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41"/>
  </p:notesMasterIdLst>
  <p:handoutMasterIdLst>
    <p:handoutMasterId r:id="rId42"/>
  </p:handoutMasterIdLst>
  <p:sldIdLst>
    <p:sldId id="257" r:id="rId2"/>
    <p:sldId id="266" r:id="rId3"/>
    <p:sldId id="312" r:id="rId4"/>
    <p:sldId id="313" r:id="rId5"/>
    <p:sldId id="314" r:id="rId6"/>
    <p:sldId id="315" r:id="rId7"/>
    <p:sldId id="316" r:id="rId8"/>
    <p:sldId id="318" r:id="rId9"/>
    <p:sldId id="317" r:id="rId10"/>
    <p:sldId id="271" r:id="rId11"/>
    <p:sldId id="273" r:id="rId12"/>
    <p:sldId id="270" r:id="rId13"/>
    <p:sldId id="279" r:id="rId14"/>
    <p:sldId id="280" r:id="rId15"/>
    <p:sldId id="281" r:id="rId16"/>
    <p:sldId id="282" r:id="rId17"/>
    <p:sldId id="283" r:id="rId18"/>
    <p:sldId id="304" r:id="rId19"/>
    <p:sldId id="305" r:id="rId20"/>
    <p:sldId id="293" r:id="rId21"/>
    <p:sldId id="295" r:id="rId22"/>
    <p:sldId id="302" r:id="rId23"/>
    <p:sldId id="303" r:id="rId24"/>
    <p:sldId id="284" r:id="rId25"/>
    <p:sldId id="285" r:id="rId26"/>
    <p:sldId id="306" r:id="rId27"/>
    <p:sldId id="307" r:id="rId28"/>
    <p:sldId id="311" r:id="rId29"/>
    <p:sldId id="308" r:id="rId30"/>
    <p:sldId id="309" r:id="rId31"/>
    <p:sldId id="287" r:id="rId32"/>
    <p:sldId id="320" r:id="rId33"/>
    <p:sldId id="288" r:id="rId34"/>
    <p:sldId id="289" r:id="rId35"/>
    <p:sldId id="290" r:id="rId36"/>
    <p:sldId id="291" r:id="rId37"/>
    <p:sldId id="297" r:id="rId38"/>
    <p:sldId id="298" r:id="rId39"/>
    <p:sldId id="267" r:id="rId4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1" autoAdjust="0"/>
    <p:restoredTop sz="94660"/>
  </p:normalViewPr>
  <p:slideViewPr>
    <p:cSldViewPr snapToGrid="0">
      <p:cViewPr varScale="1">
        <p:scale>
          <a:sx n="66" d="100"/>
          <a:sy n="66" d="100"/>
        </p:scale>
        <p:origin x="523" y="26"/>
      </p:cViewPr>
      <p:guideLst/>
    </p:cSldViewPr>
  </p:slideViewPr>
  <p:notesTextViewPr>
    <p:cViewPr>
      <p:scale>
        <a:sx n="1" d="1"/>
        <a:sy n="1" d="1"/>
      </p:scale>
      <p:origin x="0" y="0"/>
    </p:cViewPr>
  </p:notesTextViewPr>
  <p:notesViewPr>
    <p:cSldViewPr snapToGrid="0">
      <p:cViewPr varScale="1">
        <p:scale>
          <a:sx n="68" d="100"/>
          <a:sy n="68" d="100"/>
        </p:scale>
        <p:origin x="2501"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F54C9D-5AC8-4258-A492-718FDAF6F499}" type="doc">
      <dgm:prSet loTypeId="urn:microsoft.com/office/officeart/2005/8/layout/venn1" loCatId="relationship" qsTypeId="urn:microsoft.com/office/officeart/2005/8/quickstyle/simple1" qsCatId="simple" csTypeId="urn:microsoft.com/office/officeart/2005/8/colors/accent1_2" csCatId="accent1"/>
      <dgm:spPr/>
    </dgm:pt>
    <dgm:pt modelId="{14BCD54B-8D3A-462D-988C-14F83D0838E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sng" strike="noStrike" cap="none" normalizeH="0" baseline="0" dirty="0">
              <a:ln>
                <a:noFill/>
              </a:ln>
              <a:solidFill>
                <a:schemeClr val="tx1"/>
              </a:solidFill>
              <a:effectLst/>
              <a:latin typeface="Arial" panose="020B0604020202020204" pitchFamily="34" charset="0"/>
            </a:rPr>
            <a:t>Generative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rPr>
            <a:t>Framing questions; Shifting the cognitive paradigm</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b="1" i="0" u="none" strike="noStrike" cap="none" normalizeH="0" baseline="0" dirty="0">
            <a:ln>
              <a:noFill/>
            </a:ln>
            <a:solidFill>
              <a:schemeClr val="tx1"/>
            </a:solidFill>
            <a:effectLst/>
            <a:latin typeface="Arial" panose="020B0604020202020204" pitchFamily="34" charset="0"/>
          </a:endParaRPr>
        </a:p>
      </dgm:t>
    </dgm:pt>
    <dgm:pt modelId="{DE739CA7-B6DC-47B7-AA80-8E92DDBA38F9}" type="parTrans" cxnId="{F9C87153-F076-4D0D-B9B5-5FA5388AE0A7}">
      <dgm:prSet/>
      <dgm:spPr/>
      <dgm:t>
        <a:bodyPr/>
        <a:lstStyle/>
        <a:p>
          <a:endParaRPr lang="en-US"/>
        </a:p>
      </dgm:t>
    </dgm:pt>
    <dgm:pt modelId="{F96D0DCC-6822-451B-862E-48F4F02F95A4}" type="sibTrans" cxnId="{F9C87153-F076-4D0D-B9B5-5FA5388AE0A7}">
      <dgm:prSet/>
      <dgm:spPr/>
      <dgm:t>
        <a:bodyPr/>
        <a:lstStyle/>
        <a:p>
          <a:endParaRPr lang="en-US"/>
        </a:p>
      </dgm:t>
    </dgm:pt>
    <dgm:pt modelId="{B3A9A8CF-C076-4BA0-8BF0-283F099947E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sng" strike="noStrike" cap="none" normalizeH="0" baseline="0" dirty="0">
              <a:ln>
                <a:noFill/>
              </a:ln>
              <a:solidFill>
                <a:schemeClr val="tx1"/>
              </a:solidFill>
              <a:effectLst/>
              <a:latin typeface="Arial" panose="020B0604020202020204" pitchFamily="34" charset="0"/>
            </a:rPr>
            <a:t>Fiduciary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rPr>
            <a:t>Oversight and Policy</a:t>
          </a:r>
        </a:p>
      </dgm:t>
    </dgm:pt>
    <dgm:pt modelId="{2F6721B1-C0D7-4125-BD05-33795EDC697D}" type="parTrans" cxnId="{3A10A707-3094-4E68-BE5D-3478D28F1651}">
      <dgm:prSet/>
      <dgm:spPr/>
      <dgm:t>
        <a:bodyPr/>
        <a:lstStyle/>
        <a:p>
          <a:endParaRPr lang="en-US"/>
        </a:p>
      </dgm:t>
    </dgm:pt>
    <dgm:pt modelId="{C4895132-3B44-4114-B320-8397903F0515}" type="sibTrans" cxnId="{3A10A707-3094-4E68-BE5D-3478D28F1651}">
      <dgm:prSet/>
      <dgm:spPr/>
      <dgm:t>
        <a:bodyPr/>
        <a:lstStyle/>
        <a:p>
          <a:endParaRPr lang="en-US"/>
        </a:p>
      </dgm:t>
    </dgm:pt>
    <dgm:pt modelId="{A89EE7F5-E847-4D12-9982-AF1C1EDF67A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sng" strike="noStrike" cap="none" normalizeH="0" baseline="0" dirty="0">
              <a:ln>
                <a:noFill/>
              </a:ln>
              <a:solidFill>
                <a:schemeClr val="tx1"/>
              </a:solidFill>
              <a:effectLst/>
              <a:latin typeface="Arial" panose="020B0604020202020204" pitchFamily="34" charset="0"/>
            </a:rPr>
            <a:t>Strategic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rPr>
            <a:t>Prospective and Reactive</a:t>
          </a:r>
        </a:p>
      </dgm:t>
    </dgm:pt>
    <dgm:pt modelId="{28DA3A39-D583-4449-AF0D-658C792CBFA2}" type="parTrans" cxnId="{97D393E7-8872-48C5-A266-DA0C69C4D077}">
      <dgm:prSet/>
      <dgm:spPr/>
      <dgm:t>
        <a:bodyPr/>
        <a:lstStyle/>
        <a:p>
          <a:endParaRPr lang="en-US"/>
        </a:p>
      </dgm:t>
    </dgm:pt>
    <dgm:pt modelId="{CB4AA663-6934-4E3C-9756-69C9F40FE329}" type="sibTrans" cxnId="{97D393E7-8872-48C5-A266-DA0C69C4D077}">
      <dgm:prSet/>
      <dgm:spPr/>
      <dgm:t>
        <a:bodyPr/>
        <a:lstStyle/>
        <a:p>
          <a:endParaRPr lang="en-US"/>
        </a:p>
      </dgm:t>
    </dgm:pt>
    <dgm:pt modelId="{BC79CC14-37AD-43D0-9347-29417D337A93}" type="pres">
      <dgm:prSet presAssocID="{33F54C9D-5AC8-4258-A492-718FDAF6F499}" presName="compositeShape" presStyleCnt="0">
        <dgm:presLayoutVars>
          <dgm:chMax val="7"/>
          <dgm:dir/>
          <dgm:resizeHandles val="exact"/>
        </dgm:presLayoutVars>
      </dgm:prSet>
      <dgm:spPr/>
    </dgm:pt>
    <dgm:pt modelId="{412BF3B5-8D41-45EA-BEC6-5B49B9CDC03F}" type="pres">
      <dgm:prSet presAssocID="{14BCD54B-8D3A-462D-988C-14F83D0838EC}" presName="circ1" presStyleLbl="vennNode1" presStyleIdx="0" presStyleCnt="3"/>
      <dgm:spPr/>
    </dgm:pt>
    <dgm:pt modelId="{D467B1DE-8821-4F7D-B9D4-8D783D162C16}" type="pres">
      <dgm:prSet presAssocID="{14BCD54B-8D3A-462D-988C-14F83D0838EC}" presName="circ1Tx" presStyleLbl="revTx" presStyleIdx="0" presStyleCnt="0">
        <dgm:presLayoutVars>
          <dgm:chMax val="0"/>
          <dgm:chPref val="0"/>
          <dgm:bulletEnabled val="1"/>
        </dgm:presLayoutVars>
      </dgm:prSet>
      <dgm:spPr/>
    </dgm:pt>
    <dgm:pt modelId="{C1E15571-51D2-48D6-A60D-C4BD6FFB1C8D}" type="pres">
      <dgm:prSet presAssocID="{B3A9A8CF-C076-4BA0-8BF0-283F099947EA}" presName="circ2" presStyleLbl="vennNode1" presStyleIdx="1" presStyleCnt="3"/>
      <dgm:spPr/>
    </dgm:pt>
    <dgm:pt modelId="{37E04EAE-2C84-46AB-84E6-4B7647F51FCA}" type="pres">
      <dgm:prSet presAssocID="{B3A9A8CF-C076-4BA0-8BF0-283F099947EA}" presName="circ2Tx" presStyleLbl="revTx" presStyleIdx="0" presStyleCnt="0">
        <dgm:presLayoutVars>
          <dgm:chMax val="0"/>
          <dgm:chPref val="0"/>
          <dgm:bulletEnabled val="1"/>
        </dgm:presLayoutVars>
      </dgm:prSet>
      <dgm:spPr/>
    </dgm:pt>
    <dgm:pt modelId="{79FAD00C-4760-43C6-B428-E5DBEFFBA0DF}" type="pres">
      <dgm:prSet presAssocID="{A89EE7F5-E847-4D12-9982-AF1C1EDF67A2}" presName="circ3" presStyleLbl="vennNode1" presStyleIdx="2" presStyleCnt="3"/>
      <dgm:spPr/>
    </dgm:pt>
    <dgm:pt modelId="{63A4A6E7-3062-4087-9BFC-F35FB61A2CA3}" type="pres">
      <dgm:prSet presAssocID="{A89EE7F5-E847-4D12-9982-AF1C1EDF67A2}" presName="circ3Tx" presStyleLbl="revTx" presStyleIdx="0" presStyleCnt="0">
        <dgm:presLayoutVars>
          <dgm:chMax val="0"/>
          <dgm:chPref val="0"/>
          <dgm:bulletEnabled val="1"/>
        </dgm:presLayoutVars>
      </dgm:prSet>
      <dgm:spPr/>
    </dgm:pt>
  </dgm:ptLst>
  <dgm:cxnLst>
    <dgm:cxn modelId="{3A10A707-3094-4E68-BE5D-3478D28F1651}" srcId="{33F54C9D-5AC8-4258-A492-718FDAF6F499}" destId="{B3A9A8CF-C076-4BA0-8BF0-283F099947EA}" srcOrd="1" destOrd="0" parTransId="{2F6721B1-C0D7-4125-BD05-33795EDC697D}" sibTransId="{C4895132-3B44-4114-B320-8397903F0515}"/>
    <dgm:cxn modelId="{5F2C6C0D-810B-40EB-814B-2A84A96E985A}" type="presOf" srcId="{B3A9A8CF-C076-4BA0-8BF0-283F099947EA}" destId="{C1E15571-51D2-48D6-A60D-C4BD6FFB1C8D}" srcOrd="0" destOrd="0" presId="urn:microsoft.com/office/officeart/2005/8/layout/venn1"/>
    <dgm:cxn modelId="{B03F4813-1806-4093-8515-E42110F02EC8}" type="presOf" srcId="{A89EE7F5-E847-4D12-9982-AF1C1EDF67A2}" destId="{63A4A6E7-3062-4087-9BFC-F35FB61A2CA3}" srcOrd="1" destOrd="0" presId="urn:microsoft.com/office/officeart/2005/8/layout/venn1"/>
    <dgm:cxn modelId="{9EC3971F-D05D-40B1-9145-6BC84AD37E64}" type="presOf" srcId="{B3A9A8CF-C076-4BA0-8BF0-283F099947EA}" destId="{37E04EAE-2C84-46AB-84E6-4B7647F51FCA}" srcOrd="1" destOrd="0" presId="urn:microsoft.com/office/officeart/2005/8/layout/venn1"/>
    <dgm:cxn modelId="{AA3E1E29-278B-43CC-87AC-4A35ADE130CE}" type="presOf" srcId="{A89EE7F5-E847-4D12-9982-AF1C1EDF67A2}" destId="{79FAD00C-4760-43C6-B428-E5DBEFFBA0DF}" srcOrd="0" destOrd="0" presId="urn:microsoft.com/office/officeart/2005/8/layout/venn1"/>
    <dgm:cxn modelId="{88A68569-B529-4778-8C33-78A19A1497DA}" type="presOf" srcId="{14BCD54B-8D3A-462D-988C-14F83D0838EC}" destId="{D467B1DE-8821-4F7D-B9D4-8D783D162C16}" srcOrd="1" destOrd="0" presId="urn:microsoft.com/office/officeart/2005/8/layout/venn1"/>
    <dgm:cxn modelId="{F9C87153-F076-4D0D-B9B5-5FA5388AE0A7}" srcId="{33F54C9D-5AC8-4258-A492-718FDAF6F499}" destId="{14BCD54B-8D3A-462D-988C-14F83D0838EC}" srcOrd="0" destOrd="0" parTransId="{DE739CA7-B6DC-47B7-AA80-8E92DDBA38F9}" sibTransId="{F96D0DCC-6822-451B-862E-48F4F02F95A4}"/>
    <dgm:cxn modelId="{44D58DC1-FB9B-4A69-820C-CF0B4E9DF020}" type="presOf" srcId="{14BCD54B-8D3A-462D-988C-14F83D0838EC}" destId="{412BF3B5-8D41-45EA-BEC6-5B49B9CDC03F}" srcOrd="0" destOrd="0" presId="urn:microsoft.com/office/officeart/2005/8/layout/venn1"/>
    <dgm:cxn modelId="{11AFEBCC-5092-418E-83D6-C8606C538286}" type="presOf" srcId="{33F54C9D-5AC8-4258-A492-718FDAF6F499}" destId="{BC79CC14-37AD-43D0-9347-29417D337A93}" srcOrd="0" destOrd="0" presId="urn:microsoft.com/office/officeart/2005/8/layout/venn1"/>
    <dgm:cxn modelId="{97D393E7-8872-48C5-A266-DA0C69C4D077}" srcId="{33F54C9D-5AC8-4258-A492-718FDAF6F499}" destId="{A89EE7F5-E847-4D12-9982-AF1C1EDF67A2}" srcOrd="2" destOrd="0" parTransId="{28DA3A39-D583-4449-AF0D-658C792CBFA2}" sibTransId="{CB4AA663-6934-4E3C-9756-69C9F40FE329}"/>
    <dgm:cxn modelId="{BA8E597D-0B8F-4B60-A396-02708E491DDD}" type="presParOf" srcId="{BC79CC14-37AD-43D0-9347-29417D337A93}" destId="{412BF3B5-8D41-45EA-BEC6-5B49B9CDC03F}" srcOrd="0" destOrd="0" presId="urn:microsoft.com/office/officeart/2005/8/layout/venn1"/>
    <dgm:cxn modelId="{8C44BC13-6465-47C0-B56F-FBA7989BFEE4}" type="presParOf" srcId="{BC79CC14-37AD-43D0-9347-29417D337A93}" destId="{D467B1DE-8821-4F7D-B9D4-8D783D162C16}" srcOrd="1" destOrd="0" presId="urn:microsoft.com/office/officeart/2005/8/layout/venn1"/>
    <dgm:cxn modelId="{D219A509-DF0B-4DEB-96D2-024F1A1E0453}" type="presParOf" srcId="{BC79CC14-37AD-43D0-9347-29417D337A93}" destId="{C1E15571-51D2-48D6-A60D-C4BD6FFB1C8D}" srcOrd="2" destOrd="0" presId="urn:microsoft.com/office/officeart/2005/8/layout/venn1"/>
    <dgm:cxn modelId="{592C015A-1D4C-473F-AA89-D565B20BA7BA}" type="presParOf" srcId="{BC79CC14-37AD-43D0-9347-29417D337A93}" destId="{37E04EAE-2C84-46AB-84E6-4B7647F51FCA}" srcOrd="3" destOrd="0" presId="urn:microsoft.com/office/officeart/2005/8/layout/venn1"/>
    <dgm:cxn modelId="{21B15559-6106-46D4-B179-8BF56147625D}" type="presParOf" srcId="{BC79CC14-37AD-43D0-9347-29417D337A93}" destId="{79FAD00C-4760-43C6-B428-E5DBEFFBA0DF}" srcOrd="4" destOrd="0" presId="urn:microsoft.com/office/officeart/2005/8/layout/venn1"/>
    <dgm:cxn modelId="{FC9D8FF0-22F6-43C4-A91A-2683346217AE}" type="presParOf" srcId="{BC79CC14-37AD-43D0-9347-29417D337A93}" destId="{63A4A6E7-3062-4087-9BFC-F35FB61A2CA3}"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BF3B5-8D41-45EA-BEC6-5B49B9CDC03F}">
      <dsp:nvSpPr>
        <dsp:cNvPr id="0" name=""/>
        <dsp:cNvSpPr/>
      </dsp:nvSpPr>
      <dsp:spPr>
        <a:xfrm>
          <a:off x="4202429" y="54292"/>
          <a:ext cx="2606040" cy="260604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sng" strike="noStrike" kern="1200" cap="none" normalizeH="0" baseline="0" dirty="0">
              <a:ln>
                <a:noFill/>
              </a:ln>
              <a:solidFill>
                <a:schemeClr val="tx1"/>
              </a:solidFill>
              <a:effectLst/>
              <a:latin typeface="Arial" panose="020B0604020202020204" pitchFamily="34" charset="0"/>
            </a:rPr>
            <a:t>Generative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kern="1200" cap="none" normalizeH="0" baseline="0" dirty="0">
              <a:ln>
                <a:noFill/>
              </a:ln>
              <a:solidFill>
                <a:schemeClr val="tx1"/>
              </a:solidFill>
              <a:effectLst/>
              <a:latin typeface="Arial" panose="020B0604020202020204" pitchFamily="34" charset="0"/>
            </a:rPr>
            <a:t>Framing questions; Shifting the cognitive paradigm</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kern="1200" cap="none" normalizeH="0" baseline="0" dirty="0">
            <a:ln>
              <a:noFill/>
            </a:ln>
            <a:solidFill>
              <a:schemeClr val="tx1"/>
            </a:solidFill>
            <a:effectLst/>
            <a:latin typeface="Arial" panose="020B0604020202020204" pitchFamily="34" charset="0"/>
          </a:endParaRPr>
        </a:p>
      </dsp:txBody>
      <dsp:txXfrm>
        <a:off x="4549902" y="510349"/>
        <a:ext cx="1911096" cy="1172718"/>
      </dsp:txXfrm>
    </dsp:sp>
    <dsp:sp modelId="{C1E15571-51D2-48D6-A60D-C4BD6FFB1C8D}">
      <dsp:nvSpPr>
        <dsp:cNvPr id="0" name=""/>
        <dsp:cNvSpPr/>
      </dsp:nvSpPr>
      <dsp:spPr>
        <a:xfrm>
          <a:off x="5142776" y="1683067"/>
          <a:ext cx="2606040" cy="260604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sng" strike="noStrike" kern="1200" cap="none" normalizeH="0" baseline="0" dirty="0">
              <a:ln>
                <a:noFill/>
              </a:ln>
              <a:solidFill>
                <a:schemeClr val="tx1"/>
              </a:solidFill>
              <a:effectLst/>
              <a:latin typeface="Arial" panose="020B0604020202020204" pitchFamily="34" charset="0"/>
            </a:rPr>
            <a:t>Fiduciary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kern="1200" cap="none" normalizeH="0" baseline="0" dirty="0">
              <a:ln>
                <a:noFill/>
              </a:ln>
              <a:solidFill>
                <a:schemeClr val="tx1"/>
              </a:solidFill>
              <a:effectLst/>
              <a:latin typeface="Arial" panose="020B0604020202020204" pitchFamily="34" charset="0"/>
            </a:rPr>
            <a:t>Oversight and Policy</a:t>
          </a:r>
        </a:p>
      </dsp:txBody>
      <dsp:txXfrm>
        <a:off x="5939790" y="2356294"/>
        <a:ext cx="1563624" cy="1433322"/>
      </dsp:txXfrm>
    </dsp:sp>
    <dsp:sp modelId="{79FAD00C-4760-43C6-B428-E5DBEFFBA0DF}">
      <dsp:nvSpPr>
        <dsp:cNvPr id="0" name=""/>
        <dsp:cNvSpPr/>
      </dsp:nvSpPr>
      <dsp:spPr>
        <a:xfrm>
          <a:off x="3262083" y="1683067"/>
          <a:ext cx="2606040" cy="260604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sng" strike="noStrike" kern="1200" cap="none" normalizeH="0" baseline="0" dirty="0">
              <a:ln>
                <a:noFill/>
              </a:ln>
              <a:solidFill>
                <a:schemeClr val="tx1"/>
              </a:solidFill>
              <a:effectLst/>
              <a:latin typeface="Arial" panose="020B0604020202020204" pitchFamily="34" charset="0"/>
            </a:rPr>
            <a:t>Strategic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kern="1200" cap="none" normalizeH="0" baseline="0" dirty="0">
              <a:ln>
                <a:noFill/>
              </a:ln>
              <a:solidFill>
                <a:schemeClr val="tx1"/>
              </a:solidFill>
              <a:effectLst/>
              <a:latin typeface="Arial" panose="020B0604020202020204" pitchFamily="34" charset="0"/>
            </a:rPr>
            <a:t>Prospective and Reactive</a:t>
          </a:r>
        </a:p>
      </dsp:txBody>
      <dsp:txXfrm>
        <a:off x="3507486" y="2356294"/>
        <a:ext cx="1563624" cy="143332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C29F2E41-6F9C-4FFF-801D-69CB53CAC59F}" type="datetimeFigureOut">
              <a:rPr lang="en-US" smtClean="0"/>
              <a:t>11/28/2017</a:t>
            </a:fld>
            <a:endParaRPr lang="en-US"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D6C539D5-9748-489A-81E1-D1CAE7B490DB}" type="slidenum">
              <a:rPr lang="en-US" smtClean="0"/>
              <a:t>‹#›</a:t>
            </a:fld>
            <a:endParaRPr lang="en-US" dirty="0"/>
          </a:p>
        </p:txBody>
      </p:sp>
    </p:spTree>
    <p:extLst>
      <p:ext uri="{BB962C8B-B14F-4D97-AF65-F5344CB8AC3E}">
        <p14:creationId xmlns:p14="http://schemas.microsoft.com/office/powerpoint/2010/main" val="3532147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26AD8136-9C8C-44B4-BA6A-D24101AF79FF}" type="datetimeFigureOut">
              <a:rPr lang="en-US" smtClean="0"/>
              <a:t>11/28/2017</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917E5952-0191-41F8-BC25-82FBE4DD132A}" type="slidenum">
              <a:rPr lang="en-US" smtClean="0"/>
              <a:t>‹#›</a:t>
            </a:fld>
            <a:endParaRPr lang="en-US"/>
          </a:p>
        </p:txBody>
      </p:sp>
    </p:spTree>
    <p:extLst>
      <p:ext uri="{BB962C8B-B14F-4D97-AF65-F5344CB8AC3E}">
        <p14:creationId xmlns:p14="http://schemas.microsoft.com/office/powerpoint/2010/main" val="218123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326866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55600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106056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91262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779701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973690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840967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28351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615651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en-US" altLang="en-US"/>
          </a:p>
        </p:txBody>
      </p:sp>
      <p:sp>
        <p:nvSpPr>
          <p:cNvPr id="19459" name="Rectangle 2"/>
          <p:cNvSpPr>
            <a:spLocks noGrp="1" noRot="1" noChangeAspect="1" noChangeArrowheads="1" noTextEdit="1"/>
          </p:cNvSpPr>
          <p:nvPr>
            <p:ph type="sldImg"/>
          </p:nvPr>
        </p:nvSpPr>
        <p:spPr>
          <a:xfrm>
            <a:off x="427038" y="692150"/>
            <a:ext cx="6157912" cy="3463925"/>
          </a:xfrm>
          <a:ln/>
        </p:spPr>
      </p:sp>
      <p:sp>
        <p:nvSpPr>
          <p:cNvPr id="1946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646671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580603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574626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239973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666022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287647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193099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144863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94899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5638421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5114751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705888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552983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501337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92364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464541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7733754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9750495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9166967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649187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2893667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5347647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4348160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018065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738740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112608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350459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801989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222643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399108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hyperlink" Target="https://twitter.com/millerthomson" TargetMode="External"/><Relationship Id="rId5" Type="http://schemas.openxmlformats.org/officeDocument/2006/relationships/image" Target="../media/image9.png"/><Relationship Id="rId4" Type="http://schemas.openxmlformats.org/officeDocument/2006/relationships/hyperlink" Target="https://www.linkedin.com/company/miller-thomson-llp" TargetMode="Externa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hyperlink" Target="https://www.linkedin.com/company/miller-thomson-llp" TargetMode="External"/><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hyperlink" Target="https://twitter.com/millerthomson"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Welcom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Box 5"/>
          <p:cNvSpPr txBox="1">
            <a:spLocks noChangeArrowheads="1"/>
          </p:cNvSpPr>
          <p:nvPr/>
        </p:nvSpPr>
        <p:spPr bwMode="auto">
          <a:xfrm>
            <a:off x="203200" y="6438901"/>
            <a:ext cx="1178560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r>
              <a:rPr lang="en-US" altLang="en-US" sz="700" b="0" i="0" spc="50" baseline="0" dirty="0">
                <a:solidFill>
                  <a:schemeClr val="bg1"/>
                </a:solidFill>
                <a:latin typeface="Arial" panose="020B0604020202020204" pitchFamily="34" charset="0"/>
                <a:cs typeface="Arial" panose="020B0604020202020204" pitchFamily="34" charset="0"/>
              </a:rPr>
              <a:t>VANCOUVER            CALGARY            EDMONTON            SASKATOON            REGINA            LONDON            KITCHENER-WATERLOO            GUELPH            TORONTO            VAUGHAN            MARKHAM            MONTRÉAL</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054" y="304800"/>
            <a:ext cx="2112268" cy="128016"/>
          </a:xfrm>
          <a:prstGeom prst="rect">
            <a:avLst/>
          </a:prstGeom>
        </p:spPr>
      </p:pic>
      <p:sp>
        <p:nvSpPr>
          <p:cNvPr id="7" name="Text Box 2"/>
          <p:cNvSpPr txBox="1">
            <a:spLocks noChangeArrowheads="1"/>
          </p:cNvSpPr>
          <p:nvPr/>
        </p:nvSpPr>
        <p:spPr bwMode="auto">
          <a:xfrm>
            <a:off x="0" y="2818081"/>
            <a:ext cx="12192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8000" b="1" i="0" kern="0" spc="700" baseline="0" dirty="0">
                <a:solidFill>
                  <a:schemeClr val="bg1"/>
                </a:solidFill>
                <a:latin typeface="Arial" panose="020B0604020202020204" pitchFamily="34" charset="0"/>
              </a:rPr>
              <a:t>WELCOME</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7631" y="1114550"/>
            <a:ext cx="2642621" cy="1408179"/>
          </a:xfrm>
          <a:prstGeom prst="rect">
            <a:avLst/>
          </a:prstGeom>
        </p:spPr>
      </p:pic>
    </p:spTree>
    <p:extLst>
      <p:ext uri="{BB962C8B-B14F-4D97-AF65-F5344CB8AC3E}">
        <p14:creationId xmlns:p14="http://schemas.microsoft.com/office/powerpoint/2010/main" val="1709172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Body A - Two Columns (with Multimedia Boxes)">
    <p:spTree>
      <p:nvGrpSpPr>
        <p:cNvPr id="1" name=""/>
        <p:cNvGrpSpPr/>
        <p:nvPr/>
      </p:nvGrpSpPr>
      <p:grpSpPr>
        <a:xfrm>
          <a:off x="0" y="0"/>
          <a:ext cx="0" cy="0"/>
          <a:chOff x="0" y="0"/>
          <a:chExt cx="0" cy="0"/>
        </a:xfrm>
      </p:grpSpPr>
      <p:sp>
        <p:nvSpPr>
          <p:cNvPr id="8" name="Rectangle 2"/>
          <p:cNvSpPr>
            <a:spLocks noChangeArrowheads="1"/>
          </p:cNvSpPr>
          <p:nvPr/>
        </p:nvSpPr>
        <p:spPr bwMode="auto">
          <a:xfrm>
            <a:off x="0" y="1"/>
            <a:ext cx="12192000" cy="646113"/>
          </a:xfrm>
          <a:prstGeom prst="rect">
            <a:avLst/>
          </a:prstGeom>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sz="1800" dirty="0"/>
          </a:p>
        </p:txBody>
      </p:sp>
      <p:sp>
        <p:nvSpPr>
          <p:cNvPr id="12" name="Content Placeholder 2"/>
          <p:cNvSpPr>
            <a:spLocks noGrp="1"/>
          </p:cNvSpPr>
          <p:nvPr>
            <p:ph idx="13" hasCustomPrompt="1"/>
          </p:nvPr>
        </p:nvSpPr>
        <p:spPr>
          <a:xfrm>
            <a:off x="571499" y="1838325"/>
            <a:ext cx="5372104" cy="4343400"/>
          </a:xfrm>
          <a:prstGeom prst="rect">
            <a:avLst/>
          </a:prstGeom>
        </p:spPr>
        <p:txBody>
          <a:bodyPr>
            <a:normAutofit/>
          </a:bodyPr>
          <a:lstStyle>
            <a:lvl1pPr>
              <a:defRPr sz="1800" baseline="0">
                <a:solidFill>
                  <a:srgbClr val="2E2925"/>
                </a:solidFill>
                <a:latin typeface="Arial" panose="020B0604020202020204" pitchFamily="34" charset="0"/>
              </a:defRPr>
            </a:lvl1pPr>
            <a:lvl2pPr>
              <a:defRPr sz="1800" baseline="0">
                <a:solidFill>
                  <a:srgbClr val="2E2925"/>
                </a:solidFill>
                <a:latin typeface="Arial" panose="020B0604020202020204" pitchFamily="34" charset="0"/>
              </a:defRPr>
            </a:lvl2pPr>
            <a:lvl3pPr>
              <a:defRPr sz="1800" baseline="0">
                <a:solidFill>
                  <a:srgbClr val="2E2925"/>
                </a:solidFill>
                <a:latin typeface="Arial" panose="020B0604020202020204" pitchFamily="34" charset="0"/>
              </a:defRPr>
            </a:lvl3pPr>
            <a:lvl4pPr>
              <a:defRPr sz="1800" baseline="0">
                <a:solidFill>
                  <a:srgbClr val="2E2925"/>
                </a:solidFill>
                <a:latin typeface="Arial" panose="020B0604020202020204" pitchFamily="34" charset="0"/>
              </a:defRPr>
            </a:lvl4pPr>
            <a:lvl5pPr>
              <a:defRPr sz="1800" baseline="0">
                <a:solidFill>
                  <a:srgbClr val="2E2925"/>
                </a:solidFill>
                <a:latin typeface="Arial" panose="020B0604020202020204" pitchFamily="34" charset="0"/>
              </a:defRPr>
            </a:lvl5pPr>
          </a:lstStyle>
          <a:p>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3"/>
          <p:cNvSpPr txBox="1">
            <a:spLocks/>
          </p:cNvSpPr>
          <p:nvPr/>
        </p:nvSpPr>
        <p:spPr>
          <a:xfrm>
            <a:off x="10693399" y="6299201"/>
            <a:ext cx="888999" cy="365125"/>
          </a:xfrm>
          <a:prstGeom prst="rect">
            <a:avLst/>
          </a:prstGeom>
        </p:spPr>
        <p:txBody>
          <a:bodyPr anchor="b" anchorCtr="0"/>
          <a:lstStyle>
            <a:defPPr>
              <a:defRPr lang="en-US"/>
            </a:defPPr>
            <a:lvl1pPr marL="0" algn="l" defTabSz="914400" rtl="0" eaLnBrk="1" latinLnBrk="0" hangingPunct="1">
              <a:defRPr sz="1000" kern="1200" baseline="0">
                <a:solidFill>
                  <a:srgbClr val="2E2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547A2D-4FDD-4B53-9714-4540F02FFC30}" type="slidenum">
              <a:rPr lang="en-US" sz="1000" smtClean="0"/>
              <a:pPr algn="r"/>
              <a:t>‹#›</a:t>
            </a:fld>
            <a:endParaRPr lang="en-US" sz="1000" dirty="0"/>
          </a:p>
        </p:txBody>
      </p:sp>
      <p:sp>
        <p:nvSpPr>
          <p:cNvPr id="15" name="Content Placeholder 2"/>
          <p:cNvSpPr>
            <a:spLocks noGrp="1"/>
          </p:cNvSpPr>
          <p:nvPr>
            <p:ph idx="14" hasCustomPrompt="1"/>
          </p:nvPr>
        </p:nvSpPr>
        <p:spPr>
          <a:xfrm>
            <a:off x="6210293" y="1838325"/>
            <a:ext cx="5372104" cy="4343400"/>
          </a:xfrm>
          <a:prstGeom prst="rect">
            <a:avLst/>
          </a:prstGeom>
        </p:spPr>
        <p:txBody>
          <a:bodyPr>
            <a:normAutofit/>
          </a:bodyPr>
          <a:lstStyle>
            <a:lvl1pPr>
              <a:defRPr sz="1800" baseline="0">
                <a:solidFill>
                  <a:srgbClr val="2E2925"/>
                </a:solidFill>
                <a:latin typeface="Arial" panose="020B0604020202020204" pitchFamily="34" charset="0"/>
              </a:defRPr>
            </a:lvl1pPr>
            <a:lvl2pPr>
              <a:defRPr sz="1800" baseline="0">
                <a:solidFill>
                  <a:srgbClr val="2E2925"/>
                </a:solidFill>
                <a:latin typeface="Arial" panose="020B0604020202020204" pitchFamily="34" charset="0"/>
              </a:defRPr>
            </a:lvl2pPr>
            <a:lvl3pPr>
              <a:defRPr sz="1800" baseline="0">
                <a:solidFill>
                  <a:srgbClr val="2E2925"/>
                </a:solidFill>
                <a:latin typeface="Arial" panose="020B0604020202020204" pitchFamily="34" charset="0"/>
              </a:defRPr>
            </a:lvl3pPr>
            <a:lvl4pPr>
              <a:defRPr sz="1800" baseline="0">
                <a:solidFill>
                  <a:srgbClr val="2E2925"/>
                </a:solidFill>
                <a:latin typeface="Arial" panose="020B0604020202020204" pitchFamily="34" charset="0"/>
              </a:defRPr>
            </a:lvl4pPr>
            <a:lvl5pPr>
              <a:defRPr sz="1800" baseline="0">
                <a:solidFill>
                  <a:srgbClr val="2E2925"/>
                </a:solidFill>
                <a:latin typeface="Arial" panose="020B0604020202020204" pitchFamily="34" charset="0"/>
              </a:defRPr>
            </a:lvl5pPr>
          </a:lstStyle>
          <a:p>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21"/>
          <p:cNvSpPr>
            <a:spLocks noGrp="1"/>
          </p:cNvSpPr>
          <p:nvPr>
            <p:ph type="title" hasCustomPrompt="1"/>
          </p:nvPr>
        </p:nvSpPr>
        <p:spPr>
          <a:xfrm>
            <a:off x="571499" y="1135062"/>
            <a:ext cx="11010899" cy="703263"/>
          </a:xfrm>
          <a:prstGeom prst="rect">
            <a:avLst/>
          </a:prstGeom>
        </p:spPr>
        <p:txBody>
          <a:bodyPr anchor="t" anchorCtr="0"/>
          <a:lstStyle>
            <a:lvl1pPr algn="l">
              <a:defRPr sz="4000" b="1" i="0" cap="none" baseline="0">
                <a:solidFill>
                  <a:schemeClr val="tx1"/>
                </a:solidFill>
                <a:latin typeface="Arial" panose="020B0604020202020204" pitchFamily="34" charset="0"/>
              </a:defRPr>
            </a:lvl1pPr>
          </a:lstStyle>
          <a:p>
            <a:pPr algn="l"/>
            <a:r>
              <a:rPr lang="en-US" dirty="0"/>
              <a:t>Click to edit title</a:t>
            </a:r>
          </a:p>
        </p:txBody>
      </p:sp>
      <p:sp>
        <p:nvSpPr>
          <p:cNvPr id="11" name="Text Placeholder 2"/>
          <p:cNvSpPr>
            <a:spLocks noGrp="1"/>
          </p:cNvSpPr>
          <p:nvPr>
            <p:ph type="body" sz="quarter" idx="12" hasCustomPrompt="1"/>
          </p:nvPr>
        </p:nvSpPr>
        <p:spPr>
          <a:xfrm>
            <a:off x="3677707" y="6299200"/>
            <a:ext cx="6652683"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a:t>Footer</a:t>
            </a:r>
          </a:p>
        </p:txBody>
      </p:sp>
      <p:sp>
        <p:nvSpPr>
          <p:cNvPr id="13" name="Text Placeholder 2"/>
          <p:cNvSpPr>
            <a:spLocks noGrp="1"/>
          </p:cNvSpPr>
          <p:nvPr>
            <p:ph type="body" sz="quarter" idx="15" hasCustomPrompt="1"/>
          </p:nvPr>
        </p:nvSpPr>
        <p:spPr>
          <a:xfrm>
            <a:off x="571499" y="6299200"/>
            <a:ext cx="2743199"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a:t>Date</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0130" y="258620"/>
            <a:ext cx="2112268" cy="128016"/>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499" y="41275"/>
            <a:ext cx="2514600" cy="570559"/>
          </a:xfrm>
          <a:prstGeom prst="rect">
            <a:avLst/>
          </a:prstGeom>
        </p:spPr>
      </p:pic>
    </p:spTree>
    <p:extLst>
      <p:ext uri="{BB962C8B-B14F-4D97-AF65-F5344CB8AC3E}">
        <p14:creationId xmlns:p14="http://schemas.microsoft.com/office/powerpoint/2010/main" val="3407255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Body B - Two Columns (with Multimedia Boxes)">
    <p:spTree>
      <p:nvGrpSpPr>
        <p:cNvPr id="1" name=""/>
        <p:cNvGrpSpPr/>
        <p:nvPr/>
      </p:nvGrpSpPr>
      <p:grpSpPr>
        <a:xfrm>
          <a:off x="0" y="0"/>
          <a:ext cx="0" cy="0"/>
          <a:chOff x="0" y="0"/>
          <a:chExt cx="0" cy="0"/>
        </a:xfrm>
      </p:grpSpPr>
      <p:sp>
        <p:nvSpPr>
          <p:cNvPr id="8" name="Rectangle 2"/>
          <p:cNvSpPr>
            <a:spLocks noChangeArrowheads="1"/>
          </p:cNvSpPr>
          <p:nvPr/>
        </p:nvSpPr>
        <p:spPr bwMode="auto">
          <a:xfrm>
            <a:off x="0" y="1"/>
            <a:ext cx="12192000" cy="646113"/>
          </a:xfrm>
          <a:prstGeom prst="rect">
            <a:avLst/>
          </a:prstGeom>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sz="1800" dirty="0"/>
          </a:p>
        </p:txBody>
      </p:sp>
      <p:sp>
        <p:nvSpPr>
          <p:cNvPr id="12" name="Content Placeholder 2"/>
          <p:cNvSpPr>
            <a:spLocks noGrp="1"/>
          </p:cNvSpPr>
          <p:nvPr>
            <p:ph idx="13" hasCustomPrompt="1"/>
          </p:nvPr>
        </p:nvSpPr>
        <p:spPr>
          <a:xfrm>
            <a:off x="571499" y="2320926"/>
            <a:ext cx="5372104" cy="3851275"/>
          </a:xfrm>
          <a:prstGeom prst="rect">
            <a:avLst/>
          </a:prstGeom>
        </p:spPr>
        <p:txBody>
          <a:bodyPr>
            <a:normAutofit/>
          </a:bodyPr>
          <a:lstStyle>
            <a:lvl1pPr>
              <a:defRPr sz="1800" baseline="0">
                <a:solidFill>
                  <a:srgbClr val="2E2925"/>
                </a:solidFill>
                <a:latin typeface="Arial" panose="020B0604020202020204" pitchFamily="34" charset="0"/>
              </a:defRPr>
            </a:lvl1pPr>
            <a:lvl2pPr>
              <a:defRPr sz="1800" baseline="0">
                <a:solidFill>
                  <a:srgbClr val="2E2925"/>
                </a:solidFill>
                <a:latin typeface="Arial" panose="020B0604020202020204" pitchFamily="34" charset="0"/>
              </a:defRPr>
            </a:lvl2pPr>
            <a:lvl3pPr>
              <a:defRPr sz="1800" baseline="0">
                <a:solidFill>
                  <a:srgbClr val="2E2925"/>
                </a:solidFill>
                <a:latin typeface="Arial" panose="020B0604020202020204" pitchFamily="34" charset="0"/>
              </a:defRPr>
            </a:lvl3pPr>
            <a:lvl4pPr>
              <a:defRPr sz="1800" baseline="0">
                <a:solidFill>
                  <a:srgbClr val="2E2925"/>
                </a:solidFill>
                <a:latin typeface="Arial" panose="020B0604020202020204" pitchFamily="34" charset="0"/>
              </a:defRPr>
            </a:lvl4pPr>
            <a:lvl5pPr>
              <a:defRPr sz="1800" baseline="0">
                <a:solidFill>
                  <a:srgbClr val="2E2925"/>
                </a:solidFill>
                <a:latin typeface="Arial" panose="020B0604020202020204" pitchFamily="34" charset="0"/>
              </a:defRPr>
            </a:lvl5pPr>
          </a:lstStyle>
          <a:p>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3"/>
          <p:cNvSpPr txBox="1">
            <a:spLocks/>
          </p:cNvSpPr>
          <p:nvPr/>
        </p:nvSpPr>
        <p:spPr>
          <a:xfrm>
            <a:off x="10693399" y="6299201"/>
            <a:ext cx="888999" cy="365125"/>
          </a:xfrm>
          <a:prstGeom prst="rect">
            <a:avLst/>
          </a:prstGeom>
        </p:spPr>
        <p:txBody>
          <a:bodyPr anchor="b" anchorCtr="0"/>
          <a:lstStyle>
            <a:defPPr>
              <a:defRPr lang="en-US"/>
            </a:defPPr>
            <a:lvl1pPr marL="0" algn="l" defTabSz="914400" rtl="0" eaLnBrk="1" latinLnBrk="0" hangingPunct="1">
              <a:defRPr sz="1000" kern="1200" baseline="0">
                <a:solidFill>
                  <a:srgbClr val="2E2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547A2D-4FDD-4B53-9714-4540F02FFC30}" type="slidenum">
              <a:rPr lang="en-US" sz="1000" smtClean="0"/>
              <a:pPr algn="r"/>
              <a:t>‹#›</a:t>
            </a:fld>
            <a:endParaRPr lang="en-US" sz="1000" dirty="0"/>
          </a:p>
        </p:txBody>
      </p:sp>
      <p:sp>
        <p:nvSpPr>
          <p:cNvPr id="15" name="Content Placeholder 2"/>
          <p:cNvSpPr>
            <a:spLocks noGrp="1"/>
          </p:cNvSpPr>
          <p:nvPr>
            <p:ph idx="14" hasCustomPrompt="1"/>
          </p:nvPr>
        </p:nvSpPr>
        <p:spPr>
          <a:xfrm>
            <a:off x="6210293" y="2320926"/>
            <a:ext cx="5372104" cy="3851275"/>
          </a:xfrm>
          <a:prstGeom prst="rect">
            <a:avLst/>
          </a:prstGeom>
        </p:spPr>
        <p:txBody>
          <a:bodyPr>
            <a:normAutofit/>
          </a:bodyPr>
          <a:lstStyle>
            <a:lvl1pPr>
              <a:defRPr sz="1800" baseline="0">
                <a:solidFill>
                  <a:srgbClr val="2E2925"/>
                </a:solidFill>
                <a:latin typeface="Arial" panose="020B0604020202020204" pitchFamily="34" charset="0"/>
              </a:defRPr>
            </a:lvl1pPr>
            <a:lvl2pPr>
              <a:defRPr sz="1800" baseline="0">
                <a:solidFill>
                  <a:srgbClr val="2E2925"/>
                </a:solidFill>
                <a:latin typeface="Arial" panose="020B0604020202020204" pitchFamily="34" charset="0"/>
              </a:defRPr>
            </a:lvl2pPr>
            <a:lvl3pPr>
              <a:defRPr sz="1800" baseline="0">
                <a:solidFill>
                  <a:srgbClr val="2E2925"/>
                </a:solidFill>
                <a:latin typeface="Arial" panose="020B0604020202020204" pitchFamily="34" charset="0"/>
              </a:defRPr>
            </a:lvl3pPr>
            <a:lvl4pPr>
              <a:defRPr sz="1800" baseline="0">
                <a:solidFill>
                  <a:srgbClr val="2E2925"/>
                </a:solidFill>
                <a:latin typeface="Arial" panose="020B0604020202020204" pitchFamily="34" charset="0"/>
              </a:defRPr>
            </a:lvl4pPr>
            <a:lvl5pPr>
              <a:defRPr sz="1800" baseline="0">
                <a:solidFill>
                  <a:srgbClr val="2E2925"/>
                </a:solidFill>
                <a:latin typeface="Arial" panose="020B0604020202020204" pitchFamily="34" charset="0"/>
              </a:defRPr>
            </a:lvl5pPr>
          </a:lstStyle>
          <a:p>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21"/>
          <p:cNvSpPr>
            <a:spLocks noGrp="1"/>
          </p:cNvSpPr>
          <p:nvPr>
            <p:ph type="title" hasCustomPrompt="1"/>
          </p:nvPr>
        </p:nvSpPr>
        <p:spPr>
          <a:xfrm>
            <a:off x="571499" y="1135062"/>
            <a:ext cx="11010899" cy="703263"/>
          </a:xfrm>
          <a:prstGeom prst="rect">
            <a:avLst/>
          </a:prstGeom>
        </p:spPr>
        <p:txBody>
          <a:bodyPr anchor="t" anchorCtr="0"/>
          <a:lstStyle>
            <a:lvl1pPr algn="l">
              <a:defRPr sz="4000" b="1" i="0" cap="none" baseline="0">
                <a:solidFill>
                  <a:schemeClr val="tx1"/>
                </a:solidFill>
                <a:latin typeface="Arial" panose="020B0604020202020204" pitchFamily="34" charset="0"/>
              </a:defRPr>
            </a:lvl1pPr>
          </a:lstStyle>
          <a:p>
            <a:pPr algn="l"/>
            <a:r>
              <a:rPr lang="en-US" dirty="0"/>
              <a:t>Click to edit title</a:t>
            </a:r>
          </a:p>
        </p:txBody>
      </p:sp>
      <p:sp>
        <p:nvSpPr>
          <p:cNvPr id="3" name="Text Placeholder 2"/>
          <p:cNvSpPr>
            <a:spLocks noGrp="1"/>
          </p:cNvSpPr>
          <p:nvPr>
            <p:ph type="body" sz="quarter" idx="15" hasCustomPrompt="1"/>
          </p:nvPr>
        </p:nvSpPr>
        <p:spPr>
          <a:xfrm>
            <a:off x="571501" y="1831975"/>
            <a:ext cx="5372100" cy="488950"/>
          </a:xfrm>
          <a:prstGeom prst="rect">
            <a:avLst/>
          </a:prstGeom>
        </p:spPr>
        <p:txBody>
          <a:bodyPr/>
          <a:lstStyle>
            <a:lvl1pPr marL="0" indent="0">
              <a:buFontTx/>
              <a:buNone/>
              <a:defRPr sz="2000" b="1" i="0" baseline="0">
                <a:solidFill>
                  <a:schemeClr val="tx1"/>
                </a:solidFill>
                <a:latin typeface="Arial" panose="020B0604020202020204" pitchFamily="34" charset="0"/>
              </a:defRPr>
            </a:lvl1pPr>
          </a:lstStyle>
          <a:p>
            <a:r>
              <a:rPr lang="en-US" sz="2000" cap="none" baseline="0" dirty="0"/>
              <a:t>Click to edit title</a:t>
            </a:r>
          </a:p>
        </p:txBody>
      </p:sp>
      <p:sp>
        <p:nvSpPr>
          <p:cNvPr id="22" name="Text Placeholder 2"/>
          <p:cNvSpPr>
            <a:spLocks noGrp="1"/>
          </p:cNvSpPr>
          <p:nvPr>
            <p:ph type="body" sz="quarter" idx="16" hasCustomPrompt="1"/>
          </p:nvPr>
        </p:nvSpPr>
        <p:spPr>
          <a:xfrm>
            <a:off x="6210298" y="1831975"/>
            <a:ext cx="5372100" cy="488950"/>
          </a:xfrm>
          <a:prstGeom prst="rect">
            <a:avLst/>
          </a:prstGeom>
        </p:spPr>
        <p:txBody>
          <a:bodyPr/>
          <a:lstStyle>
            <a:lvl1pPr marL="0" indent="0">
              <a:buFontTx/>
              <a:buNone/>
              <a:defRPr sz="2000" b="1" i="0" baseline="0">
                <a:solidFill>
                  <a:schemeClr val="tx1"/>
                </a:solidFill>
                <a:latin typeface="Arial" panose="020B0604020202020204" pitchFamily="34" charset="0"/>
              </a:defRPr>
            </a:lvl1pPr>
          </a:lstStyle>
          <a:p>
            <a:r>
              <a:rPr lang="en-US" sz="2000" cap="none" baseline="0" dirty="0"/>
              <a:t>Click to edit title</a:t>
            </a:r>
          </a:p>
        </p:txBody>
      </p:sp>
      <p:sp>
        <p:nvSpPr>
          <p:cNvPr id="11" name="Text Placeholder 2"/>
          <p:cNvSpPr>
            <a:spLocks noGrp="1"/>
          </p:cNvSpPr>
          <p:nvPr>
            <p:ph type="body" sz="quarter" idx="12" hasCustomPrompt="1"/>
          </p:nvPr>
        </p:nvSpPr>
        <p:spPr>
          <a:xfrm>
            <a:off x="3677707" y="6299200"/>
            <a:ext cx="6652683"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a:t>Footer</a:t>
            </a:r>
          </a:p>
        </p:txBody>
      </p:sp>
      <p:sp>
        <p:nvSpPr>
          <p:cNvPr id="13" name="Text Placeholder 2"/>
          <p:cNvSpPr>
            <a:spLocks noGrp="1"/>
          </p:cNvSpPr>
          <p:nvPr>
            <p:ph type="body" sz="quarter" idx="17" hasCustomPrompt="1"/>
          </p:nvPr>
        </p:nvSpPr>
        <p:spPr>
          <a:xfrm>
            <a:off x="571499" y="6299200"/>
            <a:ext cx="2743199"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a:t>Date</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0130" y="258620"/>
            <a:ext cx="2112268" cy="128016"/>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499" y="41275"/>
            <a:ext cx="2514600" cy="570559"/>
          </a:xfrm>
          <a:prstGeom prst="rect">
            <a:avLst/>
          </a:prstGeom>
        </p:spPr>
      </p:pic>
    </p:spTree>
    <p:extLst>
      <p:ext uri="{BB962C8B-B14F-4D97-AF65-F5344CB8AC3E}">
        <p14:creationId xmlns:p14="http://schemas.microsoft.com/office/powerpoint/2010/main" val="4044167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7" name="Rectangle 2"/>
          <p:cNvSpPr>
            <a:spLocks noChangeArrowheads="1"/>
          </p:cNvSpPr>
          <p:nvPr/>
        </p:nvSpPr>
        <p:spPr bwMode="auto">
          <a:xfrm>
            <a:off x="0" y="1"/>
            <a:ext cx="12192000" cy="646113"/>
          </a:xfrm>
          <a:prstGeom prst="rect">
            <a:avLst/>
          </a:prstGeom>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sz="1800" dirty="0"/>
          </a:p>
        </p:txBody>
      </p:sp>
      <p:sp>
        <p:nvSpPr>
          <p:cNvPr id="16" name="Title 15"/>
          <p:cNvSpPr>
            <a:spLocks noGrp="1"/>
          </p:cNvSpPr>
          <p:nvPr>
            <p:ph type="title" hasCustomPrompt="1"/>
          </p:nvPr>
        </p:nvSpPr>
        <p:spPr>
          <a:xfrm>
            <a:off x="571499" y="1135062"/>
            <a:ext cx="11010899" cy="598489"/>
          </a:xfrm>
          <a:prstGeom prst="rect">
            <a:avLst/>
          </a:prstGeom>
        </p:spPr>
        <p:txBody>
          <a:bodyPr/>
          <a:lstStyle>
            <a:lvl1pPr>
              <a:defRPr sz="4500" b="1" i="0" cap="none" baseline="0">
                <a:solidFill>
                  <a:schemeClr val="tx1"/>
                </a:solidFill>
                <a:latin typeface="Arial" panose="020B0604020202020204" pitchFamily="34" charset="0"/>
              </a:defRPr>
            </a:lvl1pPr>
          </a:lstStyle>
          <a:p>
            <a:r>
              <a:rPr lang="en-US" dirty="0"/>
              <a:t>Click to edit title</a:t>
            </a:r>
          </a:p>
        </p:txBody>
      </p:sp>
      <p:sp>
        <p:nvSpPr>
          <p:cNvPr id="18" name="Slide Number Placeholder 3"/>
          <p:cNvSpPr txBox="1">
            <a:spLocks/>
          </p:cNvSpPr>
          <p:nvPr/>
        </p:nvSpPr>
        <p:spPr>
          <a:xfrm>
            <a:off x="10693399" y="6299201"/>
            <a:ext cx="888999" cy="365125"/>
          </a:xfrm>
          <a:prstGeom prst="rect">
            <a:avLst/>
          </a:prstGeom>
        </p:spPr>
        <p:txBody>
          <a:bodyPr anchor="b" anchorCtr="0"/>
          <a:lstStyle>
            <a:defPPr>
              <a:defRPr lang="en-US"/>
            </a:defPPr>
            <a:lvl1pPr marL="0" algn="l" defTabSz="914400" rtl="0" eaLnBrk="1" latinLnBrk="0" hangingPunct="1">
              <a:defRPr sz="1000" kern="1200" baseline="0">
                <a:solidFill>
                  <a:srgbClr val="2E2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547A2D-4FDD-4B53-9714-4540F02FFC30}" type="slidenum">
              <a:rPr lang="en-US" sz="1000" smtClean="0"/>
              <a:pPr algn="r"/>
              <a:t>‹#›</a:t>
            </a:fld>
            <a:endParaRPr lang="en-US" sz="1000" dirty="0"/>
          </a:p>
        </p:txBody>
      </p:sp>
      <p:sp>
        <p:nvSpPr>
          <p:cNvPr id="10" name="Text Placeholder 2"/>
          <p:cNvSpPr>
            <a:spLocks noGrp="1"/>
          </p:cNvSpPr>
          <p:nvPr>
            <p:ph type="body" sz="quarter" idx="12" hasCustomPrompt="1"/>
          </p:nvPr>
        </p:nvSpPr>
        <p:spPr>
          <a:xfrm>
            <a:off x="3677707" y="6299200"/>
            <a:ext cx="6652683"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a:t>Footer</a:t>
            </a:r>
          </a:p>
        </p:txBody>
      </p:sp>
      <p:sp>
        <p:nvSpPr>
          <p:cNvPr id="11" name="Text Placeholder 2"/>
          <p:cNvSpPr>
            <a:spLocks noGrp="1"/>
          </p:cNvSpPr>
          <p:nvPr>
            <p:ph type="body" sz="quarter" idx="13" hasCustomPrompt="1"/>
          </p:nvPr>
        </p:nvSpPr>
        <p:spPr>
          <a:xfrm>
            <a:off x="571499" y="6299200"/>
            <a:ext cx="2743199"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a:t>Date</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0130" y="258620"/>
            <a:ext cx="2112268" cy="12801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499" y="41275"/>
            <a:ext cx="2514600" cy="570559"/>
          </a:xfrm>
          <a:prstGeom prst="rect">
            <a:avLst/>
          </a:prstGeom>
        </p:spPr>
      </p:pic>
    </p:spTree>
    <p:extLst>
      <p:ext uri="{BB962C8B-B14F-4D97-AF65-F5344CB8AC3E}">
        <p14:creationId xmlns:p14="http://schemas.microsoft.com/office/powerpoint/2010/main" val="324005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on the side and body (with Multimedia Box)">
    <p:spTree>
      <p:nvGrpSpPr>
        <p:cNvPr id="1" name=""/>
        <p:cNvGrpSpPr/>
        <p:nvPr/>
      </p:nvGrpSpPr>
      <p:grpSpPr>
        <a:xfrm>
          <a:off x="0" y="0"/>
          <a:ext cx="0" cy="0"/>
          <a:chOff x="0" y="0"/>
          <a:chExt cx="0" cy="0"/>
        </a:xfrm>
      </p:grpSpPr>
      <p:sp>
        <p:nvSpPr>
          <p:cNvPr id="8" name="Rectangle 2"/>
          <p:cNvSpPr>
            <a:spLocks noChangeArrowheads="1"/>
          </p:cNvSpPr>
          <p:nvPr/>
        </p:nvSpPr>
        <p:spPr bwMode="auto">
          <a:xfrm>
            <a:off x="0" y="1"/>
            <a:ext cx="12192000" cy="646113"/>
          </a:xfrm>
          <a:prstGeom prst="rect">
            <a:avLst/>
          </a:prstGeom>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sz="1800" dirty="0"/>
          </a:p>
        </p:txBody>
      </p:sp>
      <p:sp>
        <p:nvSpPr>
          <p:cNvPr id="14" name="Content Placeholder 2"/>
          <p:cNvSpPr>
            <a:spLocks noGrp="1"/>
          </p:cNvSpPr>
          <p:nvPr>
            <p:ph idx="13" hasCustomPrompt="1"/>
          </p:nvPr>
        </p:nvSpPr>
        <p:spPr>
          <a:xfrm>
            <a:off x="5183188" y="1135061"/>
            <a:ext cx="6399209" cy="4343400"/>
          </a:xfrm>
          <a:prstGeom prst="rect">
            <a:avLst/>
          </a:prstGeom>
        </p:spPr>
        <p:txBody>
          <a:bodyPr>
            <a:normAutofit/>
          </a:bodyPr>
          <a:lstStyle>
            <a:lvl1pPr>
              <a:defRPr sz="1800" baseline="0">
                <a:solidFill>
                  <a:srgbClr val="2E2925"/>
                </a:solidFill>
                <a:latin typeface="Arial" panose="020B0604020202020204" pitchFamily="34" charset="0"/>
              </a:defRPr>
            </a:lvl1pPr>
            <a:lvl2pPr>
              <a:defRPr sz="1800" baseline="0">
                <a:solidFill>
                  <a:srgbClr val="2E2925"/>
                </a:solidFill>
                <a:latin typeface="Arial" panose="020B0604020202020204" pitchFamily="34" charset="0"/>
              </a:defRPr>
            </a:lvl2pPr>
            <a:lvl3pPr>
              <a:defRPr sz="1800" baseline="0">
                <a:solidFill>
                  <a:srgbClr val="2E2925"/>
                </a:solidFill>
                <a:latin typeface="Arial" panose="020B0604020202020204" pitchFamily="34" charset="0"/>
              </a:defRPr>
            </a:lvl3pPr>
            <a:lvl4pPr>
              <a:defRPr sz="1800" baseline="0">
                <a:solidFill>
                  <a:srgbClr val="2E2925"/>
                </a:solidFill>
                <a:latin typeface="Arial" panose="020B0604020202020204" pitchFamily="34" charset="0"/>
              </a:defRPr>
            </a:lvl4pPr>
            <a:lvl5pPr>
              <a:defRPr sz="1800" baseline="0">
                <a:solidFill>
                  <a:srgbClr val="2E2925"/>
                </a:solidFill>
                <a:latin typeface="Arial" panose="020B0604020202020204" pitchFamily="34" charset="0"/>
              </a:defRPr>
            </a:lvl5pPr>
          </a:lstStyle>
          <a:p>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21"/>
          <p:cNvSpPr>
            <a:spLocks noGrp="1"/>
          </p:cNvSpPr>
          <p:nvPr>
            <p:ph type="title" hasCustomPrompt="1"/>
          </p:nvPr>
        </p:nvSpPr>
        <p:spPr>
          <a:xfrm>
            <a:off x="571499" y="1135061"/>
            <a:ext cx="4419603" cy="928686"/>
          </a:xfrm>
          <a:prstGeom prst="rect">
            <a:avLst/>
          </a:prstGeom>
        </p:spPr>
        <p:txBody>
          <a:bodyPr anchor="b" anchorCtr="0"/>
          <a:lstStyle>
            <a:lvl1pPr algn="l">
              <a:defRPr sz="3000" b="1" i="0" cap="none" baseline="0">
                <a:solidFill>
                  <a:schemeClr val="tx1"/>
                </a:solidFill>
                <a:latin typeface="Arial" panose="020B0604020202020204" pitchFamily="34" charset="0"/>
              </a:defRPr>
            </a:lvl1pPr>
          </a:lstStyle>
          <a:p>
            <a:pPr algn="l"/>
            <a:r>
              <a:rPr lang="en-US" dirty="0"/>
              <a:t>Click to edit title</a:t>
            </a:r>
          </a:p>
        </p:txBody>
      </p:sp>
      <p:sp>
        <p:nvSpPr>
          <p:cNvPr id="19" name="Text Placeholder 2"/>
          <p:cNvSpPr>
            <a:spLocks noGrp="1"/>
          </p:cNvSpPr>
          <p:nvPr>
            <p:ph type="body" sz="quarter" idx="15" hasCustomPrompt="1"/>
          </p:nvPr>
        </p:nvSpPr>
        <p:spPr>
          <a:xfrm>
            <a:off x="571501" y="2063747"/>
            <a:ext cx="4419600" cy="3414714"/>
          </a:xfrm>
          <a:prstGeom prst="rect">
            <a:avLst/>
          </a:prstGeom>
        </p:spPr>
        <p:txBody>
          <a:bodyPr/>
          <a:lstStyle>
            <a:lvl1pPr marL="0" indent="0">
              <a:buFontTx/>
              <a:buNone/>
              <a:defRPr sz="2000" baseline="0">
                <a:solidFill>
                  <a:srgbClr val="2E2925"/>
                </a:solidFill>
                <a:latin typeface="Arial" panose="020B0604020202020204" pitchFamily="34" charset="0"/>
              </a:defRPr>
            </a:lvl1pPr>
          </a:lstStyle>
          <a:p>
            <a:r>
              <a:rPr lang="en-US" sz="2000" cap="none" baseline="0" dirty="0"/>
              <a:t>Click to edit text</a:t>
            </a:r>
          </a:p>
        </p:txBody>
      </p:sp>
      <p:sp>
        <p:nvSpPr>
          <p:cNvPr id="20" name="Slide Number Placeholder 3"/>
          <p:cNvSpPr txBox="1">
            <a:spLocks/>
          </p:cNvSpPr>
          <p:nvPr/>
        </p:nvSpPr>
        <p:spPr>
          <a:xfrm>
            <a:off x="10693399" y="6299201"/>
            <a:ext cx="888999" cy="365125"/>
          </a:xfrm>
          <a:prstGeom prst="rect">
            <a:avLst/>
          </a:prstGeom>
        </p:spPr>
        <p:txBody>
          <a:bodyPr anchor="b" anchorCtr="0"/>
          <a:lstStyle>
            <a:defPPr>
              <a:defRPr lang="en-US"/>
            </a:defPPr>
            <a:lvl1pPr marL="0" algn="l" defTabSz="914400" rtl="0" eaLnBrk="1" latinLnBrk="0" hangingPunct="1">
              <a:defRPr sz="1000" kern="1200" baseline="0">
                <a:solidFill>
                  <a:srgbClr val="2E2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547A2D-4FDD-4B53-9714-4540F02FFC30}" type="slidenum">
              <a:rPr lang="en-US" sz="1000" smtClean="0"/>
              <a:pPr algn="r"/>
              <a:t>‹#›</a:t>
            </a:fld>
            <a:endParaRPr lang="en-US" sz="1000" dirty="0"/>
          </a:p>
        </p:txBody>
      </p:sp>
      <p:sp>
        <p:nvSpPr>
          <p:cNvPr id="11" name="Text Placeholder 2"/>
          <p:cNvSpPr>
            <a:spLocks noGrp="1"/>
          </p:cNvSpPr>
          <p:nvPr>
            <p:ph type="body" sz="quarter" idx="12" hasCustomPrompt="1"/>
          </p:nvPr>
        </p:nvSpPr>
        <p:spPr>
          <a:xfrm>
            <a:off x="3677707" y="6299200"/>
            <a:ext cx="6652683"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a:t>Footer</a:t>
            </a:r>
          </a:p>
        </p:txBody>
      </p:sp>
      <p:sp>
        <p:nvSpPr>
          <p:cNvPr id="12" name="Text Placeholder 2"/>
          <p:cNvSpPr>
            <a:spLocks noGrp="1"/>
          </p:cNvSpPr>
          <p:nvPr>
            <p:ph type="body" sz="quarter" idx="16" hasCustomPrompt="1"/>
          </p:nvPr>
        </p:nvSpPr>
        <p:spPr>
          <a:xfrm>
            <a:off x="571499" y="6299200"/>
            <a:ext cx="2743199"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a:t>Date</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0130" y="258620"/>
            <a:ext cx="2112268" cy="128016"/>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499" y="41275"/>
            <a:ext cx="2514600" cy="570559"/>
          </a:xfrm>
          <a:prstGeom prst="rect">
            <a:avLst/>
          </a:prstGeom>
        </p:spPr>
      </p:pic>
    </p:spTree>
    <p:extLst>
      <p:ext uri="{BB962C8B-B14F-4D97-AF65-F5344CB8AC3E}">
        <p14:creationId xmlns:p14="http://schemas.microsoft.com/office/powerpoint/2010/main" val="2423832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on the side and body (with Picture Box)">
    <p:spTree>
      <p:nvGrpSpPr>
        <p:cNvPr id="1" name=""/>
        <p:cNvGrpSpPr/>
        <p:nvPr/>
      </p:nvGrpSpPr>
      <p:grpSpPr>
        <a:xfrm>
          <a:off x="0" y="0"/>
          <a:ext cx="0" cy="0"/>
          <a:chOff x="0" y="0"/>
          <a:chExt cx="0" cy="0"/>
        </a:xfrm>
      </p:grpSpPr>
      <p:sp>
        <p:nvSpPr>
          <p:cNvPr id="17" name="Title 21"/>
          <p:cNvSpPr>
            <a:spLocks noGrp="1"/>
          </p:cNvSpPr>
          <p:nvPr>
            <p:ph type="title" hasCustomPrompt="1"/>
          </p:nvPr>
        </p:nvSpPr>
        <p:spPr>
          <a:xfrm>
            <a:off x="571499" y="1135061"/>
            <a:ext cx="4419603" cy="928686"/>
          </a:xfrm>
          <a:prstGeom prst="rect">
            <a:avLst/>
          </a:prstGeom>
        </p:spPr>
        <p:txBody>
          <a:bodyPr anchor="b" anchorCtr="0"/>
          <a:lstStyle>
            <a:lvl1pPr algn="l">
              <a:defRPr sz="3000" b="1" i="0" cap="none" baseline="0">
                <a:solidFill>
                  <a:schemeClr val="tx1"/>
                </a:solidFill>
                <a:latin typeface="Arial" panose="020B0604020202020204" pitchFamily="34" charset="0"/>
              </a:defRPr>
            </a:lvl1pPr>
          </a:lstStyle>
          <a:p>
            <a:pPr algn="l"/>
            <a:r>
              <a:rPr lang="en-US" dirty="0"/>
              <a:t>Click to edit title</a:t>
            </a:r>
          </a:p>
        </p:txBody>
      </p:sp>
      <p:sp>
        <p:nvSpPr>
          <p:cNvPr id="3" name="Picture Placeholder 2"/>
          <p:cNvSpPr>
            <a:spLocks noGrp="1"/>
          </p:cNvSpPr>
          <p:nvPr>
            <p:ph type="pic" idx="1"/>
          </p:nvPr>
        </p:nvSpPr>
        <p:spPr>
          <a:xfrm>
            <a:off x="5183188" y="1135062"/>
            <a:ext cx="6399209" cy="4343400"/>
          </a:xfrm>
          <a:prstGeom prst="rect">
            <a:avLst/>
          </a:prstGeom>
        </p:spPr>
        <p:txBody>
          <a:bodyPr/>
          <a:lstStyle>
            <a:lvl1pPr marL="0" indent="0">
              <a:buNone/>
              <a:defRPr sz="2400" baseline="0">
                <a:solidFill>
                  <a:srgbClr val="2E2925"/>
                </a:solidFill>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8" name="Rectangle 2"/>
          <p:cNvSpPr>
            <a:spLocks noChangeArrowheads="1"/>
          </p:cNvSpPr>
          <p:nvPr/>
        </p:nvSpPr>
        <p:spPr bwMode="auto">
          <a:xfrm>
            <a:off x="0" y="1"/>
            <a:ext cx="12192000" cy="646113"/>
          </a:xfrm>
          <a:prstGeom prst="rect">
            <a:avLst/>
          </a:prstGeom>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sz="1800" dirty="0"/>
          </a:p>
        </p:txBody>
      </p:sp>
      <p:sp>
        <p:nvSpPr>
          <p:cNvPr id="18" name="Text Placeholder 2"/>
          <p:cNvSpPr>
            <a:spLocks noGrp="1"/>
          </p:cNvSpPr>
          <p:nvPr>
            <p:ph type="body" sz="quarter" idx="15" hasCustomPrompt="1"/>
          </p:nvPr>
        </p:nvSpPr>
        <p:spPr>
          <a:xfrm>
            <a:off x="571501" y="2063747"/>
            <a:ext cx="4419600" cy="3414714"/>
          </a:xfrm>
          <a:prstGeom prst="rect">
            <a:avLst/>
          </a:prstGeom>
        </p:spPr>
        <p:txBody>
          <a:bodyPr/>
          <a:lstStyle>
            <a:lvl1pPr marL="0" indent="0">
              <a:buFontTx/>
              <a:buNone/>
              <a:defRPr sz="2000" baseline="0">
                <a:solidFill>
                  <a:srgbClr val="2E2925"/>
                </a:solidFill>
                <a:latin typeface="Arial" panose="020B0604020202020204" pitchFamily="34" charset="0"/>
              </a:defRPr>
            </a:lvl1pPr>
          </a:lstStyle>
          <a:p>
            <a:r>
              <a:rPr lang="en-US" sz="2000" cap="none" baseline="0" dirty="0"/>
              <a:t>Click to edit text</a:t>
            </a:r>
          </a:p>
        </p:txBody>
      </p:sp>
      <p:sp>
        <p:nvSpPr>
          <p:cNvPr id="19" name="Slide Number Placeholder 3"/>
          <p:cNvSpPr txBox="1">
            <a:spLocks/>
          </p:cNvSpPr>
          <p:nvPr/>
        </p:nvSpPr>
        <p:spPr>
          <a:xfrm>
            <a:off x="10693399" y="6299201"/>
            <a:ext cx="888999" cy="365125"/>
          </a:xfrm>
          <a:prstGeom prst="rect">
            <a:avLst/>
          </a:prstGeom>
        </p:spPr>
        <p:txBody>
          <a:bodyPr anchor="b" anchorCtr="0"/>
          <a:lstStyle>
            <a:defPPr>
              <a:defRPr lang="en-US"/>
            </a:defPPr>
            <a:lvl1pPr marL="0" algn="l" defTabSz="914400" rtl="0" eaLnBrk="1" latinLnBrk="0" hangingPunct="1">
              <a:defRPr sz="1000" kern="1200" baseline="0">
                <a:solidFill>
                  <a:srgbClr val="2E2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547A2D-4FDD-4B53-9714-4540F02FFC30}" type="slidenum">
              <a:rPr lang="en-US" sz="1000" smtClean="0"/>
              <a:pPr algn="r"/>
              <a:t>‹#›</a:t>
            </a:fld>
            <a:endParaRPr lang="en-US" sz="1000" dirty="0"/>
          </a:p>
        </p:txBody>
      </p:sp>
      <p:sp>
        <p:nvSpPr>
          <p:cNvPr id="11" name="Text Placeholder 2"/>
          <p:cNvSpPr>
            <a:spLocks noGrp="1"/>
          </p:cNvSpPr>
          <p:nvPr>
            <p:ph type="body" sz="quarter" idx="12" hasCustomPrompt="1"/>
          </p:nvPr>
        </p:nvSpPr>
        <p:spPr>
          <a:xfrm>
            <a:off x="3677707" y="6299200"/>
            <a:ext cx="6652683"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a:t>Footer</a:t>
            </a:r>
          </a:p>
        </p:txBody>
      </p:sp>
      <p:sp>
        <p:nvSpPr>
          <p:cNvPr id="12" name="Text Placeholder 2"/>
          <p:cNvSpPr>
            <a:spLocks noGrp="1"/>
          </p:cNvSpPr>
          <p:nvPr>
            <p:ph type="body" sz="quarter" idx="13" hasCustomPrompt="1"/>
          </p:nvPr>
        </p:nvSpPr>
        <p:spPr>
          <a:xfrm>
            <a:off x="571499" y="6299200"/>
            <a:ext cx="2743199"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a:t>Date</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0130" y="258620"/>
            <a:ext cx="2112268" cy="128016"/>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499" y="41275"/>
            <a:ext cx="2514600" cy="570559"/>
          </a:xfrm>
          <a:prstGeom prst="rect">
            <a:avLst/>
          </a:prstGeom>
        </p:spPr>
      </p:pic>
    </p:spTree>
    <p:extLst>
      <p:ext uri="{BB962C8B-B14F-4D97-AF65-F5344CB8AC3E}">
        <p14:creationId xmlns:p14="http://schemas.microsoft.com/office/powerpoint/2010/main" val="830986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End (Default)">
    <p:spTree>
      <p:nvGrpSpPr>
        <p:cNvPr id="1" name=""/>
        <p:cNvGrpSpPr/>
        <p:nvPr/>
      </p:nvGrpSpPr>
      <p:grpSpPr>
        <a:xfrm>
          <a:off x="0" y="0"/>
          <a:ext cx="0" cy="0"/>
          <a:chOff x="0" y="0"/>
          <a:chExt cx="0" cy="0"/>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Text Box 5"/>
          <p:cNvSpPr txBox="1">
            <a:spLocks noChangeArrowheads="1"/>
          </p:cNvSpPr>
          <p:nvPr/>
        </p:nvSpPr>
        <p:spPr bwMode="auto">
          <a:xfrm>
            <a:off x="203200" y="6438901"/>
            <a:ext cx="1178560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r>
              <a:rPr lang="en-US" altLang="en-US" sz="700" b="0" i="0" spc="50" baseline="0" dirty="0">
                <a:solidFill>
                  <a:schemeClr val="bg1"/>
                </a:solidFill>
                <a:latin typeface="Arial" panose="020B0604020202020204" pitchFamily="34" charset="0"/>
                <a:cs typeface="Arial" panose="020B0604020202020204" pitchFamily="34" charset="0"/>
              </a:rPr>
              <a:t>VANCOUVER            CALGARY            EDMONTON            SASKATOON            REGINA            LONDON            KITCHENER-WATERLOO            GUELPH            TORONTO            VAUGHAN            MARKHAM            MONTRÉAL</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054" y="304800"/>
            <a:ext cx="2112268" cy="128016"/>
          </a:xfrm>
          <a:prstGeom prst="rect">
            <a:avLst/>
          </a:prstGeom>
        </p:spPr>
      </p:pic>
      <p:sp>
        <p:nvSpPr>
          <p:cNvPr id="17" name="Text Box 4"/>
          <p:cNvSpPr txBox="1">
            <a:spLocks noChangeArrowheads="1"/>
          </p:cNvSpPr>
          <p:nvPr/>
        </p:nvSpPr>
        <p:spPr bwMode="auto">
          <a:xfrm>
            <a:off x="821261" y="3811156"/>
            <a:ext cx="48217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1400" b="0" kern="0" cap="all" spc="500" baseline="0" dirty="0">
                <a:solidFill>
                  <a:schemeClr val="bg1"/>
                </a:solidFill>
                <a:latin typeface="Arial" panose="020B0604020202020204" pitchFamily="34" charset="0"/>
                <a:cs typeface="Arial" panose="020B0604020202020204" pitchFamily="34" charset="0"/>
              </a:rPr>
              <a:t>millerthomson.com</a:t>
            </a:r>
          </a:p>
        </p:txBody>
      </p:sp>
      <p:sp>
        <p:nvSpPr>
          <p:cNvPr id="18" name="Rectangle 17"/>
          <p:cNvSpPr>
            <a:spLocks noChangeArrowheads="1"/>
          </p:cNvSpPr>
          <p:nvPr/>
        </p:nvSpPr>
        <p:spPr bwMode="auto">
          <a:xfrm>
            <a:off x="821261" y="4846205"/>
            <a:ext cx="5200849" cy="103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defRPr/>
            </a:pPr>
            <a:r>
              <a:rPr lang="en-US" altLang="en-US" sz="800" b="0" baseline="0" dirty="0">
                <a:solidFill>
                  <a:schemeClr val="bg1"/>
                </a:solidFill>
              </a:rPr>
              <a:t>© 2017 Miller Thomson LLP. All Rights Reserved. All Intellectual Property Rights including copyright in this presentation are owned by Miller Thomson LLP. This presentation may be reproduced and distributed in its entirety provided no alterations are made to the form or content. Any other form of reproduction or distribution requires the prior written consent of Miller Thomson LLP which may be requested from the presenter(s).</a:t>
            </a:r>
          </a:p>
          <a:p>
            <a:pPr algn="just" eaLnBrk="1" hangingPunct="1">
              <a:spcBef>
                <a:spcPts val="600"/>
              </a:spcBef>
              <a:defRPr/>
            </a:pPr>
            <a:r>
              <a:rPr lang="en-US" altLang="en-US" sz="800" b="0" baseline="0" dirty="0">
                <a:solidFill>
                  <a:schemeClr val="bg1"/>
                </a:solidFill>
              </a:rPr>
              <a:t>This presentation is provided as an information service and is a summary of current legal issues. This information is not meant as legal opinion and viewers are cautioned not to act on information provided in this publication without seeking specific legal advice with respect to their unique circumstances.</a:t>
            </a:r>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657" y="4166811"/>
            <a:ext cx="405385" cy="405385"/>
          </a:xfrm>
          <a:prstGeom prst="rect">
            <a:avLst/>
          </a:prstGeom>
        </p:spPr>
      </p:pic>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9095" y="4166812"/>
            <a:ext cx="405385" cy="405385"/>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57631" y="1114550"/>
            <a:ext cx="2642621" cy="1408179"/>
          </a:xfrm>
          <a:prstGeom prst="rect">
            <a:avLst/>
          </a:prstGeom>
        </p:spPr>
      </p:pic>
    </p:spTree>
    <p:extLst>
      <p:ext uri="{BB962C8B-B14F-4D97-AF65-F5344CB8AC3E}">
        <p14:creationId xmlns:p14="http://schemas.microsoft.com/office/powerpoint/2010/main" val="798973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End (Other Option)">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6858000"/>
          </a:xfrm>
          <a:prstGeom prst="rect">
            <a:avLst/>
          </a:prstGeom>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sz="1800" dirty="0"/>
          </a:p>
        </p:txBody>
      </p:sp>
      <p:sp>
        <p:nvSpPr>
          <p:cNvPr id="5" name="Text Box 4"/>
          <p:cNvSpPr txBox="1">
            <a:spLocks noChangeArrowheads="1"/>
          </p:cNvSpPr>
          <p:nvPr/>
        </p:nvSpPr>
        <p:spPr bwMode="auto">
          <a:xfrm>
            <a:off x="3302000" y="4383078"/>
            <a:ext cx="55880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1400" b="0" kern="0" cap="all" spc="600" dirty="0">
                <a:solidFill>
                  <a:schemeClr val="bg1"/>
                </a:solidFill>
                <a:latin typeface="Arial" panose="020B0604020202020204" pitchFamily="34" charset="0"/>
                <a:cs typeface="Arial" panose="020B0604020202020204" pitchFamily="34" charset="0"/>
              </a:rPr>
              <a:t>millerthomson.com</a:t>
            </a:r>
          </a:p>
        </p:txBody>
      </p:sp>
      <p:sp>
        <p:nvSpPr>
          <p:cNvPr id="6" name="Rectangle 6"/>
          <p:cNvSpPr>
            <a:spLocks noChangeArrowheads="1"/>
          </p:cNvSpPr>
          <p:nvPr/>
        </p:nvSpPr>
        <p:spPr bwMode="auto">
          <a:xfrm>
            <a:off x="678730" y="5444321"/>
            <a:ext cx="10812544"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r>
              <a:rPr lang="en-US" altLang="en-US" sz="800" b="0" baseline="0" dirty="0">
                <a:solidFill>
                  <a:schemeClr val="bg1"/>
                </a:solidFill>
              </a:rPr>
              <a:t>© 2017 Miller Thomson LLP. All Rights Reserved. All Intellectual Property Rights including copyright in this presentation are owned by Miller Thomson LLP. This presentation may be reproduced and distributed in its entirety provided no alterations are made to the form or content. Any other form of reproduction or distribution requires the prior written consent of Miller Thomson LLP which may be requested from the presenter(s).</a:t>
            </a:r>
          </a:p>
          <a:p>
            <a:pPr algn="ctr" eaLnBrk="1" hangingPunct="1">
              <a:spcBef>
                <a:spcPts val="600"/>
              </a:spcBef>
              <a:defRPr/>
            </a:pPr>
            <a:r>
              <a:rPr lang="en-US" altLang="en-US" sz="800" b="0" baseline="0" dirty="0">
                <a:solidFill>
                  <a:schemeClr val="bg1"/>
                </a:solidFill>
              </a:rPr>
              <a:t>This presentation is provided as an information service and is a summary of current legal issues. This information is not meant as legal opinion and viewers are cautioned not to act on information provided in this publication without seeking specific legal advice with respect to their unique circumstances.</a:t>
            </a:r>
          </a:p>
        </p:txBody>
      </p:sp>
      <p:sp>
        <p:nvSpPr>
          <p:cNvPr id="15" name="Text Box 5"/>
          <p:cNvSpPr txBox="1">
            <a:spLocks noChangeArrowheads="1"/>
          </p:cNvSpPr>
          <p:nvPr/>
        </p:nvSpPr>
        <p:spPr bwMode="auto">
          <a:xfrm>
            <a:off x="203200" y="6438901"/>
            <a:ext cx="1178560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r>
              <a:rPr lang="en-US" altLang="en-US" sz="700" b="0" i="0" spc="50" baseline="0" dirty="0">
                <a:solidFill>
                  <a:schemeClr val="bg1"/>
                </a:solidFill>
                <a:latin typeface="Arial" panose="020B0604020202020204" pitchFamily="34" charset="0"/>
                <a:cs typeface="Arial" panose="020B0604020202020204" pitchFamily="34" charset="0"/>
              </a:rPr>
              <a:t>VANCOUVER            CALGARY            EDMONTON            SASKATOON            REGINA            LONDON            KITCHENER-WATERLOO            GUELPH            TORONTO            VAUGHAN            MARKHAM            MONTRÉAL</a:t>
            </a:r>
          </a:p>
        </p:txBody>
      </p:sp>
      <p:pic>
        <p:nvPicPr>
          <p:cNvPr id="3" name="Picture 2">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5843" y="4825010"/>
            <a:ext cx="405385" cy="405385"/>
          </a:xfrm>
          <a:prstGeom prst="rect">
            <a:avLst/>
          </a:prstGeom>
        </p:spPr>
      </p:pic>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4281" y="4825011"/>
            <a:ext cx="405385" cy="405385"/>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70130" y="303966"/>
            <a:ext cx="2112268" cy="12801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89502" y="1522701"/>
            <a:ext cx="4191000" cy="2234118"/>
          </a:xfrm>
          <a:prstGeom prst="rect">
            <a:avLst/>
          </a:prstGeom>
        </p:spPr>
      </p:pic>
    </p:spTree>
    <p:extLst>
      <p:ext uri="{BB962C8B-B14F-4D97-AF65-F5344CB8AC3E}">
        <p14:creationId xmlns:p14="http://schemas.microsoft.com/office/powerpoint/2010/main" val="1608293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Default) - Presentation Titl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2974848"/>
          </a:xfrm>
          <a:prstGeom prst="rect">
            <a:avLst/>
          </a:prstGeom>
        </p:spPr>
      </p:pic>
      <p:sp>
        <p:nvSpPr>
          <p:cNvPr id="8" name="Title 1"/>
          <p:cNvSpPr>
            <a:spLocks noGrp="1"/>
          </p:cNvSpPr>
          <p:nvPr>
            <p:ph type="ctrTitle" hasCustomPrompt="1"/>
          </p:nvPr>
        </p:nvSpPr>
        <p:spPr>
          <a:xfrm>
            <a:off x="386498" y="3356994"/>
            <a:ext cx="11425288" cy="1262063"/>
          </a:xfrm>
          <a:prstGeom prst="rect">
            <a:avLst/>
          </a:prstGeom>
        </p:spPr>
        <p:txBody>
          <a:bodyPr anchor="b">
            <a:noAutofit/>
          </a:bodyPr>
          <a:lstStyle>
            <a:lvl1pPr algn="ctr">
              <a:defRPr sz="4500" b="1" i="0" cap="none" baseline="0">
                <a:solidFill>
                  <a:schemeClr val="tx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9" name="Subtitle 2"/>
          <p:cNvSpPr>
            <a:spLocks noGrp="1"/>
          </p:cNvSpPr>
          <p:nvPr>
            <p:ph type="subTitle" idx="1" hasCustomPrompt="1"/>
          </p:nvPr>
        </p:nvSpPr>
        <p:spPr>
          <a:xfrm>
            <a:off x="386498" y="4689698"/>
            <a:ext cx="11425288" cy="935832"/>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3000" baseline="0">
                <a:solidFill>
                  <a:schemeClr val="bg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4" name="Text Box 5"/>
          <p:cNvSpPr txBox="1">
            <a:spLocks noChangeArrowheads="1"/>
          </p:cNvSpPr>
          <p:nvPr/>
        </p:nvSpPr>
        <p:spPr bwMode="auto">
          <a:xfrm>
            <a:off x="203200" y="6438901"/>
            <a:ext cx="1178560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r>
              <a:rPr lang="en-US" altLang="en-US" sz="700" b="0" i="0" spc="50" baseline="0" dirty="0">
                <a:solidFill>
                  <a:schemeClr val="tx1"/>
                </a:solidFill>
                <a:latin typeface="Arial" panose="020B0604020202020204" pitchFamily="34" charset="0"/>
                <a:cs typeface="Arial" panose="020B0604020202020204" pitchFamily="34" charset="0"/>
              </a:rPr>
              <a:t>VANCOUVER            CALGARY            EDMONTON            SASKATOON            REGINA            LONDON            KITCHENER-WATERLOO            GUELPH            TORONTO            VAUGHAN            MARKHAM            MONTRÉAL</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4476" y="1118238"/>
            <a:ext cx="2112268" cy="12801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9223" y="375864"/>
            <a:ext cx="3082932" cy="1643436"/>
          </a:xfrm>
          <a:prstGeom prst="rect">
            <a:avLst/>
          </a:prstGeom>
        </p:spPr>
      </p:pic>
    </p:spTree>
    <p:extLst>
      <p:ext uri="{BB962C8B-B14F-4D97-AF65-F5344CB8AC3E}">
        <p14:creationId xmlns:p14="http://schemas.microsoft.com/office/powerpoint/2010/main" val="2025519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over (Option 1) - Presentation Titl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ctrTitle" hasCustomPrompt="1"/>
          </p:nvPr>
        </p:nvSpPr>
        <p:spPr>
          <a:xfrm>
            <a:off x="0" y="2938781"/>
            <a:ext cx="12192000" cy="1262063"/>
          </a:xfrm>
          <a:prstGeom prst="rect">
            <a:avLst/>
          </a:prstGeom>
        </p:spPr>
        <p:txBody>
          <a:bodyPr anchor="b">
            <a:noAutofit/>
          </a:bodyPr>
          <a:lstStyle>
            <a:lvl1pPr algn="ctr">
              <a:defRPr sz="4500" b="1" i="0" cap="none" baseline="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9" name="Subtitle 2"/>
          <p:cNvSpPr>
            <a:spLocks noGrp="1"/>
          </p:cNvSpPr>
          <p:nvPr>
            <p:ph type="subTitle" idx="1" hasCustomPrompt="1"/>
          </p:nvPr>
        </p:nvSpPr>
        <p:spPr>
          <a:xfrm>
            <a:off x="0" y="4271485"/>
            <a:ext cx="12192000" cy="935832"/>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3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4" name="Text Box 5"/>
          <p:cNvSpPr txBox="1">
            <a:spLocks noChangeArrowheads="1"/>
          </p:cNvSpPr>
          <p:nvPr/>
        </p:nvSpPr>
        <p:spPr bwMode="auto">
          <a:xfrm>
            <a:off x="203200" y="6438901"/>
            <a:ext cx="1178560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r>
              <a:rPr lang="en-US" altLang="en-US" sz="700" b="0" i="0" spc="50" baseline="0" dirty="0">
                <a:solidFill>
                  <a:schemeClr val="bg1"/>
                </a:solidFill>
                <a:latin typeface="Arial" panose="020B0604020202020204" pitchFamily="34" charset="0"/>
                <a:cs typeface="Arial" panose="020B0604020202020204" pitchFamily="34" charset="0"/>
              </a:rPr>
              <a:t>VANCOUVER            CALGARY            EDMONTON            SASKATOON            REGINA            LONDON            KITCHENER-WATERLOO            GUELPH            TORONTO            VAUGHAN            MARKHAM            MONTRÉAL</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054" y="304800"/>
            <a:ext cx="2112268" cy="12801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7631" y="1114550"/>
            <a:ext cx="2642621" cy="1408179"/>
          </a:xfrm>
          <a:prstGeom prst="rect">
            <a:avLst/>
          </a:prstGeom>
        </p:spPr>
      </p:pic>
    </p:spTree>
    <p:extLst>
      <p:ext uri="{BB962C8B-B14F-4D97-AF65-F5344CB8AC3E}">
        <p14:creationId xmlns:p14="http://schemas.microsoft.com/office/powerpoint/2010/main" val="1486920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ver (Option 2) - Presentation Titl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ctrTitle" hasCustomPrompt="1"/>
          </p:nvPr>
        </p:nvSpPr>
        <p:spPr>
          <a:xfrm>
            <a:off x="386498" y="1289090"/>
            <a:ext cx="8342723" cy="1262063"/>
          </a:xfrm>
          <a:prstGeom prst="rect">
            <a:avLst/>
          </a:prstGeom>
        </p:spPr>
        <p:txBody>
          <a:bodyPr anchor="b">
            <a:noAutofit/>
          </a:bodyPr>
          <a:lstStyle>
            <a:lvl1pPr algn="l">
              <a:defRPr sz="4500" b="1" i="0" cap="none" baseline="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9" name="Subtitle 2"/>
          <p:cNvSpPr>
            <a:spLocks noGrp="1"/>
          </p:cNvSpPr>
          <p:nvPr>
            <p:ph type="subTitle" idx="1" hasCustomPrompt="1"/>
          </p:nvPr>
        </p:nvSpPr>
        <p:spPr>
          <a:xfrm>
            <a:off x="386498" y="2621794"/>
            <a:ext cx="8342723" cy="935832"/>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3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4" name="Text Box 5"/>
          <p:cNvSpPr txBox="1">
            <a:spLocks noChangeArrowheads="1"/>
          </p:cNvSpPr>
          <p:nvPr/>
        </p:nvSpPr>
        <p:spPr bwMode="auto">
          <a:xfrm>
            <a:off x="203200" y="6438901"/>
            <a:ext cx="1178560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r>
              <a:rPr lang="en-US" altLang="en-US" sz="700" b="0" i="0" spc="50" baseline="0" dirty="0">
                <a:solidFill>
                  <a:schemeClr val="bg1"/>
                </a:solidFill>
                <a:latin typeface="Arial" panose="020B0604020202020204" pitchFamily="34" charset="0"/>
                <a:cs typeface="Arial" panose="020B0604020202020204" pitchFamily="34" charset="0"/>
              </a:rPr>
              <a:t>VANCOUVER            CALGARY            EDMONTON            SASKATOON            REGINA            LONDON            KITCHENER-WATERLOO            GUELPH            TORONTO            VAUGHAN            MARKHAM            MONTRÉAL</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054" y="304800"/>
            <a:ext cx="2112268" cy="12801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72250" y="1917537"/>
            <a:ext cx="1563836" cy="833906"/>
          </a:xfrm>
          <a:prstGeom prst="rect">
            <a:avLst/>
          </a:prstGeom>
        </p:spPr>
      </p:pic>
    </p:spTree>
    <p:extLst>
      <p:ext uri="{BB962C8B-B14F-4D97-AF65-F5344CB8AC3E}">
        <p14:creationId xmlns:p14="http://schemas.microsoft.com/office/powerpoint/2010/main" val="2954934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ver (Option 3) - Presentation Title">
    <p:bg>
      <p:bgPr>
        <a:solidFill>
          <a:schemeClr val="bg1"/>
        </a:solidFill>
        <a:effectLst/>
      </p:bgPr>
    </p:bg>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3079179"/>
            <a:ext cx="12192000" cy="3778821"/>
          </a:xfrm>
          <a:prstGeom prst="rect">
            <a:avLst/>
          </a:prstGeom>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sz="1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2974848"/>
          </a:xfrm>
          <a:prstGeom prst="rect">
            <a:avLst/>
          </a:prstGeom>
        </p:spPr>
      </p:pic>
      <p:sp>
        <p:nvSpPr>
          <p:cNvPr id="8" name="Title 1"/>
          <p:cNvSpPr>
            <a:spLocks noGrp="1"/>
          </p:cNvSpPr>
          <p:nvPr>
            <p:ph type="ctrTitle" hasCustomPrompt="1"/>
          </p:nvPr>
        </p:nvSpPr>
        <p:spPr>
          <a:xfrm>
            <a:off x="386498" y="3411858"/>
            <a:ext cx="11425288" cy="1262063"/>
          </a:xfrm>
          <a:prstGeom prst="rect">
            <a:avLst/>
          </a:prstGeom>
        </p:spPr>
        <p:txBody>
          <a:bodyPr anchor="b">
            <a:noAutofit/>
          </a:bodyPr>
          <a:lstStyle>
            <a:lvl1pPr algn="ctr">
              <a:defRPr sz="4500" b="1" i="0" cap="none" baseline="0">
                <a:solidFill>
                  <a:schemeClr val="tx2"/>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9" name="Subtitle 2"/>
          <p:cNvSpPr>
            <a:spLocks noGrp="1"/>
          </p:cNvSpPr>
          <p:nvPr>
            <p:ph type="subTitle" idx="1" hasCustomPrompt="1"/>
          </p:nvPr>
        </p:nvSpPr>
        <p:spPr>
          <a:xfrm>
            <a:off x="386498" y="4744562"/>
            <a:ext cx="11425288" cy="935832"/>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30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4" name="Text Box 5"/>
          <p:cNvSpPr txBox="1">
            <a:spLocks noChangeArrowheads="1"/>
          </p:cNvSpPr>
          <p:nvPr/>
        </p:nvSpPr>
        <p:spPr bwMode="auto">
          <a:xfrm>
            <a:off x="203200" y="6438901"/>
            <a:ext cx="1178560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r>
              <a:rPr lang="en-US" altLang="en-US" sz="700" b="0" i="0" spc="50" baseline="0" dirty="0">
                <a:solidFill>
                  <a:schemeClr val="bg1"/>
                </a:solidFill>
                <a:latin typeface="Arial" panose="020B0604020202020204" pitchFamily="34" charset="0"/>
                <a:cs typeface="Arial" panose="020B0604020202020204" pitchFamily="34" charset="0"/>
              </a:rPr>
              <a:t>VANCOUVER            CALGARY            EDMONTON            SASKATOON            REGINA            LONDON            KITCHENER-WATERLOO            GUELPH            TORONTO            VAUGHAN            MARKHAM            MONTRÉAL</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4476" y="1118238"/>
            <a:ext cx="2112268" cy="12801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9223" y="375864"/>
            <a:ext cx="3082932" cy="1643436"/>
          </a:xfrm>
          <a:prstGeom prst="rect">
            <a:avLst/>
          </a:prstGeom>
        </p:spPr>
      </p:pic>
    </p:spTree>
    <p:extLst>
      <p:ext uri="{BB962C8B-B14F-4D97-AF65-F5344CB8AC3E}">
        <p14:creationId xmlns:p14="http://schemas.microsoft.com/office/powerpoint/2010/main" val="1219138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Main Section Title">
    <p:spTree>
      <p:nvGrpSpPr>
        <p:cNvPr id="1" name=""/>
        <p:cNvGrpSpPr/>
        <p:nvPr/>
      </p:nvGrpSpPr>
      <p:grpSpPr>
        <a:xfrm>
          <a:off x="0" y="0"/>
          <a:ext cx="0" cy="0"/>
          <a:chOff x="0" y="0"/>
          <a:chExt cx="0" cy="0"/>
        </a:xfrm>
      </p:grpSpPr>
      <p:sp>
        <p:nvSpPr>
          <p:cNvPr id="8" name="Rectangle 2"/>
          <p:cNvSpPr>
            <a:spLocks noChangeArrowheads="1"/>
          </p:cNvSpPr>
          <p:nvPr/>
        </p:nvSpPr>
        <p:spPr bwMode="auto">
          <a:xfrm>
            <a:off x="0" y="1"/>
            <a:ext cx="12192000" cy="2524124"/>
          </a:xfrm>
          <a:prstGeom prst="rect">
            <a:avLst/>
          </a:prstGeom>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sz="1800" dirty="0"/>
          </a:p>
        </p:txBody>
      </p:sp>
      <p:sp>
        <p:nvSpPr>
          <p:cNvPr id="7" name="Title 1"/>
          <p:cNvSpPr>
            <a:spLocks noGrp="1"/>
          </p:cNvSpPr>
          <p:nvPr>
            <p:ph type="ctrTitle" hasCustomPrompt="1"/>
          </p:nvPr>
        </p:nvSpPr>
        <p:spPr>
          <a:xfrm>
            <a:off x="571499" y="2820987"/>
            <a:ext cx="11010900" cy="1632158"/>
          </a:xfrm>
          <a:prstGeom prst="rect">
            <a:avLst/>
          </a:prstGeom>
        </p:spPr>
        <p:txBody>
          <a:bodyPr anchor="b">
            <a:normAutofit/>
          </a:bodyPr>
          <a:lstStyle>
            <a:lvl1pPr algn="ctr">
              <a:defRPr sz="4500" b="1" i="0" cap="none" baseline="0">
                <a:solidFill>
                  <a:schemeClr val="tx1"/>
                </a:solidFill>
                <a:latin typeface="Arial" panose="020B0604020202020204" pitchFamily="34" charset="0"/>
              </a:defRPr>
            </a:lvl1pPr>
          </a:lstStyle>
          <a:p>
            <a:r>
              <a:rPr lang="en-US" dirty="0"/>
              <a:t>Click to edit main section title</a:t>
            </a:r>
          </a:p>
        </p:txBody>
      </p:sp>
      <p:sp>
        <p:nvSpPr>
          <p:cNvPr id="12" name="Subtitle 2"/>
          <p:cNvSpPr>
            <a:spLocks noGrp="1"/>
          </p:cNvSpPr>
          <p:nvPr>
            <p:ph type="subTitle" idx="1" hasCustomPrompt="1"/>
          </p:nvPr>
        </p:nvSpPr>
        <p:spPr>
          <a:xfrm>
            <a:off x="571499" y="4453145"/>
            <a:ext cx="11010900" cy="1655762"/>
          </a:xfrm>
          <a:prstGeom prst="rect">
            <a:avLst/>
          </a:prstGeom>
        </p:spPr>
        <p:txBody>
          <a:bodyPr>
            <a:normAutofit/>
          </a:bodyPr>
          <a:lstStyle>
            <a:lvl1pPr marL="0" indent="0" algn="ctr">
              <a:buNone/>
              <a:defRPr sz="3000" baseline="0">
                <a:solidFill>
                  <a:srgbClr val="2E2925"/>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subtitle</a:t>
            </a:r>
          </a:p>
        </p:txBody>
      </p:sp>
      <p:sp>
        <p:nvSpPr>
          <p:cNvPr id="17" name="Slide Number Placeholder 3"/>
          <p:cNvSpPr txBox="1">
            <a:spLocks/>
          </p:cNvSpPr>
          <p:nvPr/>
        </p:nvSpPr>
        <p:spPr>
          <a:xfrm>
            <a:off x="10693399" y="6299201"/>
            <a:ext cx="888999" cy="365125"/>
          </a:xfrm>
          <a:prstGeom prst="rect">
            <a:avLst/>
          </a:prstGeom>
        </p:spPr>
        <p:txBody>
          <a:bodyPr anchor="b" anchorCtr="0"/>
          <a:lstStyle>
            <a:defPPr>
              <a:defRPr lang="en-US"/>
            </a:defPPr>
            <a:lvl1pPr marL="0" algn="l" defTabSz="914400" rtl="0" eaLnBrk="1" latinLnBrk="0" hangingPunct="1">
              <a:defRPr sz="1000" kern="1200" baseline="0">
                <a:solidFill>
                  <a:srgbClr val="2E2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547A2D-4FDD-4B53-9714-4540F02FFC30}" type="slidenum">
              <a:rPr lang="en-US" sz="1000" smtClean="0"/>
              <a:pPr algn="r"/>
              <a:t>‹#›</a:t>
            </a:fld>
            <a:endParaRPr lang="en-US" sz="1000" dirty="0"/>
          </a:p>
        </p:txBody>
      </p:sp>
      <p:sp>
        <p:nvSpPr>
          <p:cNvPr id="3" name="Text Placeholder 2"/>
          <p:cNvSpPr>
            <a:spLocks noGrp="1"/>
          </p:cNvSpPr>
          <p:nvPr>
            <p:ph type="body" sz="quarter" idx="12" hasCustomPrompt="1"/>
          </p:nvPr>
        </p:nvSpPr>
        <p:spPr>
          <a:xfrm>
            <a:off x="3677707" y="6299200"/>
            <a:ext cx="6652683"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a:t>Footer</a:t>
            </a:r>
          </a:p>
        </p:txBody>
      </p:sp>
      <p:sp>
        <p:nvSpPr>
          <p:cNvPr id="13" name="Text Placeholder 2"/>
          <p:cNvSpPr>
            <a:spLocks noGrp="1"/>
          </p:cNvSpPr>
          <p:nvPr>
            <p:ph type="body" sz="quarter" idx="13" hasCustomPrompt="1"/>
          </p:nvPr>
        </p:nvSpPr>
        <p:spPr>
          <a:xfrm>
            <a:off x="571499" y="6299200"/>
            <a:ext cx="2743199" cy="365125"/>
          </a:xfrm>
          <a:prstGeom prst="rect">
            <a:avLst/>
          </a:prstGeom>
        </p:spPr>
        <p:txBody>
          <a:bodyPr anchor="b" anchorCtr="0"/>
          <a:lstStyle>
            <a:lvl1pPr marL="0" indent="0">
              <a:buFontTx/>
              <a:buNone/>
              <a:defRPr sz="1000" baseline="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a:t>Date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0130" y="303966"/>
            <a:ext cx="2112268" cy="12801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5483" y="375864"/>
            <a:ext cx="3082932" cy="1643436"/>
          </a:xfrm>
          <a:prstGeom prst="rect">
            <a:avLst/>
          </a:prstGeom>
        </p:spPr>
      </p:pic>
    </p:spTree>
    <p:extLst>
      <p:ext uri="{BB962C8B-B14F-4D97-AF65-F5344CB8AC3E}">
        <p14:creationId xmlns:p14="http://schemas.microsoft.com/office/powerpoint/2010/main" val="2880302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Title and Sub-title (Centere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1"/>
            <a:ext cx="12192000" cy="646113"/>
          </a:xfrm>
          <a:prstGeom prst="rect">
            <a:avLst/>
          </a:prstGeom>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sz="1800" dirty="0"/>
          </a:p>
        </p:txBody>
      </p:sp>
      <p:sp>
        <p:nvSpPr>
          <p:cNvPr id="9" name="Title 1"/>
          <p:cNvSpPr>
            <a:spLocks noGrp="1"/>
          </p:cNvSpPr>
          <p:nvPr>
            <p:ph type="ctrTitle" hasCustomPrompt="1"/>
          </p:nvPr>
        </p:nvSpPr>
        <p:spPr>
          <a:xfrm>
            <a:off x="571499" y="1687512"/>
            <a:ext cx="11010900" cy="1632158"/>
          </a:xfrm>
          <a:prstGeom prst="rect">
            <a:avLst/>
          </a:prstGeom>
        </p:spPr>
        <p:txBody>
          <a:bodyPr anchor="b">
            <a:normAutofit/>
          </a:bodyPr>
          <a:lstStyle>
            <a:lvl1pPr algn="ctr">
              <a:defRPr sz="4500" b="1" i="0" cap="none" baseline="0">
                <a:solidFill>
                  <a:schemeClr val="tx1"/>
                </a:solidFill>
                <a:latin typeface="Arial" panose="020B0604020202020204" pitchFamily="34" charset="0"/>
              </a:defRPr>
            </a:lvl1pPr>
          </a:lstStyle>
          <a:p>
            <a:r>
              <a:rPr lang="en-US" dirty="0"/>
              <a:t>Click to edit section title</a:t>
            </a:r>
          </a:p>
        </p:txBody>
      </p:sp>
      <p:sp>
        <p:nvSpPr>
          <p:cNvPr id="10" name="Subtitle 2"/>
          <p:cNvSpPr>
            <a:spLocks noGrp="1"/>
          </p:cNvSpPr>
          <p:nvPr>
            <p:ph type="subTitle" idx="1" hasCustomPrompt="1"/>
          </p:nvPr>
        </p:nvSpPr>
        <p:spPr>
          <a:xfrm>
            <a:off x="571499" y="3319670"/>
            <a:ext cx="11010900" cy="1655762"/>
          </a:xfrm>
          <a:prstGeom prst="rect">
            <a:avLst/>
          </a:prstGeom>
        </p:spPr>
        <p:txBody>
          <a:bodyPr>
            <a:normAutofit/>
          </a:bodyPr>
          <a:lstStyle>
            <a:lvl1pPr marL="0" indent="0" algn="ctr">
              <a:buNone/>
              <a:defRPr sz="3000" baseline="0">
                <a:solidFill>
                  <a:srgbClr val="2E2925"/>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subtitle</a:t>
            </a:r>
          </a:p>
        </p:txBody>
      </p:sp>
      <p:sp>
        <p:nvSpPr>
          <p:cNvPr id="17" name="Slide Number Placeholder 3"/>
          <p:cNvSpPr txBox="1">
            <a:spLocks/>
          </p:cNvSpPr>
          <p:nvPr/>
        </p:nvSpPr>
        <p:spPr>
          <a:xfrm>
            <a:off x="10693399" y="6299201"/>
            <a:ext cx="888999" cy="365125"/>
          </a:xfrm>
          <a:prstGeom prst="rect">
            <a:avLst/>
          </a:prstGeom>
        </p:spPr>
        <p:txBody>
          <a:bodyPr anchor="b" anchorCtr="0"/>
          <a:lstStyle>
            <a:defPPr>
              <a:defRPr lang="en-US"/>
            </a:defPPr>
            <a:lvl1pPr marL="0" algn="l" defTabSz="914400" rtl="0" eaLnBrk="1" latinLnBrk="0" hangingPunct="1">
              <a:defRPr sz="1000" kern="1200" baseline="0">
                <a:solidFill>
                  <a:srgbClr val="2E2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547A2D-4FDD-4B53-9714-4540F02FFC30}" type="slidenum">
              <a:rPr lang="en-US" sz="1000" smtClean="0"/>
              <a:pPr algn="r"/>
              <a:t>‹#›</a:t>
            </a:fld>
            <a:endParaRPr lang="en-US" sz="1000" dirty="0"/>
          </a:p>
        </p:txBody>
      </p:sp>
      <p:sp>
        <p:nvSpPr>
          <p:cNvPr id="8" name="Text Placeholder 2"/>
          <p:cNvSpPr>
            <a:spLocks noGrp="1"/>
          </p:cNvSpPr>
          <p:nvPr>
            <p:ph type="body" sz="quarter" idx="12" hasCustomPrompt="1"/>
          </p:nvPr>
        </p:nvSpPr>
        <p:spPr>
          <a:xfrm>
            <a:off x="3677707" y="6299200"/>
            <a:ext cx="6652683"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a:t>Footer</a:t>
            </a:r>
          </a:p>
        </p:txBody>
      </p:sp>
      <p:sp>
        <p:nvSpPr>
          <p:cNvPr id="14" name="Text Placeholder 2"/>
          <p:cNvSpPr>
            <a:spLocks noGrp="1"/>
          </p:cNvSpPr>
          <p:nvPr>
            <p:ph type="body" sz="quarter" idx="13" hasCustomPrompt="1"/>
          </p:nvPr>
        </p:nvSpPr>
        <p:spPr>
          <a:xfrm>
            <a:off x="571499" y="6299200"/>
            <a:ext cx="2743199"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a:t>Date</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0130" y="258620"/>
            <a:ext cx="2112268" cy="12801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499" y="41275"/>
            <a:ext cx="2514600" cy="570559"/>
          </a:xfrm>
          <a:prstGeom prst="rect">
            <a:avLst/>
          </a:prstGeom>
        </p:spPr>
      </p:pic>
    </p:spTree>
    <p:extLst>
      <p:ext uri="{BB962C8B-B14F-4D97-AF65-F5344CB8AC3E}">
        <p14:creationId xmlns:p14="http://schemas.microsoft.com/office/powerpoint/2010/main" val="1482138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Title and Sub-title (Left Aligne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1"/>
            <a:ext cx="12192000" cy="646113"/>
          </a:xfrm>
          <a:prstGeom prst="rect">
            <a:avLst/>
          </a:prstGeom>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sz="1800" dirty="0"/>
          </a:p>
        </p:txBody>
      </p:sp>
      <p:sp>
        <p:nvSpPr>
          <p:cNvPr id="8" name="Subtitle 2"/>
          <p:cNvSpPr>
            <a:spLocks noGrp="1"/>
          </p:cNvSpPr>
          <p:nvPr>
            <p:ph type="subTitle" idx="13" hasCustomPrompt="1"/>
          </p:nvPr>
        </p:nvSpPr>
        <p:spPr>
          <a:xfrm>
            <a:off x="571499" y="2933702"/>
            <a:ext cx="11010900" cy="1655762"/>
          </a:xfrm>
          <a:prstGeom prst="rect">
            <a:avLst/>
          </a:prstGeom>
        </p:spPr>
        <p:txBody>
          <a:bodyPr>
            <a:normAutofit/>
          </a:bodyPr>
          <a:lstStyle>
            <a:lvl1pPr marL="0" indent="0" algn="l">
              <a:buNone/>
              <a:defRPr sz="3000" baseline="0">
                <a:solidFill>
                  <a:srgbClr val="2E2925"/>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subtitle</a:t>
            </a:r>
          </a:p>
        </p:txBody>
      </p:sp>
      <p:sp>
        <p:nvSpPr>
          <p:cNvPr id="22" name="Title 21"/>
          <p:cNvSpPr>
            <a:spLocks noGrp="1"/>
          </p:cNvSpPr>
          <p:nvPr>
            <p:ph type="title" hasCustomPrompt="1"/>
          </p:nvPr>
        </p:nvSpPr>
        <p:spPr>
          <a:xfrm>
            <a:off x="571499" y="1301546"/>
            <a:ext cx="11010899" cy="1632157"/>
          </a:xfrm>
          <a:prstGeom prst="rect">
            <a:avLst/>
          </a:prstGeom>
        </p:spPr>
        <p:txBody>
          <a:bodyPr anchor="b" anchorCtr="0"/>
          <a:lstStyle>
            <a:lvl1pPr algn="l">
              <a:defRPr sz="4500" b="1" i="0" cap="none" baseline="0">
                <a:solidFill>
                  <a:schemeClr val="tx1"/>
                </a:solidFill>
                <a:latin typeface="Arial" panose="020B0604020202020204" pitchFamily="34" charset="0"/>
              </a:defRPr>
            </a:lvl1pPr>
          </a:lstStyle>
          <a:p>
            <a:pPr algn="l"/>
            <a:r>
              <a:rPr lang="en-US" dirty="0"/>
              <a:t>Click to edit section title</a:t>
            </a:r>
          </a:p>
        </p:txBody>
      </p:sp>
      <p:sp>
        <p:nvSpPr>
          <p:cNvPr id="23" name="Slide Number Placeholder 3"/>
          <p:cNvSpPr txBox="1">
            <a:spLocks/>
          </p:cNvSpPr>
          <p:nvPr/>
        </p:nvSpPr>
        <p:spPr>
          <a:xfrm>
            <a:off x="10693399" y="6299201"/>
            <a:ext cx="888999" cy="365125"/>
          </a:xfrm>
          <a:prstGeom prst="rect">
            <a:avLst/>
          </a:prstGeom>
        </p:spPr>
        <p:txBody>
          <a:bodyPr anchor="b" anchorCtr="0"/>
          <a:lstStyle>
            <a:defPPr>
              <a:defRPr lang="en-US"/>
            </a:defPPr>
            <a:lvl1pPr marL="0" algn="l" defTabSz="914400" rtl="0" eaLnBrk="1" latinLnBrk="0" hangingPunct="1">
              <a:defRPr sz="1000" kern="1200" baseline="0">
                <a:solidFill>
                  <a:srgbClr val="2E2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547A2D-4FDD-4B53-9714-4540F02FFC30}" type="slidenum">
              <a:rPr lang="en-US" sz="1000" smtClean="0"/>
              <a:pPr algn="r"/>
              <a:t>‹#›</a:t>
            </a:fld>
            <a:endParaRPr lang="en-US" sz="1000" dirty="0"/>
          </a:p>
        </p:txBody>
      </p:sp>
      <p:sp>
        <p:nvSpPr>
          <p:cNvPr id="12" name="Text Placeholder 2"/>
          <p:cNvSpPr>
            <a:spLocks noGrp="1"/>
          </p:cNvSpPr>
          <p:nvPr>
            <p:ph type="body" sz="quarter" idx="12" hasCustomPrompt="1"/>
          </p:nvPr>
        </p:nvSpPr>
        <p:spPr>
          <a:xfrm>
            <a:off x="3677707" y="6299200"/>
            <a:ext cx="6652683"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a:t>Footer</a:t>
            </a:r>
          </a:p>
        </p:txBody>
      </p:sp>
      <p:sp>
        <p:nvSpPr>
          <p:cNvPr id="13" name="Text Placeholder 2"/>
          <p:cNvSpPr>
            <a:spLocks noGrp="1"/>
          </p:cNvSpPr>
          <p:nvPr>
            <p:ph type="body" sz="quarter" idx="14" hasCustomPrompt="1"/>
          </p:nvPr>
        </p:nvSpPr>
        <p:spPr>
          <a:xfrm>
            <a:off x="571499" y="6299200"/>
            <a:ext cx="2743199"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a:t>Date</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0130" y="258620"/>
            <a:ext cx="2112268" cy="12801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499" y="41275"/>
            <a:ext cx="2514600" cy="570559"/>
          </a:xfrm>
          <a:prstGeom prst="rect">
            <a:avLst/>
          </a:prstGeom>
        </p:spPr>
      </p:pic>
    </p:spTree>
    <p:extLst>
      <p:ext uri="{BB962C8B-B14F-4D97-AF65-F5344CB8AC3E}">
        <p14:creationId xmlns:p14="http://schemas.microsoft.com/office/powerpoint/2010/main" val="1249571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and Body (with Multimedia Box)">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71498" y="1838325"/>
            <a:ext cx="11010900" cy="4343400"/>
          </a:xfrm>
          <a:prstGeom prst="rect">
            <a:avLst/>
          </a:prstGeom>
        </p:spPr>
        <p:txBody>
          <a:bodyPr>
            <a:normAutofit/>
          </a:bodyPr>
          <a:lstStyle>
            <a:lvl1pPr>
              <a:defRPr sz="1800" baseline="0">
                <a:solidFill>
                  <a:srgbClr val="2E2925"/>
                </a:solidFill>
                <a:latin typeface="Arial" panose="020B0604020202020204" pitchFamily="34" charset="0"/>
              </a:defRPr>
            </a:lvl1pPr>
            <a:lvl2pPr>
              <a:defRPr sz="1800" baseline="0">
                <a:solidFill>
                  <a:srgbClr val="2E2925"/>
                </a:solidFill>
                <a:latin typeface="Arial" panose="020B0604020202020204" pitchFamily="34" charset="0"/>
              </a:defRPr>
            </a:lvl2pPr>
            <a:lvl3pPr>
              <a:defRPr sz="1800" baseline="0">
                <a:solidFill>
                  <a:srgbClr val="2E2925"/>
                </a:solidFill>
                <a:latin typeface="Arial" panose="020B0604020202020204" pitchFamily="34" charset="0"/>
              </a:defRPr>
            </a:lvl3pPr>
            <a:lvl4pPr>
              <a:defRPr sz="1800" baseline="0">
                <a:solidFill>
                  <a:srgbClr val="2E2925"/>
                </a:solidFill>
                <a:latin typeface="Arial" panose="020B0604020202020204" pitchFamily="34" charset="0"/>
              </a:defRPr>
            </a:lvl4pPr>
            <a:lvl5pPr>
              <a:defRPr sz="1800" baseline="0">
                <a:solidFill>
                  <a:srgbClr val="2E2925"/>
                </a:solidFill>
                <a:latin typeface="Arial" panose="020B0604020202020204" pitchFamily="34" charset="0"/>
              </a:defRPr>
            </a:lvl5pPr>
          </a:lstStyle>
          <a:p>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2"/>
          <p:cNvSpPr>
            <a:spLocks noChangeArrowheads="1"/>
          </p:cNvSpPr>
          <p:nvPr/>
        </p:nvSpPr>
        <p:spPr bwMode="auto">
          <a:xfrm>
            <a:off x="0" y="1"/>
            <a:ext cx="12192000" cy="646113"/>
          </a:xfrm>
          <a:prstGeom prst="rect">
            <a:avLst/>
          </a:prstGeom>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sz="1800" dirty="0"/>
          </a:p>
        </p:txBody>
      </p:sp>
      <p:sp>
        <p:nvSpPr>
          <p:cNvPr id="18" name="Title 21"/>
          <p:cNvSpPr>
            <a:spLocks noGrp="1"/>
          </p:cNvSpPr>
          <p:nvPr>
            <p:ph type="title" hasCustomPrompt="1"/>
          </p:nvPr>
        </p:nvSpPr>
        <p:spPr>
          <a:xfrm>
            <a:off x="571499" y="1135062"/>
            <a:ext cx="11010899" cy="703263"/>
          </a:xfrm>
          <a:prstGeom prst="rect">
            <a:avLst/>
          </a:prstGeom>
        </p:spPr>
        <p:txBody>
          <a:bodyPr anchor="t" anchorCtr="0"/>
          <a:lstStyle>
            <a:lvl1pPr algn="l">
              <a:defRPr sz="4000" b="1" i="0" cap="none" baseline="0">
                <a:solidFill>
                  <a:schemeClr val="tx1"/>
                </a:solidFill>
                <a:latin typeface="Arial" panose="020B0604020202020204" pitchFamily="34" charset="0"/>
              </a:defRPr>
            </a:lvl1pPr>
          </a:lstStyle>
          <a:p>
            <a:pPr algn="l"/>
            <a:r>
              <a:rPr lang="en-US" dirty="0"/>
              <a:t>Click to edit title</a:t>
            </a:r>
          </a:p>
        </p:txBody>
      </p:sp>
      <p:sp>
        <p:nvSpPr>
          <p:cNvPr id="19" name="Slide Number Placeholder 3"/>
          <p:cNvSpPr txBox="1">
            <a:spLocks/>
          </p:cNvSpPr>
          <p:nvPr/>
        </p:nvSpPr>
        <p:spPr>
          <a:xfrm>
            <a:off x="10693399" y="6299201"/>
            <a:ext cx="888999" cy="365125"/>
          </a:xfrm>
          <a:prstGeom prst="rect">
            <a:avLst/>
          </a:prstGeom>
        </p:spPr>
        <p:txBody>
          <a:bodyPr anchor="b" anchorCtr="0"/>
          <a:lstStyle>
            <a:defPPr>
              <a:defRPr lang="en-US"/>
            </a:defPPr>
            <a:lvl1pPr marL="0" algn="l" defTabSz="914400" rtl="0" eaLnBrk="1" latinLnBrk="0" hangingPunct="1">
              <a:defRPr sz="1000" kern="1200" baseline="0">
                <a:solidFill>
                  <a:srgbClr val="2E2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547A2D-4FDD-4B53-9714-4540F02FFC30}" type="slidenum">
              <a:rPr lang="en-US" sz="1000" smtClean="0"/>
              <a:pPr algn="r"/>
              <a:t>‹#›</a:t>
            </a:fld>
            <a:endParaRPr lang="en-US" sz="1000" dirty="0"/>
          </a:p>
        </p:txBody>
      </p:sp>
      <p:sp>
        <p:nvSpPr>
          <p:cNvPr id="8" name="Text Placeholder 2"/>
          <p:cNvSpPr>
            <a:spLocks noGrp="1"/>
          </p:cNvSpPr>
          <p:nvPr>
            <p:ph type="body" sz="quarter" idx="12" hasCustomPrompt="1"/>
          </p:nvPr>
        </p:nvSpPr>
        <p:spPr>
          <a:xfrm>
            <a:off x="3677707" y="6299200"/>
            <a:ext cx="6652683"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a:t>Footer</a:t>
            </a:r>
          </a:p>
        </p:txBody>
      </p:sp>
      <p:sp>
        <p:nvSpPr>
          <p:cNvPr id="9" name="Text Placeholder 2"/>
          <p:cNvSpPr>
            <a:spLocks noGrp="1"/>
          </p:cNvSpPr>
          <p:nvPr>
            <p:ph type="body" sz="quarter" idx="13" hasCustomPrompt="1"/>
          </p:nvPr>
        </p:nvSpPr>
        <p:spPr>
          <a:xfrm>
            <a:off x="571499" y="6299200"/>
            <a:ext cx="2743199"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a:t>Date</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0130" y="258620"/>
            <a:ext cx="2112268" cy="12801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499" y="41275"/>
            <a:ext cx="2514600" cy="570559"/>
          </a:xfrm>
          <a:prstGeom prst="rect">
            <a:avLst/>
          </a:prstGeom>
        </p:spPr>
      </p:pic>
    </p:spTree>
    <p:extLst>
      <p:ext uri="{BB962C8B-B14F-4D97-AF65-F5344CB8AC3E}">
        <p14:creationId xmlns:p14="http://schemas.microsoft.com/office/powerpoint/2010/main" val="438179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01054" y="304800"/>
            <a:ext cx="2112268" cy="128016"/>
          </a:xfrm>
          <a:prstGeom prst="rect">
            <a:avLst/>
          </a:prstGeom>
        </p:spPr>
      </p:pic>
      <p:sp>
        <p:nvSpPr>
          <p:cNvPr id="12" name="Text Box 5"/>
          <p:cNvSpPr txBox="1">
            <a:spLocks noChangeArrowheads="1"/>
          </p:cNvSpPr>
          <p:nvPr/>
        </p:nvSpPr>
        <p:spPr bwMode="auto">
          <a:xfrm>
            <a:off x="203200" y="6438901"/>
            <a:ext cx="1178560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r>
              <a:rPr lang="en-US" altLang="en-US" sz="700" b="0" i="0" spc="50" baseline="0" dirty="0">
                <a:solidFill>
                  <a:schemeClr val="bg1"/>
                </a:solidFill>
                <a:latin typeface="Arial" panose="020B0604020202020204" pitchFamily="34" charset="0"/>
                <a:cs typeface="Arial" panose="020B0604020202020204" pitchFamily="34" charset="0"/>
              </a:rPr>
              <a:t>VANCOUVER            CALGARY            EDMONTON            SASKATOON            REGINA            LONDON            KITCHENER-WATERLOO            GUELPH            TORONTO            VAUGHAN            MARKHAM            MONTRÉAL</a:t>
            </a:r>
          </a:p>
        </p:txBody>
      </p:sp>
      <p:pic>
        <p:nvPicPr>
          <p:cNvPr id="6" name="Picture 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357631" y="1114550"/>
            <a:ext cx="2642621" cy="1408179"/>
          </a:xfrm>
          <a:prstGeom prst="rect">
            <a:avLst/>
          </a:prstGeom>
        </p:spPr>
      </p:pic>
    </p:spTree>
    <p:extLst>
      <p:ext uri="{BB962C8B-B14F-4D97-AF65-F5344CB8AC3E}">
        <p14:creationId xmlns:p14="http://schemas.microsoft.com/office/powerpoint/2010/main" val="462317203"/>
      </p:ext>
    </p:extLst>
  </p:cSld>
  <p:clrMap bg1="lt1" tx1="dk1" bg2="lt2" tx2="dk2" accent1="accent1" accent2="accent2" accent3="accent3" accent4="accent4" accent5="accent5" accent6="accent6" hlink="hlink" folHlink="folHlink"/>
  <p:sldLayoutIdLst>
    <p:sldLayoutId id="2147483747" r:id="rId1"/>
    <p:sldLayoutId id="2147483759" r:id="rId2"/>
    <p:sldLayoutId id="2147483667" r:id="rId3"/>
    <p:sldLayoutId id="2147483758" r:id="rId4"/>
    <p:sldLayoutId id="2147483760" r:id="rId5"/>
    <p:sldLayoutId id="2147483755" r:id="rId6"/>
    <p:sldLayoutId id="2147483741" r:id="rId7"/>
    <p:sldLayoutId id="2147483743" r:id="rId8"/>
    <p:sldLayoutId id="2147483742" r:id="rId9"/>
    <p:sldLayoutId id="2147483744" r:id="rId10"/>
    <p:sldLayoutId id="2147483756" r:id="rId11"/>
    <p:sldLayoutId id="2147483746" r:id="rId12"/>
    <p:sldLayoutId id="2147483748" r:id="rId13"/>
    <p:sldLayoutId id="2147483749" r:id="rId14"/>
    <p:sldLayoutId id="2147483753" r:id="rId15"/>
    <p:sldLayoutId id="2147483757" r:id="rId16"/>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hyperlink" Target="mailto:kkanani@millerthomson.com"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hyperlink" Target="mailto:kfrelick@millerthomson.com"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498" y="2920382"/>
            <a:ext cx="11425288" cy="1262063"/>
          </a:xfrm>
        </p:spPr>
        <p:txBody>
          <a:bodyPr/>
          <a:lstStyle/>
          <a:p>
            <a:r>
              <a:rPr lang="en-US" dirty="0"/>
              <a:t>Privacy and Enterprise Risk Management</a:t>
            </a:r>
          </a:p>
        </p:txBody>
      </p:sp>
      <p:sp>
        <p:nvSpPr>
          <p:cNvPr id="3" name="Subtitle 2"/>
          <p:cNvSpPr>
            <a:spLocks noGrp="1"/>
          </p:cNvSpPr>
          <p:nvPr>
            <p:ph type="subTitle" idx="1"/>
          </p:nvPr>
        </p:nvSpPr>
        <p:spPr>
          <a:xfrm>
            <a:off x="386498" y="4454988"/>
            <a:ext cx="11425288" cy="935832"/>
          </a:xfrm>
        </p:spPr>
        <p:txBody>
          <a:bodyPr/>
          <a:lstStyle/>
          <a:p>
            <a:r>
              <a:rPr lang="en-US" b="1" dirty="0"/>
              <a:t>Association of Family Health Teams of Ontario</a:t>
            </a:r>
          </a:p>
          <a:p>
            <a:endParaRPr lang="en-US" sz="800" b="1" dirty="0"/>
          </a:p>
          <a:p>
            <a:r>
              <a:rPr lang="en-US" sz="2400" dirty="0"/>
              <a:t>November 22, 2017</a:t>
            </a:r>
          </a:p>
          <a:p>
            <a:r>
              <a:rPr lang="en-US" sz="2400" dirty="0"/>
              <a:t>Karima Kanani &amp; Kathryn Frelick</a:t>
            </a:r>
          </a:p>
        </p:txBody>
      </p:sp>
    </p:spTree>
    <p:extLst>
      <p:ext uri="{BB962C8B-B14F-4D97-AF65-F5344CB8AC3E}">
        <p14:creationId xmlns:p14="http://schemas.microsoft.com/office/powerpoint/2010/main" val="1420588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US" altLang="en-US" sz="2800" dirty="0"/>
              <a:t>Act in best interest of the Corporation</a:t>
            </a:r>
          </a:p>
          <a:p>
            <a:pPr lvl="1"/>
            <a:r>
              <a:rPr lang="en-US" altLang="en-US" sz="2800" dirty="0"/>
              <a:t>Act with honesty and good faith</a:t>
            </a:r>
          </a:p>
          <a:p>
            <a:pPr lvl="1"/>
            <a:r>
              <a:rPr lang="en-US" altLang="en-US" sz="2800" dirty="0"/>
              <a:t>Confidentiality</a:t>
            </a:r>
          </a:p>
          <a:p>
            <a:pPr lvl="1"/>
            <a:r>
              <a:rPr lang="en-US" altLang="en-US" sz="2800" dirty="0"/>
              <a:t>Board solidarity (respect the decision of majority)</a:t>
            </a:r>
          </a:p>
          <a:p>
            <a:pPr lvl="1"/>
            <a:r>
              <a:rPr lang="en-US" altLang="en-US" sz="2800" dirty="0"/>
              <a:t>Avoidance of Conflict of Interest</a:t>
            </a:r>
          </a:p>
          <a:p>
            <a:pPr marL="0" indent="0">
              <a:buNone/>
            </a:pPr>
            <a:endParaRPr lang="en-US" altLang="en-US" sz="2800" dirty="0"/>
          </a:p>
          <a:p>
            <a:pPr marL="0" indent="0">
              <a:buNone/>
            </a:pPr>
            <a:r>
              <a:rPr lang="en-US" altLang="en-US" sz="2800" dirty="0"/>
              <a:t>Duty owed to the Corporation (not to any one group or interest)</a:t>
            </a:r>
          </a:p>
          <a:p>
            <a:pPr marL="0" indent="0">
              <a:buNone/>
            </a:pPr>
            <a:endParaRPr lang="en-US" altLang="en-US" sz="2800" dirty="0"/>
          </a:p>
          <a:p>
            <a:pPr marL="0" indent="0">
              <a:buNone/>
            </a:pPr>
            <a:r>
              <a:rPr lang="en-US" altLang="en-US" sz="2800" dirty="0"/>
              <a:t>All Directors owe same duty</a:t>
            </a:r>
          </a:p>
          <a:p>
            <a:pPr marL="0" indent="0">
              <a:buNone/>
            </a:pPr>
            <a:endParaRPr lang="en-US" altLang="en-US" sz="2800" dirty="0"/>
          </a:p>
          <a:p>
            <a:endParaRPr lang="en-US" dirty="0"/>
          </a:p>
        </p:txBody>
      </p:sp>
      <p:sp>
        <p:nvSpPr>
          <p:cNvPr id="3" name="Title 2"/>
          <p:cNvSpPr>
            <a:spLocks noGrp="1"/>
          </p:cNvSpPr>
          <p:nvPr>
            <p:ph type="title"/>
          </p:nvPr>
        </p:nvSpPr>
        <p:spPr/>
        <p:txBody>
          <a:bodyPr/>
          <a:lstStyle/>
          <a:p>
            <a:r>
              <a:rPr lang="en-US" dirty="0"/>
              <a:t>Duties and Responsibilities of Directors</a:t>
            </a:r>
          </a:p>
        </p:txBody>
      </p:sp>
      <p:sp>
        <p:nvSpPr>
          <p:cNvPr id="4" name="Text Placeholder 3"/>
          <p:cNvSpPr>
            <a:spLocks noGrp="1"/>
          </p:cNvSpPr>
          <p:nvPr>
            <p:ph type="body" sz="quarter" idx="12"/>
          </p:nvPr>
        </p:nvSpPr>
        <p:spPr/>
        <p:txBody>
          <a:bodyPr/>
          <a:lstStyle/>
          <a:p>
            <a:endParaRPr lang="en-US" dirty="0"/>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194484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altLang="en-US" sz="2800" dirty="0"/>
              <a:t>Standard of care and other responsibilities addressed in the</a:t>
            </a:r>
            <a:r>
              <a:rPr lang="en-US" altLang="en-US" sz="2800" i="1" dirty="0"/>
              <a:t> Corporations Act </a:t>
            </a:r>
            <a:r>
              <a:rPr lang="en-US" altLang="en-US" sz="2800" dirty="0"/>
              <a:t>and the </a:t>
            </a:r>
            <a:r>
              <a:rPr lang="en-US" altLang="en-US" sz="2800" i="1" dirty="0"/>
              <a:t>Not-for-Profit Corporations Act</a:t>
            </a:r>
          </a:p>
          <a:p>
            <a:r>
              <a:rPr lang="en-US" altLang="en-US" sz="2800" dirty="0"/>
              <a:t>A Director must exercise the care, diligence and skill that a reasonably prudent person would exercise in comparable circumstances</a:t>
            </a:r>
          </a:p>
          <a:p>
            <a:r>
              <a:rPr lang="en-US" altLang="en-US" sz="2800" dirty="0"/>
              <a:t>Can’t delegate ultimate responsibility for risk</a:t>
            </a:r>
          </a:p>
          <a:p>
            <a:endParaRPr lang="en-US" altLang="en-US" sz="2800" dirty="0"/>
          </a:p>
          <a:p>
            <a:pPr marL="0" indent="0">
              <a:buNone/>
            </a:pPr>
            <a:endParaRPr lang="en-US" altLang="en-US" sz="2800" dirty="0"/>
          </a:p>
          <a:p>
            <a:endParaRPr lang="en-US" sz="2800" dirty="0"/>
          </a:p>
        </p:txBody>
      </p:sp>
      <p:sp>
        <p:nvSpPr>
          <p:cNvPr id="3" name="Title 2"/>
          <p:cNvSpPr>
            <a:spLocks noGrp="1"/>
          </p:cNvSpPr>
          <p:nvPr>
            <p:ph type="title"/>
          </p:nvPr>
        </p:nvSpPr>
        <p:spPr/>
        <p:txBody>
          <a:bodyPr/>
          <a:lstStyle/>
          <a:p>
            <a:r>
              <a:rPr lang="en-US" dirty="0"/>
              <a:t>Duties and Responsibilities of Directors</a:t>
            </a:r>
          </a:p>
        </p:txBody>
      </p:sp>
      <p:sp>
        <p:nvSpPr>
          <p:cNvPr id="4" name="Text Placeholder 3"/>
          <p:cNvSpPr>
            <a:spLocks noGrp="1"/>
          </p:cNvSpPr>
          <p:nvPr>
            <p:ph type="body" sz="quarter" idx="12"/>
          </p:nvPr>
        </p:nvSpPr>
        <p:spPr/>
        <p:txBody>
          <a:bodyPr/>
          <a:lstStyle/>
          <a:p>
            <a:endParaRPr lang="en-US" dirty="0"/>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147922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Duties and Responsibilities of Directors</a:t>
            </a:r>
          </a:p>
        </p:txBody>
      </p:sp>
      <p:sp>
        <p:nvSpPr>
          <p:cNvPr id="4" name="Text Placeholder 3"/>
          <p:cNvSpPr>
            <a:spLocks noGrp="1"/>
          </p:cNvSpPr>
          <p:nvPr>
            <p:ph type="body" sz="quarter" idx="12"/>
          </p:nvPr>
        </p:nvSpPr>
        <p:spPr/>
        <p:txBody>
          <a:bodyPr/>
          <a:lstStyle/>
          <a:p>
            <a:endParaRPr lang="en-US" dirty="0"/>
          </a:p>
        </p:txBody>
      </p:sp>
      <p:sp>
        <p:nvSpPr>
          <p:cNvPr id="5" name="Text Placeholder 4"/>
          <p:cNvSpPr>
            <a:spLocks noGrp="1"/>
          </p:cNvSpPr>
          <p:nvPr>
            <p:ph type="body" sz="quarter" idx="13"/>
          </p:nvPr>
        </p:nvSpPr>
        <p:spPr/>
        <p:txBody>
          <a:bodyPr/>
          <a:lstStyle/>
          <a:p>
            <a:endParaRPr lang="en-US" dirty="0"/>
          </a:p>
        </p:txBody>
      </p:sp>
      <p:pic>
        <p:nvPicPr>
          <p:cNvPr id="6" name="Content Placeholder 2"/>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595" t="928" b="37938"/>
          <a:stretch/>
        </p:blipFill>
        <p:spPr>
          <a:xfrm>
            <a:off x="3677707" y="2088935"/>
            <a:ext cx="3974405" cy="3959654"/>
          </a:xfrm>
        </p:spPr>
      </p:pic>
    </p:spTree>
    <p:extLst>
      <p:ext uri="{BB962C8B-B14F-4D97-AF65-F5344CB8AC3E}">
        <p14:creationId xmlns:p14="http://schemas.microsoft.com/office/powerpoint/2010/main" val="716569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800" dirty="0"/>
              <a:t>Alignment of:</a:t>
            </a:r>
          </a:p>
          <a:p>
            <a:pPr marL="0" indent="0">
              <a:buNone/>
            </a:pPr>
            <a:endParaRPr lang="en-US" sz="2800" dirty="0"/>
          </a:p>
          <a:p>
            <a:pPr marL="342900" lvl="1" indent="0">
              <a:buNone/>
            </a:pPr>
            <a:r>
              <a:rPr lang="en-US" sz="2800" dirty="0">
                <a:sym typeface="Wingdings" panose="05000000000000000000" pitchFamily="2" charset="2"/>
              </a:rPr>
              <a:t> </a:t>
            </a:r>
            <a:r>
              <a:rPr lang="en-US" sz="2800" dirty="0"/>
              <a:t>Board responsibility for risk oversight </a:t>
            </a:r>
          </a:p>
          <a:p>
            <a:pPr lvl="1">
              <a:buFont typeface="Wingdings" panose="05000000000000000000" pitchFamily="2" charset="2"/>
              <a:buChar char="Ø"/>
            </a:pPr>
            <a:endParaRPr lang="en-US" sz="2800" dirty="0"/>
          </a:p>
          <a:p>
            <a:pPr marL="342900" lvl="1" indent="0">
              <a:buNone/>
            </a:pPr>
            <a:r>
              <a:rPr lang="en-US" sz="2800" dirty="0">
                <a:sym typeface="Wingdings" panose="05000000000000000000" pitchFamily="2" charset="2"/>
              </a:rPr>
              <a:t> </a:t>
            </a:r>
            <a:r>
              <a:rPr lang="en-US" sz="2800" dirty="0"/>
              <a:t>Management responsibility for risk management</a:t>
            </a:r>
          </a:p>
          <a:p>
            <a:pPr marL="0" indent="0">
              <a:buNone/>
            </a:pPr>
            <a:endParaRPr lang="en-US" sz="2800" dirty="0"/>
          </a:p>
          <a:p>
            <a:endParaRPr lang="en-US" sz="2800" dirty="0"/>
          </a:p>
        </p:txBody>
      </p:sp>
      <p:sp>
        <p:nvSpPr>
          <p:cNvPr id="3" name="Title 2"/>
          <p:cNvSpPr>
            <a:spLocks noGrp="1"/>
          </p:cNvSpPr>
          <p:nvPr>
            <p:ph type="title"/>
          </p:nvPr>
        </p:nvSpPr>
        <p:spPr/>
        <p:txBody>
          <a:bodyPr/>
          <a:lstStyle/>
          <a:p>
            <a:r>
              <a:rPr lang="en-US" dirty="0"/>
              <a:t>Risk Governance vs Management</a:t>
            </a:r>
          </a:p>
        </p:txBody>
      </p:sp>
      <p:sp>
        <p:nvSpPr>
          <p:cNvPr id="4" name="Text Placeholder 3"/>
          <p:cNvSpPr>
            <a:spLocks noGrp="1"/>
          </p:cNvSpPr>
          <p:nvPr>
            <p:ph type="body" sz="quarter" idx="12"/>
          </p:nvPr>
        </p:nvSpPr>
        <p:spPr/>
        <p:txBody>
          <a:bodyPr/>
          <a:lstStyle/>
          <a:p>
            <a:endParaRPr lang="en-US" dirty="0"/>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091198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800" dirty="0"/>
              <a:t>Board should:</a:t>
            </a:r>
          </a:p>
          <a:p>
            <a:pPr lvl="1"/>
            <a:r>
              <a:rPr lang="en-US" sz="2800" dirty="0"/>
              <a:t>Have understanding and oversight of key risk exposure and Management's intended response</a:t>
            </a:r>
          </a:p>
          <a:p>
            <a:pPr lvl="1"/>
            <a:r>
              <a:rPr lang="en-US" sz="2800" dirty="0"/>
              <a:t>Ensure appropriate programs and processes in place to protect against risk</a:t>
            </a:r>
          </a:p>
          <a:p>
            <a:pPr lvl="1"/>
            <a:r>
              <a:rPr lang="en-US" sz="2800" dirty="0"/>
              <a:t>Set organizational standard for risk appetite/tolerance</a:t>
            </a:r>
          </a:p>
          <a:p>
            <a:pPr lvl="1"/>
            <a:r>
              <a:rPr lang="en-US" sz="2800" dirty="0"/>
              <a:t>Engage an enterprise risk lens as part of Board decision-making</a:t>
            </a:r>
          </a:p>
          <a:p>
            <a:endParaRPr lang="en-US" sz="2800" dirty="0"/>
          </a:p>
        </p:txBody>
      </p:sp>
      <p:sp>
        <p:nvSpPr>
          <p:cNvPr id="3" name="Title 2"/>
          <p:cNvSpPr>
            <a:spLocks noGrp="1"/>
          </p:cNvSpPr>
          <p:nvPr>
            <p:ph type="title"/>
          </p:nvPr>
        </p:nvSpPr>
        <p:spPr/>
        <p:txBody>
          <a:bodyPr/>
          <a:lstStyle/>
          <a:p>
            <a:r>
              <a:rPr lang="en-US" dirty="0"/>
              <a:t>Risk Governance vs Management</a:t>
            </a:r>
          </a:p>
        </p:txBody>
      </p:sp>
      <p:sp>
        <p:nvSpPr>
          <p:cNvPr id="4" name="Text Placeholder 3"/>
          <p:cNvSpPr>
            <a:spLocks noGrp="1"/>
          </p:cNvSpPr>
          <p:nvPr>
            <p:ph type="body" sz="quarter" idx="12"/>
          </p:nvPr>
        </p:nvSpPr>
        <p:spPr/>
        <p:txBody>
          <a:bodyPr/>
          <a:lstStyle/>
          <a:p>
            <a:endParaRPr lang="en-US" dirty="0"/>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4005332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3000" dirty="0"/>
              <a:t>Management should:</a:t>
            </a:r>
          </a:p>
          <a:p>
            <a:pPr lvl="1"/>
            <a:r>
              <a:rPr lang="en-US" sz="2800" dirty="0"/>
              <a:t>Identify, mitigate, manage and monitor risks to the organization on day-to-day and ad-hoc basis</a:t>
            </a:r>
          </a:p>
          <a:p>
            <a:pPr lvl="1"/>
            <a:r>
              <a:rPr lang="en-US" sz="2800" dirty="0"/>
              <a:t>Report to the Board material risks with mitigation and management strategies</a:t>
            </a:r>
          </a:p>
          <a:p>
            <a:endParaRPr lang="en-US" sz="2800" dirty="0"/>
          </a:p>
        </p:txBody>
      </p:sp>
      <p:sp>
        <p:nvSpPr>
          <p:cNvPr id="3" name="Title 2"/>
          <p:cNvSpPr>
            <a:spLocks noGrp="1"/>
          </p:cNvSpPr>
          <p:nvPr>
            <p:ph type="title"/>
          </p:nvPr>
        </p:nvSpPr>
        <p:spPr/>
        <p:txBody>
          <a:bodyPr/>
          <a:lstStyle/>
          <a:p>
            <a:r>
              <a:rPr lang="en-US" dirty="0"/>
              <a:t>Risk Governance vs Management</a:t>
            </a:r>
          </a:p>
        </p:txBody>
      </p:sp>
      <p:sp>
        <p:nvSpPr>
          <p:cNvPr id="4" name="Text Placeholder 3"/>
          <p:cNvSpPr>
            <a:spLocks noGrp="1"/>
          </p:cNvSpPr>
          <p:nvPr>
            <p:ph type="body" sz="quarter" idx="12"/>
          </p:nvPr>
        </p:nvSpPr>
        <p:spPr/>
        <p:txBody>
          <a:bodyPr/>
          <a:lstStyle/>
          <a:p>
            <a:endParaRPr lang="en-US" dirty="0"/>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4079305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Develop ERM reporting schedule and templates (risk register, dashboard, briefings)</a:t>
            </a:r>
          </a:p>
          <a:p>
            <a:r>
              <a:rPr lang="en-US" sz="2800" dirty="0"/>
              <a:t>ERM Board reporting does not need to be resource intensive, can streamline and create efficiency in Board engagement</a:t>
            </a:r>
          </a:p>
          <a:p>
            <a:r>
              <a:rPr lang="en-US" sz="2800" dirty="0"/>
              <a:t>Key is to adopt a consistent procedure to identifying and communicating risk</a:t>
            </a:r>
          </a:p>
          <a:p>
            <a:endParaRPr lang="en-US" sz="2800" dirty="0"/>
          </a:p>
          <a:p>
            <a:endParaRPr lang="en-US" sz="2800" dirty="0"/>
          </a:p>
        </p:txBody>
      </p:sp>
      <p:sp>
        <p:nvSpPr>
          <p:cNvPr id="3" name="Title 2"/>
          <p:cNvSpPr>
            <a:spLocks noGrp="1"/>
          </p:cNvSpPr>
          <p:nvPr>
            <p:ph type="title"/>
          </p:nvPr>
        </p:nvSpPr>
        <p:spPr/>
        <p:txBody>
          <a:bodyPr/>
          <a:lstStyle/>
          <a:p>
            <a:r>
              <a:rPr lang="en-US" dirty="0"/>
              <a:t>Applying an Enterprise Risk Framework</a:t>
            </a:r>
          </a:p>
        </p:txBody>
      </p:sp>
      <p:sp>
        <p:nvSpPr>
          <p:cNvPr id="4" name="Text Placeholder 3"/>
          <p:cNvSpPr>
            <a:spLocks noGrp="1"/>
          </p:cNvSpPr>
          <p:nvPr>
            <p:ph type="body" sz="quarter" idx="12"/>
          </p:nvPr>
        </p:nvSpPr>
        <p:spPr/>
        <p:txBody>
          <a:bodyPr/>
          <a:lstStyle/>
          <a:p>
            <a:endParaRPr lang="en-US" dirty="0"/>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954578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a:xfrm>
            <a:off x="571498" y="2991128"/>
            <a:ext cx="11010899" cy="703263"/>
          </a:xfrm>
        </p:spPr>
        <p:txBody>
          <a:bodyPr/>
          <a:lstStyle/>
          <a:p>
            <a:pPr algn="ctr"/>
            <a:r>
              <a:rPr lang="en-US" dirty="0"/>
              <a:t>CASE STUDY: PRIVACY AND CYBER RISK</a:t>
            </a:r>
          </a:p>
        </p:txBody>
      </p:sp>
      <p:sp>
        <p:nvSpPr>
          <p:cNvPr id="4" name="Text Placeholder 3"/>
          <p:cNvSpPr>
            <a:spLocks noGrp="1"/>
          </p:cNvSpPr>
          <p:nvPr>
            <p:ph type="body" sz="quarter" idx="12"/>
          </p:nvPr>
        </p:nvSpPr>
        <p:spPr/>
        <p:txBody>
          <a:bodyPr/>
          <a:lstStyle/>
          <a:p>
            <a:endParaRPr lang="en-US" dirty="0"/>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116150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Privacy protection of personal health information (PHI) </a:t>
            </a:r>
            <a:r>
              <a:rPr lang="en-US" sz="2800" dirty="0">
                <a:sym typeface="Wingdings" panose="05000000000000000000" pitchFamily="2" charset="2"/>
              </a:rPr>
              <a:t> </a:t>
            </a:r>
            <a:r>
              <a:rPr lang="en-US" sz="2800" dirty="0"/>
              <a:t> corporate obligation </a:t>
            </a:r>
          </a:p>
          <a:p>
            <a:r>
              <a:rPr lang="en-US" sz="2800" dirty="0"/>
              <a:t>Legislative compliance (PHIPA, </a:t>
            </a:r>
            <a:r>
              <a:rPr lang="en-US" sz="2800" dirty="0" err="1"/>
              <a:t>PIPEDA</a:t>
            </a:r>
            <a:r>
              <a:rPr lang="en-US" sz="2800" dirty="0"/>
              <a:t>)</a:t>
            </a:r>
          </a:p>
          <a:p>
            <a:r>
              <a:rPr lang="en-US" sz="2800" dirty="0"/>
              <a:t>“Person who operates” = corporation (HIC)</a:t>
            </a:r>
          </a:p>
          <a:p>
            <a:r>
              <a:rPr lang="en-CA" sz="2800" dirty="0"/>
              <a:t>Obligation rests with the HIC – whether corporation or individual</a:t>
            </a:r>
          </a:p>
        </p:txBody>
      </p:sp>
      <p:sp>
        <p:nvSpPr>
          <p:cNvPr id="18435" name="Rectangle 2"/>
          <p:cNvSpPr>
            <a:spLocks noGrp="1" noChangeArrowheads="1"/>
          </p:cNvSpPr>
          <p:nvPr>
            <p:ph type="title"/>
          </p:nvPr>
        </p:nvSpPr>
        <p:spPr/>
        <p:txBody>
          <a:bodyPr/>
          <a:lstStyle/>
          <a:p>
            <a:r>
              <a:rPr lang="en-CA" altLang="en-US" dirty="0"/>
              <a:t>Board Responsibility for Privacy </a:t>
            </a:r>
            <a:endParaRPr lang="en-US" altLang="en-US" dirty="0"/>
          </a:p>
        </p:txBody>
      </p:sp>
      <p:sp>
        <p:nvSpPr>
          <p:cNvPr id="6" name="Text Placeholder 5"/>
          <p:cNvSpPr>
            <a:spLocks noGrp="1"/>
          </p:cNvSpPr>
          <p:nvPr>
            <p:ph type="body" sz="quarter" idx="12"/>
          </p:nvPr>
        </p:nvSpPr>
        <p:spPr/>
        <p:txBody>
          <a:bodyPr/>
          <a:lstStyle/>
          <a:p>
            <a:endParaRPr lang="en-US"/>
          </a:p>
        </p:txBody>
      </p:sp>
      <p:sp>
        <p:nvSpPr>
          <p:cNvPr id="8" name="Text Placeholder 7"/>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972836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CA" sz="2800" dirty="0"/>
              <a:t>Must comply with PHIPA</a:t>
            </a:r>
          </a:p>
          <a:p>
            <a:r>
              <a:rPr lang="en-US" sz="2800" dirty="0"/>
              <a:t>Must adopt information practices (policies and procedures) that address:</a:t>
            </a:r>
          </a:p>
          <a:p>
            <a:pPr lvl="1"/>
            <a:r>
              <a:rPr lang="en-US" sz="2800" dirty="0"/>
              <a:t>when, how and the purposes for which PHI is collected, used, disclosed, retained, destroyed</a:t>
            </a:r>
          </a:p>
          <a:p>
            <a:pPr lvl="1"/>
            <a:r>
              <a:rPr lang="en-US" sz="2800" dirty="0"/>
              <a:t>administrative, technical and physical safeguards </a:t>
            </a:r>
            <a:endParaRPr lang="en-US" sz="2800" dirty="0">
              <a:solidFill>
                <a:schemeClr val="accent1"/>
              </a:solidFill>
            </a:endParaRPr>
          </a:p>
          <a:p>
            <a:r>
              <a:rPr lang="en-US" sz="2800" dirty="0">
                <a:solidFill>
                  <a:schemeClr val="accent1"/>
                </a:solidFill>
              </a:rPr>
              <a:t>Reasonable steps</a:t>
            </a:r>
            <a:r>
              <a:rPr lang="en-US" sz="2800" dirty="0"/>
              <a:t> to protect against theft, loss and unauthorized use or disclosure, unauthorized copying, modification or disposal</a:t>
            </a:r>
            <a:endParaRPr lang="en-CA" sz="2800" dirty="0"/>
          </a:p>
        </p:txBody>
      </p:sp>
      <p:sp>
        <p:nvSpPr>
          <p:cNvPr id="294918" name="Rectangle 6"/>
          <p:cNvSpPr>
            <a:spLocks noGrp="1" noChangeArrowheads="1"/>
          </p:cNvSpPr>
          <p:nvPr>
            <p:ph type="title"/>
          </p:nvPr>
        </p:nvSpPr>
        <p:spPr/>
        <p:txBody>
          <a:bodyPr/>
          <a:lstStyle/>
          <a:p>
            <a:r>
              <a:rPr lang="en-US" altLang="en-US"/>
              <a:t>HIC Obligations</a:t>
            </a:r>
          </a:p>
        </p:txBody>
      </p:sp>
      <p:sp>
        <p:nvSpPr>
          <p:cNvPr id="294919" name="Rectangle 7"/>
          <p:cNvSpPr>
            <a:spLocks noGrp="1" noChangeArrowheads="1"/>
          </p:cNvSpPr>
          <p:nvPr>
            <p:ph type="body" sz="quarter" idx="12"/>
          </p:nvPr>
        </p:nvSpPr>
        <p:spPr/>
        <p:txBody>
          <a:bodyPr/>
          <a:lstStyle/>
          <a:p>
            <a:r>
              <a:rPr lang="en-US" altLang="en-US" sz="2400" dirty="0"/>
              <a:t> </a:t>
            </a:r>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136415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514350" indent="-514350">
              <a:buFont typeface="+mj-lt"/>
              <a:buAutoNum type="arabicPeriod"/>
            </a:pPr>
            <a:r>
              <a:rPr lang="en-US" sz="3200" dirty="0"/>
              <a:t>What is Enterprise Risk Management?</a:t>
            </a:r>
          </a:p>
          <a:p>
            <a:pPr marL="514350" indent="-514350">
              <a:buFont typeface="+mj-lt"/>
              <a:buAutoNum type="arabicPeriod"/>
            </a:pPr>
            <a:r>
              <a:rPr lang="en-US" sz="3200" dirty="0"/>
              <a:t>Risk Governance vs Management</a:t>
            </a:r>
          </a:p>
          <a:p>
            <a:pPr marL="514350" indent="-514350">
              <a:buFont typeface="+mj-lt"/>
              <a:buAutoNum type="arabicPeriod"/>
            </a:pPr>
            <a:r>
              <a:rPr lang="en-US" sz="3200" dirty="0"/>
              <a:t>Applying an Enterprise Risk Framework: Data Risk</a:t>
            </a:r>
          </a:p>
        </p:txBody>
      </p:sp>
      <p:sp>
        <p:nvSpPr>
          <p:cNvPr id="4" name="Title 3"/>
          <p:cNvSpPr>
            <a:spLocks noGrp="1"/>
          </p:cNvSpPr>
          <p:nvPr>
            <p:ph type="title"/>
          </p:nvPr>
        </p:nvSpPr>
        <p:spPr/>
        <p:txBody>
          <a:bodyPr/>
          <a:lstStyle/>
          <a:p>
            <a:r>
              <a:rPr lang="en-US" dirty="0"/>
              <a:t>AGENDA</a:t>
            </a:r>
          </a:p>
        </p:txBody>
      </p:sp>
      <p:sp>
        <p:nvSpPr>
          <p:cNvPr id="6" name="Text Placeholder 5"/>
          <p:cNvSpPr>
            <a:spLocks noGrp="1"/>
          </p:cNvSpPr>
          <p:nvPr>
            <p:ph type="body" sz="quarter" idx="12"/>
          </p:nvPr>
        </p:nvSpPr>
        <p:spPr/>
        <p:txBody>
          <a:bodyPr/>
          <a:lstStyle/>
          <a:p>
            <a:endParaRPr lang="en-US" dirty="0"/>
          </a:p>
        </p:txBody>
      </p:sp>
      <p:sp>
        <p:nvSpPr>
          <p:cNvPr id="7" name="Text Placeholder 6"/>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368505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Component of business risk resulting from the collection, use, retention and disclosure of personal information</a:t>
            </a:r>
          </a:p>
          <a:p>
            <a:r>
              <a:rPr lang="en-US" sz="2800" dirty="0"/>
              <a:t>Privacy risks include privacy and data breaches, complaints, non-compliance or over-compliance, which could result in financial loss, operational disruption, stakeholder dissatisfaction, reputational loss</a:t>
            </a:r>
          </a:p>
        </p:txBody>
      </p:sp>
      <p:sp>
        <p:nvSpPr>
          <p:cNvPr id="3" name="Title 2"/>
          <p:cNvSpPr>
            <a:spLocks noGrp="1"/>
          </p:cNvSpPr>
          <p:nvPr>
            <p:ph type="title"/>
          </p:nvPr>
        </p:nvSpPr>
        <p:spPr/>
        <p:txBody>
          <a:bodyPr/>
          <a:lstStyle/>
          <a:p>
            <a:r>
              <a:rPr lang="en-US" dirty="0"/>
              <a:t>Understanding Privacy Risk</a:t>
            </a:r>
          </a:p>
        </p:txBody>
      </p:sp>
      <p:sp>
        <p:nvSpPr>
          <p:cNvPr id="4" name="Text Placeholder 3"/>
          <p:cNvSpPr>
            <a:spLocks noGrp="1"/>
          </p:cNvSpPr>
          <p:nvPr>
            <p:ph type="body" sz="quarter" idx="12"/>
          </p:nvPr>
        </p:nvSpPr>
        <p:spPr/>
        <p:txBody>
          <a:bodyPr/>
          <a:lstStyle/>
          <a:p>
            <a:endParaRPr lang="en-US" dirty="0"/>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996200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dirty="0"/>
              <a:t>Unauthorized collection of PHI</a:t>
            </a:r>
          </a:p>
          <a:p>
            <a:pPr lvl="1"/>
            <a:r>
              <a:rPr lang="en-US" sz="2800" dirty="0"/>
              <a:t>Video camera, camera phones, personal devices</a:t>
            </a:r>
          </a:p>
          <a:p>
            <a:r>
              <a:rPr lang="en-US" sz="2800" dirty="0"/>
              <a:t>Unauthorized disclosure of PHI</a:t>
            </a:r>
          </a:p>
          <a:p>
            <a:pPr lvl="1"/>
            <a:r>
              <a:rPr lang="en-US" sz="2800" dirty="0"/>
              <a:t>Lost or stolen laptop, computer equipment, storage devices </a:t>
            </a:r>
          </a:p>
          <a:p>
            <a:pPr lvl="1"/>
            <a:r>
              <a:rPr lang="en-US" sz="2800" dirty="0"/>
              <a:t>Inappropriate “recycling” or destruction of PHI</a:t>
            </a:r>
          </a:p>
          <a:p>
            <a:pPr lvl="1"/>
            <a:r>
              <a:rPr lang="en-US" sz="2800" dirty="0"/>
              <a:t>Intercepted video monitoring / wireless devices</a:t>
            </a:r>
          </a:p>
          <a:p>
            <a:pPr lvl="1"/>
            <a:r>
              <a:rPr lang="en-US" sz="2800" dirty="0"/>
              <a:t>Facebook / social media</a:t>
            </a:r>
          </a:p>
          <a:p>
            <a:r>
              <a:rPr lang="en-US" sz="2800" dirty="0"/>
              <a:t>Unauthorized use of PHI</a:t>
            </a:r>
          </a:p>
          <a:p>
            <a:pPr lvl="1"/>
            <a:r>
              <a:rPr lang="en-US" sz="2800" dirty="0"/>
              <a:t>Staff inappropriately accessing health record</a:t>
            </a:r>
          </a:p>
          <a:p>
            <a:endParaRPr lang="en-US" sz="2800" dirty="0"/>
          </a:p>
        </p:txBody>
      </p:sp>
      <p:sp>
        <p:nvSpPr>
          <p:cNvPr id="3" name="Title 2"/>
          <p:cNvSpPr>
            <a:spLocks noGrp="1"/>
          </p:cNvSpPr>
          <p:nvPr>
            <p:ph type="title"/>
          </p:nvPr>
        </p:nvSpPr>
        <p:spPr/>
        <p:txBody>
          <a:bodyPr/>
          <a:lstStyle/>
          <a:p>
            <a:r>
              <a:rPr lang="en-US" dirty="0"/>
              <a:t>Examples of Privacy Breaches</a:t>
            </a:r>
          </a:p>
        </p:txBody>
      </p:sp>
      <p:sp>
        <p:nvSpPr>
          <p:cNvPr id="4" name="Text Placeholder 3"/>
          <p:cNvSpPr>
            <a:spLocks noGrp="1"/>
          </p:cNvSpPr>
          <p:nvPr>
            <p:ph type="body" sz="quarter" idx="12"/>
          </p:nvPr>
        </p:nvSpPr>
        <p:spPr/>
        <p:txBody>
          <a:bodyPr/>
          <a:lstStyle/>
          <a:p>
            <a:endParaRPr lang="en-US" dirty="0"/>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566405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‘Cyber risk’ means any risk of financial loss, disruption or damage to the reputation of an organization from some sort of failure of its information technology systems or security</a:t>
            </a:r>
          </a:p>
          <a:p>
            <a:pPr lvl="1"/>
            <a:r>
              <a:rPr lang="en-US" sz="2800" dirty="0"/>
              <a:t>May result in theft, loss or unauthorized use or disclosure to PHI and trigger privacy obligations</a:t>
            </a:r>
          </a:p>
          <a:p>
            <a:pPr lvl="1"/>
            <a:r>
              <a:rPr lang="en-US" sz="2800" dirty="0"/>
              <a:t>Risk can be managed and reduced but not eliminated</a:t>
            </a:r>
          </a:p>
        </p:txBody>
      </p:sp>
      <p:sp>
        <p:nvSpPr>
          <p:cNvPr id="3" name="Title 2"/>
          <p:cNvSpPr>
            <a:spLocks noGrp="1"/>
          </p:cNvSpPr>
          <p:nvPr>
            <p:ph type="title"/>
          </p:nvPr>
        </p:nvSpPr>
        <p:spPr/>
        <p:txBody>
          <a:bodyPr/>
          <a:lstStyle/>
          <a:p>
            <a:r>
              <a:rPr lang="en-US" dirty="0"/>
              <a:t>What is Cyber Risk?</a:t>
            </a:r>
          </a:p>
        </p:txBody>
      </p:sp>
      <p:sp>
        <p:nvSpPr>
          <p:cNvPr id="4" name="Text Placeholder 3"/>
          <p:cNvSpPr>
            <a:spLocks noGrp="1"/>
          </p:cNvSpPr>
          <p:nvPr>
            <p:ph type="body" sz="quarter" idx="12"/>
          </p:nvPr>
        </p:nvSpPr>
        <p:spPr/>
        <p:txBody>
          <a:bodyPr/>
          <a:lstStyle/>
          <a:p>
            <a:endParaRPr lang="en-US"/>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746149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Hacking - exploiting vulnerabilities in software and hardware</a:t>
            </a:r>
          </a:p>
          <a:p>
            <a:r>
              <a:rPr lang="en-US" sz="2800" dirty="0"/>
              <a:t>Exploiting security vulnerability – infected emails, malicious code, viruses</a:t>
            </a:r>
          </a:p>
          <a:p>
            <a:r>
              <a:rPr lang="en-US" sz="2800" dirty="0"/>
              <a:t>Malware, </a:t>
            </a:r>
            <a:r>
              <a:rPr lang="en-US" sz="2800" dirty="0" err="1"/>
              <a:t>ransomware</a:t>
            </a:r>
            <a:r>
              <a:rPr lang="en-US" sz="2800" dirty="0"/>
              <a:t>, phishing, infiltration</a:t>
            </a:r>
          </a:p>
          <a:p>
            <a:r>
              <a:rPr lang="en-US" sz="2800" dirty="0"/>
              <a:t>Theft, extortion, distortion or corruption of systems and data, identity theft</a:t>
            </a:r>
          </a:p>
          <a:p>
            <a:pPr marL="0" indent="0">
              <a:buNone/>
            </a:pPr>
            <a:r>
              <a:rPr lang="en-US" sz="2800" dirty="0">
                <a:sym typeface="Wingdings" panose="05000000000000000000" pitchFamily="2" charset="2"/>
              </a:rPr>
              <a:t>  </a:t>
            </a:r>
            <a:r>
              <a:rPr lang="en-US" sz="2800" dirty="0"/>
              <a:t>PHI is a valuable commodity</a:t>
            </a:r>
          </a:p>
          <a:p>
            <a:endParaRPr lang="en-US" dirty="0"/>
          </a:p>
        </p:txBody>
      </p:sp>
      <p:sp>
        <p:nvSpPr>
          <p:cNvPr id="3" name="Title 2"/>
          <p:cNvSpPr>
            <a:spLocks noGrp="1"/>
          </p:cNvSpPr>
          <p:nvPr>
            <p:ph type="title"/>
          </p:nvPr>
        </p:nvSpPr>
        <p:spPr/>
        <p:txBody>
          <a:bodyPr/>
          <a:lstStyle/>
          <a:p>
            <a:r>
              <a:rPr lang="en-US" dirty="0"/>
              <a:t>Examples of Cyber Risks </a:t>
            </a:r>
          </a:p>
        </p:txBody>
      </p:sp>
      <p:sp>
        <p:nvSpPr>
          <p:cNvPr id="4" name="Text Placeholder 3"/>
          <p:cNvSpPr>
            <a:spLocks noGrp="1"/>
          </p:cNvSpPr>
          <p:nvPr>
            <p:ph type="body" sz="quarter" idx="12"/>
          </p:nvPr>
        </p:nvSpPr>
        <p:spPr/>
        <p:txBody>
          <a:bodyPr/>
          <a:lstStyle/>
          <a:p>
            <a:endParaRPr lang="en-US"/>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311519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CA" altLang="en-US" sz="2800" dirty="0"/>
              <a:t>Well suited to enterprise risk management framework</a:t>
            </a:r>
          </a:p>
          <a:p>
            <a:r>
              <a:rPr lang="en-US" altLang="en-US" sz="2800" dirty="0"/>
              <a:t>Align management's responsibility to manage operational risk and the Board’s responsibility to ensure risk oversight</a:t>
            </a:r>
          </a:p>
          <a:p>
            <a:r>
              <a:rPr lang="en-US" altLang="en-US" sz="2800" dirty="0"/>
              <a:t>Management of risk within organization’s risk tolerance</a:t>
            </a:r>
          </a:p>
          <a:p>
            <a:endParaRPr lang="en-US" sz="2800" dirty="0"/>
          </a:p>
        </p:txBody>
      </p:sp>
      <p:sp>
        <p:nvSpPr>
          <p:cNvPr id="3" name="Title 2"/>
          <p:cNvSpPr>
            <a:spLocks noGrp="1"/>
          </p:cNvSpPr>
          <p:nvPr>
            <p:ph type="title"/>
          </p:nvPr>
        </p:nvSpPr>
        <p:spPr/>
        <p:txBody>
          <a:bodyPr/>
          <a:lstStyle/>
          <a:p>
            <a:r>
              <a:rPr lang="en-US" dirty="0"/>
              <a:t>Privacy and Cyber Risk Management</a:t>
            </a:r>
          </a:p>
        </p:txBody>
      </p:sp>
      <p:sp>
        <p:nvSpPr>
          <p:cNvPr id="4" name="Text Placeholder 3"/>
          <p:cNvSpPr>
            <a:spLocks noGrp="1"/>
          </p:cNvSpPr>
          <p:nvPr>
            <p:ph type="body" sz="quarter" idx="12"/>
          </p:nvPr>
        </p:nvSpPr>
        <p:spPr/>
        <p:txBody>
          <a:bodyPr/>
          <a:lstStyle/>
          <a:p>
            <a:endParaRPr lang="en-US" dirty="0"/>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704768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Operational – conduct of core business</a:t>
            </a:r>
          </a:p>
          <a:p>
            <a:r>
              <a:rPr lang="en-US" sz="2800" dirty="0"/>
              <a:t>Financial/resources – funding, equipment </a:t>
            </a:r>
          </a:p>
          <a:p>
            <a:r>
              <a:rPr lang="en-US" sz="2800" dirty="0"/>
              <a:t>Strategic – reputational, business strategy</a:t>
            </a:r>
          </a:p>
          <a:p>
            <a:r>
              <a:rPr lang="en-US" sz="2800" dirty="0"/>
              <a:t>Compliance – legislation, regulations, rules and standards</a:t>
            </a:r>
          </a:p>
          <a:p>
            <a:r>
              <a:rPr lang="en-US" sz="2800" dirty="0"/>
              <a:t>Technological – information systems and devices</a:t>
            </a:r>
          </a:p>
          <a:p>
            <a:endParaRPr lang="en-US" sz="2800" dirty="0"/>
          </a:p>
          <a:p>
            <a:endParaRPr lang="en-US" sz="2800" dirty="0"/>
          </a:p>
          <a:p>
            <a:endParaRPr lang="en-US" sz="2800" dirty="0"/>
          </a:p>
        </p:txBody>
      </p:sp>
      <p:sp>
        <p:nvSpPr>
          <p:cNvPr id="3" name="Title 2"/>
          <p:cNvSpPr>
            <a:spLocks noGrp="1"/>
          </p:cNvSpPr>
          <p:nvPr>
            <p:ph type="title"/>
          </p:nvPr>
        </p:nvSpPr>
        <p:spPr/>
        <p:txBody>
          <a:bodyPr/>
          <a:lstStyle/>
          <a:p>
            <a:r>
              <a:rPr lang="en-US" altLang="en-US" dirty="0"/>
              <a:t>ERM Framework – Categories of Risk </a:t>
            </a:r>
            <a:endParaRPr lang="en-US" dirty="0"/>
          </a:p>
        </p:txBody>
      </p:sp>
      <p:sp>
        <p:nvSpPr>
          <p:cNvPr id="4" name="Text Placeholder 3"/>
          <p:cNvSpPr>
            <a:spLocks noGrp="1"/>
          </p:cNvSpPr>
          <p:nvPr>
            <p:ph type="body" sz="quarter" idx="12"/>
          </p:nvPr>
        </p:nvSpPr>
        <p:spPr/>
        <p:txBody>
          <a:bodyPr/>
          <a:lstStyle/>
          <a:p>
            <a:endParaRPr lang="en-US" dirty="0"/>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652827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sz="4000" dirty="0" err="1"/>
              <a:t>ERM</a:t>
            </a:r>
            <a:r>
              <a:rPr lang="en-US" altLang="en-US" sz="4000" dirty="0"/>
              <a:t> Framework</a:t>
            </a:r>
          </a:p>
        </p:txBody>
      </p:sp>
      <p:sp>
        <p:nvSpPr>
          <p:cNvPr id="5" name="Text Placeholder 4"/>
          <p:cNvSpPr>
            <a:spLocks noGrp="1"/>
          </p:cNvSpPr>
          <p:nvPr>
            <p:ph type="body" sz="quarter" idx="12"/>
          </p:nvPr>
        </p:nvSpPr>
        <p:spPr/>
        <p:txBody>
          <a:bodyPr/>
          <a:lstStyle/>
          <a:p>
            <a:r>
              <a:rPr lang="en-US" dirty="0"/>
              <a:t>Source:  </a:t>
            </a:r>
            <a:r>
              <a:rPr lang="en-US" dirty="0" err="1"/>
              <a:t>HIROC</a:t>
            </a:r>
            <a:r>
              <a:rPr lang="en-US" dirty="0"/>
              <a:t>, Integrated Risk Management for Healthcare Organizations (2014)</a:t>
            </a:r>
          </a:p>
        </p:txBody>
      </p:sp>
      <p:sp>
        <p:nvSpPr>
          <p:cNvPr id="6" name="Text Placeholder 5"/>
          <p:cNvSpPr>
            <a:spLocks noGrp="1"/>
          </p:cNvSpPr>
          <p:nvPr>
            <p:ph type="body" sz="quarter" idx="13"/>
          </p:nvPr>
        </p:nvSpPr>
        <p:spPr/>
        <p:txBody>
          <a:bodyPr/>
          <a:lstStyle/>
          <a:p>
            <a:endParaRPr lang="en-US"/>
          </a:p>
        </p:txBody>
      </p:sp>
      <p:pic>
        <p:nvPicPr>
          <p:cNvPr id="47107"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201340" y="1676400"/>
            <a:ext cx="7737475" cy="3551238"/>
          </a:xfrm>
          <a:prstGeom prst="rect">
            <a:avLst/>
          </a:prstGeom>
        </p:spPr>
      </p:pic>
    </p:spTree>
    <p:extLst>
      <p:ext uri="{BB962C8B-B14F-4D97-AF65-F5344CB8AC3E}">
        <p14:creationId xmlns:p14="http://schemas.microsoft.com/office/powerpoint/2010/main" val="3309014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idx="1"/>
          </p:nvPr>
        </p:nvSpPr>
        <p:spPr/>
        <p:txBody>
          <a:bodyPr>
            <a:normAutofit/>
          </a:bodyPr>
          <a:lstStyle/>
          <a:p>
            <a:r>
              <a:rPr lang="en-US" altLang="en-US" sz="2800" dirty="0"/>
              <a:t>Events that may have a negative impact represent risks</a:t>
            </a:r>
          </a:p>
          <a:p>
            <a:r>
              <a:rPr lang="en-US" altLang="en-US" sz="2800" dirty="0"/>
              <a:t>Events that may have a positive impact represent opportunities (management can channel back as part of risk strategy) </a:t>
            </a:r>
          </a:p>
          <a:p>
            <a:r>
              <a:rPr lang="en-US" altLang="en-US" sz="2800" dirty="0"/>
              <a:t>Identify internal and external factors that could impact strategy and achievement of objectives </a:t>
            </a:r>
          </a:p>
        </p:txBody>
      </p:sp>
      <p:sp>
        <p:nvSpPr>
          <p:cNvPr id="48130" name="Title 1"/>
          <p:cNvSpPr>
            <a:spLocks noGrp="1"/>
          </p:cNvSpPr>
          <p:nvPr>
            <p:ph type="title"/>
          </p:nvPr>
        </p:nvSpPr>
        <p:spPr/>
        <p:txBody>
          <a:bodyPr/>
          <a:lstStyle/>
          <a:p>
            <a:r>
              <a:rPr lang="en-US" altLang="en-US" dirty="0"/>
              <a:t>1.	Identify Risks</a:t>
            </a:r>
          </a:p>
        </p:txBody>
      </p:sp>
      <p:sp>
        <p:nvSpPr>
          <p:cNvPr id="10" name="Text Placeholder 9"/>
          <p:cNvSpPr>
            <a:spLocks noGrp="1"/>
          </p:cNvSpPr>
          <p:nvPr>
            <p:ph type="body" sz="quarter" idx="12"/>
          </p:nvPr>
        </p:nvSpPr>
        <p:spPr/>
        <p:txBody>
          <a:bodyPr/>
          <a:lstStyle/>
          <a:p>
            <a:endParaRPr lang="en-US"/>
          </a:p>
        </p:txBody>
      </p:sp>
      <p:sp>
        <p:nvSpPr>
          <p:cNvPr id="11" name="Text Placeholder 10"/>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46965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pPr marL="0" indent="0">
              <a:buNone/>
            </a:pPr>
            <a:r>
              <a:rPr lang="en-US" sz="2800" b="1" dirty="0"/>
              <a:t>Internal</a:t>
            </a:r>
          </a:p>
          <a:p>
            <a:r>
              <a:rPr lang="en-US" dirty="0"/>
              <a:t>Staff snooping </a:t>
            </a:r>
          </a:p>
          <a:p>
            <a:r>
              <a:rPr lang="en-US" dirty="0"/>
              <a:t>Multiple sites/locations</a:t>
            </a:r>
          </a:p>
          <a:p>
            <a:r>
              <a:rPr lang="en-US" dirty="0"/>
              <a:t>Lack of clarity re: roles and responsibilities under PHIPA </a:t>
            </a:r>
          </a:p>
          <a:p>
            <a:r>
              <a:rPr lang="en-US" dirty="0"/>
              <a:t>Use of laptops, external devices</a:t>
            </a:r>
          </a:p>
          <a:p>
            <a:r>
              <a:rPr lang="en-US" dirty="0"/>
              <a:t>Use of social media</a:t>
            </a:r>
          </a:p>
          <a:p>
            <a:r>
              <a:rPr lang="en-US" dirty="0"/>
              <a:t>Migration of </a:t>
            </a:r>
            <a:r>
              <a:rPr lang="en-US" dirty="0" err="1"/>
              <a:t>EMR</a:t>
            </a:r>
            <a:r>
              <a:rPr lang="en-US" dirty="0"/>
              <a:t> systems </a:t>
            </a:r>
          </a:p>
          <a:p>
            <a:r>
              <a:rPr lang="en-US" dirty="0"/>
              <a:t>New technologies/medical devices</a:t>
            </a:r>
          </a:p>
          <a:p>
            <a:r>
              <a:rPr lang="en-US" dirty="0"/>
              <a:t>Staff/physician movement/attrition</a:t>
            </a:r>
          </a:p>
          <a:p>
            <a:endParaRPr lang="en-US" dirty="0"/>
          </a:p>
        </p:txBody>
      </p:sp>
      <p:sp>
        <p:nvSpPr>
          <p:cNvPr id="3" name="Content Placeholder 2"/>
          <p:cNvSpPr>
            <a:spLocks noGrp="1"/>
          </p:cNvSpPr>
          <p:nvPr>
            <p:ph idx="14"/>
          </p:nvPr>
        </p:nvSpPr>
        <p:spPr/>
        <p:txBody>
          <a:bodyPr/>
          <a:lstStyle/>
          <a:p>
            <a:pPr marL="0" indent="0">
              <a:buNone/>
            </a:pPr>
            <a:r>
              <a:rPr lang="en-US" sz="2800" b="1" dirty="0"/>
              <a:t>External</a:t>
            </a:r>
          </a:p>
          <a:p>
            <a:r>
              <a:rPr lang="en-US" dirty="0"/>
              <a:t>Hacking</a:t>
            </a:r>
          </a:p>
          <a:p>
            <a:r>
              <a:rPr lang="en-US" dirty="0" err="1"/>
              <a:t>Ransomware</a:t>
            </a:r>
            <a:r>
              <a:rPr lang="en-US" dirty="0"/>
              <a:t> </a:t>
            </a:r>
          </a:p>
          <a:p>
            <a:r>
              <a:rPr lang="en-US" dirty="0"/>
              <a:t>Discontinuation of </a:t>
            </a:r>
            <a:r>
              <a:rPr lang="en-US" dirty="0" err="1"/>
              <a:t>EMR</a:t>
            </a:r>
            <a:r>
              <a:rPr lang="en-US" dirty="0"/>
              <a:t> systems</a:t>
            </a:r>
          </a:p>
          <a:p>
            <a:r>
              <a:rPr lang="en-US" dirty="0"/>
              <a:t>Funding constraints</a:t>
            </a:r>
          </a:p>
          <a:p>
            <a:r>
              <a:rPr lang="en-US" dirty="0"/>
              <a:t>Amendments to PHIPA (i.e. mandatory notification requirements, offences, fines)</a:t>
            </a:r>
          </a:p>
          <a:p>
            <a:r>
              <a:rPr lang="en-US" dirty="0" err="1"/>
              <a:t>LHIN</a:t>
            </a:r>
            <a:r>
              <a:rPr lang="en-US" dirty="0"/>
              <a:t>/MOHLTC directives </a:t>
            </a:r>
          </a:p>
          <a:p>
            <a:pPr marL="0" indent="0">
              <a:buNone/>
            </a:pPr>
            <a:endParaRPr lang="en-US" dirty="0"/>
          </a:p>
        </p:txBody>
      </p:sp>
      <p:sp>
        <p:nvSpPr>
          <p:cNvPr id="4" name="Title 3"/>
          <p:cNvSpPr>
            <a:spLocks noGrp="1"/>
          </p:cNvSpPr>
          <p:nvPr>
            <p:ph type="title"/>
          </p:nvPr>
        </p:nvSpPr>
        <p:spPr/>
        <p:txBody>
          <a:bodyPr/>
          <a:lstStyle/>
          <a:p>
            <a:r>
              <a:rPr lang="en-US" dirty="0"/>
              <a:t>Internal/External Risks - Examples</a:t>
            </a:r>
          </a:p>
        </p:txBody>
      </p:sp>
      <p:sp>
        <p:nvSpPr>
          <p:cNvPr id="5" name="Text Placeholder 4"/>
          <p:cNvSpPr>
            <a:spLocks noGrp="1"/>
          </p:cNvSpPr>
          <p:nvPr>
            <p:ph type="body" sz="quarter" idx="12"/>
          </p:nvPr>
        </p:nvSpPr>
        <p:spPr/>
        <p:txBody>
          <a:bodyPr/>
          <a:lstStyle/>
          <a:p>
            <a:endParaRPr lang="en-US"/>
          </a:p>
        </p:txBody>
      </p:sp>
      <p:sp>
        <p:nvSpPr>
          <p:cNvPr id="6" name="Text Placeholder 5"/>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540979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p:txBody>
          <a:bodyPr>
            <a:normAutofit/>
          </a:bodyPr>
          <a:lstStyle/>
          <a:p>
            <a:r>
              <a:rPr lang="en-US" altLang="en-US" sz="2800" dirty="0"/>
              <a:t>Understand the extent to which potential events might impact objectives </a:t>
            </a:r>
          </a:p>
          <a:p>
            <a:r>
              <a:rPr lang="en-US" altLang="en-US" sz="2800" dirty="0"/>
              <a:t>Assess risk from two perspectives:</a:t>
            </a:r>
          </a:p>
          <a:p>
            <a:pPr lvl="1"/>
            <a:r>
              <a:rPr lang="en-US" altLang="en-US" sz="2800" dirty="0"/>
              <a:t>Likelihood of risk (rare </a:t>
            </a:r>
            <a:r>
              <a:rPr lang="en-US" altLang="en-US" sz="2800" dirty="0">
                <a:sym typeface="Wingdings" panose="05000000000000000000" pitchFamily="2" charset="2"/>
              </a:rPr>
              <a:t> almost certain)</a:t>
            </a:r>
            <a:endParaRPr lang="en-US" altLang="en-US" sz="2800" dirty="0"/>
          </a:p>
          <a:p>
            <a:pPr lvl="1"/>
            <a:r>
              <a:rPr lang="en-US" altLang="en-US" sz="2800" dirty="0"/>
              <a:t>Impact (insignificant </a:t>
            </a:r>
            <a:r>
              <a:rPr lang="en-US" altLang="en-US" sz="2800" dirty="0">
                <a:sym typeface="Wingdings" panose="05000000000000000000" pitchFamily="2" charset="2"/>
              </a:rPr>
              <a:t> extreme)</a:t>
            </a:r>
          </a:p>
          <a:p>
            <a:r>
              <a:rPr lang="en-US" altLang="en-US" sz="2800" dirty="0">
                <a:sym typeface="Wingdings" panose="05000000000000000000" pitchFamily="2" charset="2"/>
              </a:rPr>
              <a:t>Risk Matrix / Grading tool</a:t>
            </a:r>
            <a:r>
              <a:rPr lang="en-US" altLang="en-US" sz="2800" dirty="0"/>
              <a:t> – rank risk, establish baseline and measure progress and trends over time</a:t>
            </a:r>
          </a:p>
        </p:txBody>
      </p:sp>
      <p:sp>
        <p:nvSpPr>
          <p:cNvPr id="49154" name="Title 1"/>
          <p:cNvSpPr>
            <a:spLocks noGrp="1"/>
          </p:cNvSpPr>
          <p:nvPr>
            <p:ph type="title"/>
          </p:nvPr>
        </p:nvSpPr>
        <p:spPr/>
        <p:txBody>
          <a:bodyPr/>
          <a:lstStyle/>
          <a:p>
            <a:r>
              <a:rPr lang="en-US" altLang="en-US" dirty="0"/>
              <a:t>2.	Assess Risks</a:t>
            </a:r>
          </a:p>
        </p:txBody>
      </p:sp>
      <p:sp>
        <p:nvSpPr>
          <p:cNvPr id="10" name="Text Placeholder 9"/>
          <p:cNvSpPr>
            <a:spLocks noGrp="1"/>
          </p:cNvSpPr>
          <p:nvPr>
            <p:ph type="body" sz="quarter" idx="12"/>
          </p:nvPr>
        </p:nvSpPr>
        <p:spPr/>
        <p:txBody>
          <a:bodyPr/>
          <a:lstStyle/>
          <a:p>
            <a:endParaRPr lang="en-US"/>
          </a:p>
        </p:txBody>
      </p:sp>
      <p:sp>
        <p:nvSpPr>
          <p:cNvPr id="11" name="Text Placeholder 10"/>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282892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800" dirty="0"/>
              <a:t>Enterprise Risk Management (“ERM”) is defined as “a process that focuses an organization on the important risks to achievement of its overall objectives and then measures the degree to which the organization is successful in controlling these risks.”</a:t>
            </a:r>
          </a:p>
          <a:p>
            <a:endParaRPr lang="en-US" sz="2800" dirty="0"/>
          </a:p>
        </p:txBody>
      </p:sp>
      <p:sp>
        <p:nvSpPr>
          <p:cNvPr id="3" name="Title 2"/>
          <p:cNvSpPr>
            <a:spLocks noGrp="1"/>
          </p:cNvSpPr>
          <p:nvPr>
            <p:ph type="title"/>
          </p:nvPr>
        </p:nvSpPr>
        <p:spPr/>
        <p:txBody>
          <a:bodyPr/>
          <a:lstStyle/>
          <a:p>
            <a:r>
              <a:rPr lang="en-US" dirty="0"/>
              <a:t>What is Enterprise Risk Management?</a:t>
            </a:r>
          </a:p>
        </p:txBody>
      </p:sp>
      <p:sp>
        <p:nvSpPr>
          <p:cNvPr id="4" name="Text Placeholder 3"/>
          <p:cNvSpPr>
            <a:spLocks noGrp="1"/>
          </p:cNvSpPr>
          <p:nvPr>
            <p:ph type="body" sz="quarter" idx="12"/>
          </p:nvPr>
        </p:nvSpPr>
        <p:spPr/>
        <p:txBody>
          <a:bodyPr/>
          <a:lstStyle/>
          <a:p>
            <a:endParaRPr lang="en-US" dirty="0"/>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344331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p:txBody>
          <a:bodyPr>
            <a:normAutofit/>
          </a:bodyPr>
          <a:lstStyle/>
          <a:p>
            <a:r>
              <a:rPr lang="en-US" altLang="en-US" sz="2800" dirty="0"/>
              <a:t>Identify and evaluate possible responses</a:t>
            </a:r>
          </a:p>
          <a:p>
            <a:r>
              <a:rPr lang="en-US" altLang="en-US" sz="2800" dirty="0"/>
              <a:t>Evaluate in relation to risk appetite, cost / benefit analysis and degree to which a response will reduce impact or likelihood</a:t>
            </a:r>
          </a:p>
          <a:p>
            <a:r>
              <a:rPr lang="en-US" altLang="en-US" sz="2800" dirty="0"/>
              <a:t>Select and execute response based on evaluation  </a:t>
            </a:r>
          </a:p>
        </p:txBody>
      </p:sp>
      <p:sp>
        <p:nvSpPr>
          <p:cNvPr id="50178" name="Title 1"/>
          <p:cNvSpPr>
            <a:spLocks noGrp="1"/>
          </p:cNvSpPr>
          <p:nvPr>
            <p:ph type="title"/>
          </p:nvPr>
        </p:nvSpPr>
        <p:spPr/>
        <p:txBody>
          <a:bodyPr/>
          <a:lstStyle/>
          <a:p>
            <a:r>
              <a:rPr lang="en-US" altLang="en-US" dirty="0"/>
              <a:t>3.	Manage Risks</a:t>
            </a:r>
          </a:p>
        </p:txBody>
      </p:sp>
      <p:sp>
        <p:nvSpPr>
          <p:cNvPr id="6" name="Text Placeholder 5"/>
          <p:cNvSpPr>
            <a:spLocks noGrp="1"/>
          </p:cNvSpPr>
          <p:nvPr>
            <p:ph type="body" sz="quarter" idx="12"/>
          </p:nvPr>
        </p:nvSpPr>
        <p:spPr/>
        <p:txBody>
          <a:bodyPr/>
          <a:lstStyle/>
          <a:p>
            <a:endParaRPr lang="en-US"/>
          </a:p>
        </p:txBody>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869513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a:t>Managing Risks – ERM Strategies</a:t>
            </a:r>
          </a:p>
        </p:txBody>
      </p:sp>
      <p:sp>
        <p:nvSpPr>
          <p:cNvPr id="4" name="Text Placeholder 3"/>
          <p:cNvSpPr>
            <a:spLocks noGrp="1"/>
          </p:cNvSpPr>
          <p:nvPr>
            <p:ph type="body" sz="quarter" idx="12"/>
          </p:nvPr>
        </p:nvSpPr>
        <p:spPr/>
        <p:txBody>
          <a:bodyPr/>
          <a:lstStyle/>
          <a:p>
            <a:endParaRPr lang="en-US" dirty="0"/>
          </a:p>
        </p:txBody>
      </p:sp>
      <p:sp>
        <p:nvSpPr>
          <p:cNvPr id="5" name="Text Placeholder 4"/>
          <p:cNvSpPr>
            <a:spLocks noGrp="1"/>
          </p:cNvSpPr>
          <p:nvPr>
            <p:ph type="body" sz="quarter" idx="13"/>
          </p:nvPr>
        </p:nvSpPr>
        <p:spPr/>
        <p:txBody>
          <a:bodyPr/>
          <a:lstStyle/>
          <a:p>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2564545103"/>
              </p:ext>
            </p:extLst>
          </p:nvPr>
        </p:nvGraphicFramePr>
        <p:xfrm>
          <a:off x="571498" y="1871277"/>
          <a:ext cx="11010900" cy="4509019"/>
        </p:xfrm>
        <a:graphic>
          <a:graphicData uri="http://schemas.openxmlformats.org/drawingml/2006/table">
            <a:tbl>
              <a:tblPr firstRow="1" bandRow="1">
                <a:tableStyleId>{073A0DAA-6AF3-43AB-8588-CEC1D06C72B9}</a:tableStyleId>
              </a:tblPr>
              <a:tblGrid>
                <a:gridCol w="3786318">
                  <a:extLst>
                    <a:ext uri="{9D8B030D-6E8A-4147-A177-3AD203B41FA5}">
                      <a16:colId xmlns:a16="http://schemas.microsoft.com/office/drawing/2014/main" val="20000"/>
                    </a:ext>
                  </a:extLst>
                </a:gridCol>
                <a:gridCol w="7224582">
                  <a:extLst>
                    <a:ext uri="{9D8B030D-6E8A-4147-A177-3AD203B41FA5}">
                      <a16:colId xmlns:a16="http://schemas.microsoft.com/office/drawing/2014/main" val="20001"/>
                    </a:ext>
                  </a:extLst>
                </a:gridCol>
              </a:tblGrid>
              <a:tr h="372351">
                <a:tc>
                  <a:txBody>
                    <a:bodyPr/>
                    <a:lstStyle/>
                    <a:p>
                      <a:r>
                        <a:rPr lang="en-US" sz="1800" dirty="0"/>
                        <a:t>Risk Management</a:t>
                      </a:r>
                      <a:r>
                        <a:rPr lang="en-US" sz="1800" baseline="0" dirty="0"/>
                        <a:t> Strategy</a:t>
                      </a:r>
                      <a:endParaRPr lang="en-US" sz="1800" dirty="0"/>
                    </a:p>
                  </a:txBody>
                  <a:tcPr marL="91758" marR="91758" marT="45723" marB="45723"/>
                </a:tc>
                <a:tc>
                  <a:txBody>
                    <a:bodyPr/>
                    <a:lstStyle/>
                    <a:p>
                      <a:r>
                        <a:rPr lang="en-US" sz="1800" dirty="0"/>
                        <a:t>Examples</a:t>
                      </a:r>
                    </a:p>
                  </a:txBody>
                  <a:tcPr marL="91758" marR="91758" marT="45723" marB="45723"/>
                </a:tc>
                <a:extLst>
                  <a:ext uri="{0D108BD9-81ED-4DB2-BD59-A6C34878D82A}">
                    <a16:rowId xmlns:a16="http://schemas.microsoft.com/office/drawing/2014/main" val="10000"/>
                  </a:ext>
                </a:extLst>
              </a:tr>
              <a:tr h="1193565">
                <a:tc>
                  <a:txBody>
                    <a:bodyPr/>
                    <a:lstStyle/>
                    <a:p>
                      <a:r>
                        <a:rPr lang="en-US" sz="1800" dirty="0"/>
                        <a:t>Avoid </a:t>
                      </a:r>
                      <a:r>
                        <a:rPr lang="en-US" sz="1800" baseline="0" dirty="0"/>
                        <a:t> </a:t>
                      </a:r>
                      <a:endParaRPr lang="en-US" sz="1800" dirty="0"/>
                    </a:p>
                  </a:txBody>
                  <a:tcPr marL="91758" marR="91758" marT="45723" marB="45723"/>
                </a:tc>
                <a:tc>
                  <a:txBody>
                    <a:bodyPr/>
                    <a:lstStyle/>
                    <a:p>
                      <a:r>
                        <a:rPr lang="en-US" sz="1800" dirty="0"/>
                        <a:t>Do not start or terminate program or activity (i.e. technology or software</a:t>
                      </a:r>
                      <a:r>
                        <a:rPr lang="en-US" sz="1800" baseline="0" dirty="0"/>
                        <a:t> </a:t>
                      </a:r>
                      <a:r>
                        <a:rPr lang="en-US" sz="1800" dirty="0"/>
                        <a:t>that does not meet organizational privacy and security standards)</a:t>
                      </a:r>
                    </a:p>
                  </a:txBody>
                  <a:tcPr marL="91758" marR="91758" marT="45723" marB="45723"/>
                </a:tc>
                <a:extLst>
                  <a:ext uri="{0D108BD9-81ED-4DB2-BD59-A6C34878D82A}">
                    <a16:rowId xmlns:a16="http://schemas.microsoft.com/office/drawing/2014/main" val="10001"/>
                  </a:ext>
                </a:extLst>
              </a:tr>
              <a:tr h="642688">
                <a:tc>
                  <a:txBody>
                    <a:bodyPr/>
                    <a:lstStyle/>
                    <a:p>
                      <a:r>
                        <a:rPr lang="en-US" sz="1800" dirty="0"/>
                        <a:t>Remove</a:t>
                      </a:r>
                    </a:p>
                  </a:txBody>
                  <a:tcPr marL="91758" marR="91758" marT="45723" marB="45723"/>
                </a:tc>
                <a:tc>
                  <a:txBody>
                    <a:bodyPr/>
                    <a:lstStyle/>
                    <a:p>
                      <a:r>
                        <a:rPr lang="en-US" sz="1800" dirty="0"/>
                        <a:t>Discontinue obsolete or faulty</a:t>
                      </a:r>
                      <a:r>
                        <a:rPr lang="en-US" sz="1800" baseline="0" dirty="0"/>
                        <a:t> software or system</a:t>
                      </a:r>
                      <a:endParaRPr lang="en-US" sz="1800" dirty="0"/>
                    </a:p>
                  </a:txBody>
                  <a:tcPr marL="91758" marR="91758" marT="45723" marB="45723"/>
                </a:tc>
                <a:extLst>
                  <a:ext uri="{0D108BD9-81ED-4DB2-BD59-A6C34878D82A}">
                    <a16:rowId xmlns:a16="http://schemas.microsoft.com/office/drawing/2014/main" val="10002"/>
                  </a:ext>
                </a:extLst>
              </a:tr>
              <a:tr h="642688">
                <a:tc>
                  <a:txBody>
                    <a:bodyPr/>
                    <a:lstStyle/>
                    <a:p>
                      <a:r>
                        <a:rPr lang="en-US" sz="1800" dirty="0"/>
                        <a:t>Change Likelihood (prevent or reduce)</a:t>
                      </a:r>
                    </a:p>
                  </a:txBody>
                  <a:tcPr marL="91758" marR="91758" marT="45723" marB="45723"/>
                </a:tc>
                <a:tc>
                  <a:txBody>
                    <a:bodyPr/>
                    <a:lstStyle/>
                    <a:p>
                      <a:r>
                        <a:rPr lang="en-US" sz="1800" dirty="0"/>
                        <a:t>Enhanced training, policy development or system</a:t>
                      </a:r>
                      <a:r>
                        <a:rPr lang="en-US" sz="1800" baseline="0" dirty="0"/>
                        <a:t> improvement, PIAs, TRAs</a:t>
                      </a:r>
                      <a:endParaRPr lang="en-US" sz="1800" dirty="0"/>
                    </a:p>
                  </a:txBody>
                  <a:tcPr marL="91758" marR="91758" marT="45723" marB="45723"/>
                </a:tc>
                <a:extLst>
                  <a:ext uri="{0D108BD9-81ED-4DB2-BD59-A6C34878D82A}">
                    <a16:rowId xmlns:a16="http://schemas.microsoft.com/office/drawing/2014/main" val="10003"/>
                  </a:ext>
                </a:extLst>
              </a:tr>
              <a:tr h="642688">
                <a:tc>
                  <a:txBody>
                    <a:bodyPr/>
                    <a:lstStyle/>
                    <a:p>
                      <a:r>
                        <a:rPr lang="en-US" sz="1800" dirty="0"/>
                        <a:t>Change Consequences</a:t>
                      </a:r>
                    </a:p>
                  </a:txBody>
                  <a:tcPr marL="91758" marR="91758" marT="45723" marB="45723"/>
                </a:tc>
                <a:tc>
                  <a:txBody>
                    <a:bodyPr/>
                    <a:lstStyle/>
                    <a:p>
                      <a:r>
                        <a:rPr lang="en-US" sz="1800" dirty="0"/>
                        <a:t>Privacy breach protocol and security incident response</a:t>
                      </a:r>
                    </a:p>
                  </a:txBody>
                  <a:tcPr marL="91758" marR="91758" marT="45723" marB="45723"/>
                </a:tc>
                <a:extLst>
                  <a:ext uri="{0D108BD9-81ED-4DB2-BD59-A6C34878D82A}">
                    <a16:rowId xmlns:a16="http://schemas.microsoft.com/office/drawing/2014/main" val="10004"/>
                  </a:ext>
                </a:extLst>
              </a:tr>
              <a:tr h="642688">
                <a:tc>
                  <a:txBody>
                    <a:bodyPr/>
                    <a:lstStyle/>
                    <a:p>
                      <a:r>
                        <a:rPr lang="en-US" sz="1800" dirty="0"/>
                        <a:t>Risk sharing or risk transfer</a:t>
                      </a:r>
                    </a:p>
                  </a:txBody>
                  <a:tcPr marL="91758" marR="91758" marT="45723" marB="45723"/>
                </a:tc>
                <a:tc>
                  <a:txBody>
                    <a:bodyPr/>
                    <a:lstStyle/>
                    <a:p>
                      <a:r>
                        <a:rPr lang="en-US" sz="1800" dirty="0"/>
                        <a:t>Cyber Insurance </a:t>
                      </a:r>
                    </a:p>
                    <a:p>
                      <a:r>
                        <a:rPr lang="en-US" sz="1800" dirty="0"/>
                        <a:t>Outsource</a:t>
                      </a:r>
                      <a:r>
                        <a:rPr lang="en-US" sz="1800" baseline="0" dirty="0"/>
                        <a:t> or contract out </a:t>
                      </a:r>
                      <a:endParaRPr lang="en-US" sz="1800" dirty="0"/>
                    </a:p>
                  </a:txBody>
                  <a:tcPr marL="91758" marR="91758" marT="45723" marB="45723"/>
                </a:tc>
                <a:extLst>
                  <a:ext uri="{0D108BD9-81ED-4DB2-BD59-A6C34878D82A}">
                    <a16:rowId xmlns:a16="http://schemas.microsoft.com/office/drawing/2014/main" val="10005"/>
                  </a:ext>
                </a:extLst>
              </a:tr>
              <a:tr h="372351">
                <a:tc>
                  <a:txBody>
                    <a:bodyPr/>
                    <a:lstStyle/>
                    <a:p>
                      <a:r>
                        <a:rPr lang="en-US" sz="1800" dirty="0"/>
                        <a:t>Retain Risk (informed decision)</a:t>
                      </a:r>
                    </a:p>
                  </a:txBody>
                  <a:tcPr marL="91758" marR="91758" marT="45723" marB="45723"/>
                </a:tc>
                <a:tc>
                  <a:txBody>
                    <a:bodyPr/>
                    <a:lstStyle/>
                    <a:p>
                      <a:r>
                        <a:rPr lang="en-US" sz="1800" dirty="0"/>
                        <a:t>Legacy</a:t>
                      </a:r>
                      <a:r>
                        <a:rPr lang="en-US" sz="1800" baseline="0" dirty="0"/>
                        <a:t> systems and </a:t>
                      </a:r>
                      <a:r>
                        <a:rPr lang="en-US" sz="1800" dirty="0"/>
                        <a:t>technologies </a:t>
                      </a:r>
                    </a:p>
                  </a:txBody>
                  <a:tcPr marL="91758" marR="91758" marT="45723" marB="45723"/>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47922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p:txBody>
          <a:bodyPr>
            <a:normAutofit/>
          </a:bodyPr>
          <a:lstStyle/>
          <a:p>
            <a:r>
              <a:rPr lang="en-US" altLang="en-US" sz="2800" dirty="0"/>
              <a:t>Regularly monitor and report on risks for senior leadership and Board </a:t>
            </a:r>
          </a:p>
          <a:p>
            <a:r>
              <a:rPr lang="en-US" altLang="en-US" sz="2800" dirty="0"/>
              <a:t>Analyze trends and progress towards performance goals over time</a:t>
            </a:r>
          </a:p>
        </p:txBody>
      </p:sp>
      <p:sp>
        <p:nvSpPr>
          <p:cNvPr id="50178" name="Title 1"/>
          <p:cNvSpPr>
            <a:spLocks noGrp="1"/>
          </p:cNvSpPr>
          <p:nvPr>
            <p:ph type="title"/>
          </p:nvPr>
        </p:nvSpPr>
        <p:spPr/>
        <p:txBody>
          <a:bodyPr/>
          <a:lstStyle/>
          <a:p>
            <a:r>
              <a:rPr lang="en-US" altLang="en-US" dirty="0"/>
              <a:t>4.	Report Risks</a:t>
            </a:r>
          </a:p>
        </p:txBody>
      </p:sp>
      <p:sp>
        <p:nvSpPr>
          <p:cNvPr id="6" name="Text Placeholder 5"/>
          <p:cNvSpPr>
            <a:spLocks noGrp="1"/>
          </p:cNvSpPr>
          <p:nvPr>
            <p:ph type="body" sz="quarter" idx="12"/>
          </p:nvPr>
        </p:nvSpPr>
        <p:spPr/>
        <p:txBody>
          <a:bodyPr/>
          <a:lstStyle/>
          <a:p>
            <a:endParaRPr lang="en-US"/>
          </a:p>
        </p:txBody>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181429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US" sz="2800" dirty="0"/>
              <a:t>Information practices – policies, procedures and systems to address privacy and security</a:t>
            </a:r>
          </a:p>
          <a:p>
            <a:pPr lvl="1"/>
            <a:r>
              <a:rPr lang="en-US" sz="2800" dirty="0"/>
              <a:t>Information lifecycle – protect your informational assets from creation, storage, disposal, destruction</a:t>
            </a:r>
          </a:p>
          <a:p>
            <a:pPr lvl="1"/>
            <a:r>
              <a:rPr lang="en-US" sz="2800" dirty="0"/>
              <a:t>Contingency plans - Privacy breach protocol /security incident management, crisis and disaster management, data recovery</a:t>
            </a:r>
          </a:p>
          <a:p>
            <a:pPr marL="0" indent="0">
              <a:buNone/>
            </a:pPr>
            <a:r>
              <a:rPr lang="en-US" sz="2800" b="1" dirty="0"/>
              <a:t>Tip</a:t>
            </a:r>
            <a:r>
              <a:rPr lang="en-US" sz="2800" dirty="0"/>
              <a:t>: account for actions outside of workplace, for example, removal of data</a:t>
            </a:r>
          </a:p>
          <a:p>
            <a:pPr lvl="1"/>
            <a:endParaRPr lang="en-US" sz="2800" dirty="0"/>
          </a:p>
          <a:p>
            <a:endParaRPr lang="en-US" sz="2800" dirty="0"/>
          </a:p>
        </p:txBody>
      </p:sp>
      <p:sp>
        <p:nvSpPr>
          <p:cNvPr id="3" name="Title 2"/>
          <p:cNvSpPr>
            <a:spLocks noGrp="1"/>
          </p:cNvSpPr>
          <p:nvPr>
            <p:ph type="title"/>
          </p:nvPr>
        </p:nvSpPr>
        <p:spPr/>
        <p:txBody>
          <a:bodyPr/>
          <a:lstStyle/>
          <a:p>
            <a:r>
              <a:rPr lang="en-CA" altLang="en-US" dirty="0"/>
              <a:t>Best Practices for Reducing Liability</a:t>
            </a:r>
            <a:endParaRPr lang="en-US" dirty="0"/>
          </a:p>
        </p:txBody>
      </p:sp>
      <p:sp>
        <p:nvSpPr>
          <p:cNvPr id="4" name="Text Placeholder 3"/>
          <p:cNvSpPr>
            <a:spLocks noGrp="1"/>
          </p:cNvSpPr>
          <p:nvPr>
            <p:ph type="body" sz="quarter" idx="12"/>
          </p:nvPr>
        </p:nvSpPr>
        <p:spPr/>
        <p:txBody>
          <a:bodyPr/>
          <a:lstStyle/>
          <a:p>
            <a:endParaRPr lang="en-US" dirty="0"/>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657662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Monitoring and auditing compliance coming under increasing focus – not enough to have privacy and security policies </a:t>
            </a:r>
          </a:p>
          <a:p>
            <a:pPr lvl="1"/>
            <a:r>
              <a:rPr lang="en-US" sz="2800" dirty="0"/>
              <a:t>Audit trails, regular and random privacy audits </a:t>
            </a:r>
          </a:p>
          <a:p>
            <a:r>
              <a:rPr lang="en-US" sz="2800" dirty="0"/>
              <a:t>Need to evaluate privacy and security standards as they evolve over time (i.e. use of fax, mail and courier, encryption, wireless systems) </a:t>
            </a:r>
          </a:p>
          <a:p>
            <a:pPr lvl="1"/>
            <a:r>
              <a:rPr lang="en-US" sz="2800" dirty="0"/>
              <a:t>Engage appropriate subject matter experts and ensure use of reputable vendors</a:t>
            </a:r>
          </a:p>
          <a:p>
            <a:pPr lvl="1"/>
            <a:r>
              <a:rPr lang="en-US" sz="2800" dirty="0"/>
              <a:t>Require vendors to demonstrate compliance</a:t>
            </a:r>
          </a:p>
          <a:p>
            <a:endParaRPr lang="en-US" sz="2800" dirty="0"/>
          </a:p>
        </p:txBody>
      </p:sp>
      <p:sp>
        <p:nvSpPr>
          <p:cNvPr id="3" name="Title 2"/>
          <p:cNvSpPr>
            <a:spLocks noGrp="1"/>
          </p:cNvSpPr>
          <p:nvPr>
            <p:ph type="title"/>
          </p:nvPr>
        </p:nvSpPr>
        <p:spPr/>
        <p:txBody>
          <a:bodyPr/>
          <a:lstStyle/>
          <a:p>
            <a:r>
              <a:rPr lang="en-CA" altLang="en-US" dirty="0"/>
              <a:t>Best Practices for Reducing Liability</a:t>
            </a:r>
            <a:endParaRPr lang="en-US" dirty="0"/>
          </a:p>
        </p:txBody>
      </p:sp>
      <p:sp>
        <p:nvSpPr>
          <p:cNvPr id="4" name="Text Placeholder 3"/>
          <p:cNvSpPr>
            <a:spLocks noGrp="1"/>
          </p:cNvSpPr>
          <p:nvPr>
            <p:ph type="body" sz="quarter" idx="12"/>
          </p:nvPr>
        </p:nvSpPr>
        <p:spPr/>
        <p:txBody>
          <a:bodyPr/>
          <a:lstStyle/>
          <a:p>
            <a:endParaRPr lang="en-US" dirty="0"/>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903911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Training and education - </a:t>
            </a:r>
            <a:r>
              <a:rPr lang="en-US" sz="2800" b="1" dirty="0"/>
              <a:t>privacy and cyber risks are as much about people as they are technology!</a:t>
            </a:r>
          </a:p>
          <a:p>
            <a:r>
              <a:rPr lang="en-US" sz="2800" dirty="0"/>
              <a:t>Service Provider Management </a:t>
            </a:r>
          </a:p>
          <a:p>
            <a:r>
              <a:rPr lang="en-US" sz="2800" dirty="0"/>
              <a:t>Risk assessment tools – including PIAs and TRAs</a:t>
            </a:r>
          </a:p>
          <a:p>
            <a:r>
              <a:rPr lang="en-US" sz="2800" dirty="0"/>
              <a:t>Internal reporting – systems for identifying and preventing breaches </a:t>
            </a:r>
          </a:p>
          <a:p>
            <a:r>
              <a:rPr lang="en-US" sz="2800" dirty="0"/>
              <a:t>Privacy notification and reporting </a:t>
            </a:r>
          </a:p>
          <a:p>
            <a:pPr marL="0" indent="0">
              <a:buNone/>
            </a:pPr>
            <a:endParaRPr lang="en-US" sz="2800" dirty="0"/>
          </a:p>
        </p:txBody>
      </p:sp>
      <p:sp>
        <p:nvSpPr>
          <p:cNvPr id="3" name="Title 2"/>
          <p:cNvSpPr>
            <a:spLocks noGrp="1"/>
          </p:cNvSpPr>
          <p:nvPr>
            <p:ph type="title"/>
          </p:nvPr>
        </p:nvSpPr>
        <p:spPr/>
        <p:txBody>
          <a:bodyPr/>
          <a:lstStyle/>
          <a:p>
            <a:r>
              <a:rPr lang="en-CA" altLang="en-US" dirty="0"/>
              <a:t>Best Practices for Reducing Liability</a:t>
            </a:r>
            <a:endParaRPr lang="en-US" dirty="0"/>
          </a:p>
        </p:txBody>
      </p:sp>
      <p:sp>
        <p:nvSpPr>
          <p:cNvPr id="4" name="Text Placeholder 3"/>
          <p:cNvSpPr>
            <a:spLocks noGrp="1"/>
          </p:cNvSpPr>
          <p:nvPr>
            <p:ph type="body" sz="quarter" idx="12"/>
          </p:nvPr>
        </p:nvSpPr>
        <p:spPr/>
        <p:txBody>
          <a:bodyPr/>
          <a:lstStyle/>
          <a:p>
            <a:endParaRPr lang="en-US" dirty="0"/>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814027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altLang="en-US" sz="2800" dirty="0"/>
              <a:t>Responding to privacy or cyber breaches can be extremely costly and time consuming! </a:t>
            </a:r>
          </a:p>
          <a:p>
            <a:r>
              <a:rPr lang="en-CA" altLang="en-US" sz="2800" dirty="0"/>
              <a:t>Early engagement of experienced legal counsel is critical (establish privilege for investigations)</a:t>
            </a:r>
            <a:endParaRPr lang="en-US" altLang="en-US" sz="2800" dirty="0"/>
          </a:p>
          <a:p>
            <a:r>
              <a:rPr lang="en-CA" altLang="en-US" sz="2800" dirty="0"/>
              <a:t>Significant public relations and legal risk, therefore, when and how individuals are notified is very important </a:t>
            </a:r>
            <a:r>
              <a:rPr lang="en-CA" altLang="en-US" sz="2800" dirty="0">
                <a:sym typeface="Wingdings" panose="05000000000000000000" pitchFamily="2" charset="2"/>
              </a:rPr>
              <a:t> ensure strong communication strategy</a:t>
            </a:r>
            <a:endParaRPr lang="en-US" altLang="en-US" sz="2800" dirty="0"/>
          </a:p>
          <a:p>
            <a:r>
              <a:rPr lang="en-US" altLang="en-US" sz="2800" dirty="0"/>
              <a:t>Consider risk transfer and specialized insurance (i.e. D&amp;O and cyber insurance) </a:t>
            </a:r>
          </a:p>
          <a:p>
            <a:endParaRPr lang="en-US" sz="2800" dirty="0"/>
          </a:p>
        </p:txBody>
      </p:sp>
      <p:sp>
        <p:nvSpPr>
          <p:cNvPr id="3" name="Title 2"/>
          <p:cNvSpPr>
            <a:spLocks noGrp="1"/>
          </p:cNvSpPr>
          <p:nvPr>
            <p:ph type="title"/>
          </p:nvPr>
        </p:nvSpPr>
        <p:spPr/>
        <p:txBody>
          <a:bodyPr/>
          <a:lstStyle/>
          <a:p>
            <a:r>
              <a:rPr lang="en-CA" altLang="en-US" dirty="0"/>
              <a:t>Best Practices for Reducing Liability</a:t>
            </a:r>
            <a:endParaRPr lang="en-US" dirty="0"/>
          </a:p>
        </p:txBody>
      </p:sp>
      <p:sp>
        <p:nvSpPr>
          <p:cNvPr id="4" name="Text Placeholder 3"/>
          <p:cNvSpPr>
            <a:spLocks noGrp="1"/>
          </p:cNvSpPr>
          <p:nvPr>
            <p:ph type="body" sz="quarter" idx="12"/>
          </p:nvPr>
        </p:nvSpPr>
        <p:spPr/>
        <p:txBody>
          <a:bodyPr/>
          <a:lstStyle/>
          <a:p>
            <a:endParaRPr lang="en-US" dirty="0"/>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623475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Directors have a duty to advance the best interests of the organization and this requires effective risk oversight</a:t>
            </a:r>
          </a:p>
          <a:p>
            <a:r>
              <a:rPr lang="en-US" sz="2800" dirty="0"/>
              <a:t>Risk analysis has evolved from reactive review/action to proactive management/mitigation</a:t>
            </a:r>
          </a:p>
          <a:p>
            <a:r>
              <a:rPr lang="en-US" sz="2800" dirty="0"/>
              <a:t>ERM involves risk analysis through an enterprise lens considering impact, likelihood, mitigation and tolerance</a:t>
            </a:r>
          </a:p>
          <a:p>
            <a:r>
              <a:rPr lang="en-US" sz="2800" dirty="0"/>
              <a:t>Implementation requires alignment of Board and Management roles and responsibilities</a:t>
            </a:r>
          </a:p>
          <a:p>
            <a:r>
              <a:rPr lang="en-US" sz="2800" dirty="0"/>
              <a:t>Consider ERM education and tools to enable effective implementation of ERM culture and process</a:t>
            </a:r>
          </a:p>
          <a:p>
            <a:endParaRPr lang="en-US" sz="2800" dirty="0"/>
          </a:p>
          <a:p>
            <a:endParaRPr lang="en-US" sz="2800" dirty="0"/>
          </a:p>
        </p:txBody>
      </p:sp>
      <p:sp>
        <p:nvSpPr>
          <p:cNvPr id="3" name="Title 2"/>
          <p:cNvSpPr>
            <a:spLocks noGrp="1"/>
          </p:cNvSpPr>
          <p:nvPr>
            <p:ph type="title"/>
          </p:nvPr>
        </p:nvSpPr>
        <p:spPr/>
        <p:txBody>
          <a:bodyPr/>
          <a:lstStyle/>
          <a:p>
            <a:r>
              <a:rPr lang="en-US" dirty="0"/>
              <a:t>Wrap Up</a:t>
            </a:r>
          </a:p>
        </p:txBody>
      </p:sp>
      <p:sp>
        <p:nvSpPr>
          <p:cNvPr id="4" name="Text Placeholder 3"/>
          <p:cNvSpPr>
            <a:spLocks noGrp="1"/>
          </p:cNvSpPr>
          <p:nvPr>
            <p:ph type="body" sz="quarter" idx="12"/>
          </p:nvPr>
        </p:nvSpPr>
        <p:spPr/>
        <p:txBody>
          <a:bodyPr/>
          <a:lstStyle/>
          <a:p>
            <a:endParaRPr lang="en-US" dirty="0"/>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605054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8334" y="2908447"/>
            <a:ext cx="11425288" cy="1262063"/>
          </a:xfrm>
        </p:spPr>
        <p:txBody>
          <a:bodyPr/>
          <a:lstStyle/>
          <a:p>
            <a:r>
              <a:rPr lang="en-US" dirty="0"/>
              <a:t>Questions?</a:t>
            </a:r>
          </a:p>
        </p:txBody>
      </p:sp>
      <p:sp>
        <p:nvSpPr>
          <p:cNvPr id="3" name="Subtitle 2"/>
          <p:cNvSpPr>
            <a:spLocks noGrp="1"/>
          </p:cNvSpPr>
          <p:nvPr>
            <p:ph type="subTitle" idx="1"/>
          </p:nvPr>
        </p:nvSpPr>
        <p:spPr>
          <a:xfrm>
            <a:off x="1679109" y="4431162"/>
            <a:ext cx="4136075" cy="1021925"/>
          </a:xfrm>
        </p:spPr>
        <p:txBody>
          <a:bodyPr/>
          <a:lstStyle/>
          <a:p>
            <a:pPr algn="l">
              <a:spcBef>
                <a:spcPts val="0"/>
              </a:spcBef>
            </a:pPr>
            <a:r>
              <a:rPr lang="en-US" sz="2400" dirty="0"/>
              <a:t>Karima Kanani </a:t>
            </a:r>
          </a:p>
          <a:p>
            <a:pPr algn="l">
              <a:spcBef>
                <a:spcPts val="0"/>
              </a:spcBef>
            </a:pPr>
            <a:r>
              <a:rPr lang="en-US" sz="2400" dirty="0">
                <a:hlinkClick r:id="rId3"/>
              </a:rPr>
              <a:t>kkanani@millerthomson.com</a:t>
            </a:r>
            <a:r>
              <a:rPr lang="en-US" sz="2400" dirty="0"/>
              <a:t>416.595.7908</a:t>
            </a:r>
          </a:p>
        </p:txBody>
      </p:sp>
      <p:sp>
        <p:nvSpPr>
          <p:cNvPr id="5" name="TextBox 4"/>
          <p:cNvSpPr txBox="1"/>
          <p:nvPr/>
        </p:nvSpPr>
        <p:spPr>
          <a:xfrm>
            <a:off x="6288616" y="4350125"/>
            <a:ext cx="4214631" cy="1200329"/>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Kathryn Frelick</a:t>
            </a:r>
          </a:p>
          <a:p>
            <a:r>
              <a:rPr lang="en-US" sz="2400" dirty="0">
                <a:solidFill>
                  <a:schemeClr val="bg1"/>
                </a:solidFill>
                <a:latin typeface="Arial" panose="020B0604020202020204" pitchFamily="34" charset="0"/>
                <a:cs typeface="Arial" panose="020B0604020202020204" pitchFamily="34" charset="0"/>
                <a:hlinkClick r:id="rId4"/>
              </a:rPr>
              <a:t>kfrelick@millerthomson.com</a:t>
            </a:r>
            <a:endParaRPr lang="en-US" sz="2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416.595.2979</a:t>
            </a:r>
          </a:p>
        </p:txBody>
      </p:sp>
    </p:spTree>
    <p:extLst>
      <p:ext uri="{BB962C8B-B14F-4D97-AF65-F5344CB8AC3E}">
        <p14:creationId xmlns:p14="http://schemas.microsoft.com/office/powerpoint/2010/main" val="15733925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961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CA" altLang="en-US" sz="2800" dirty="0"/>
              <a:t>Board and Corporate responsibility for risk</a:t>
            </a:r>
          </a:p>
          <a:p>
            <a:r>
              <a:rPr lang="en-CA" altLang="en-US" sz="2800" dirty="0"/>
              <a:t>Focus is on achieving corporate objectives</a:t>
            </a:r>
          </a:p>
          <a:p>
            <a:r>
              <a:rPr lang="en-CA" altLang="en-US" sz="2800" dirty="0"/>
              <a:t>Top-down awareness and bottom-up process</a:t>
            </a:r>
          </a:p>
          <a:p>
            <a:r>
              <a:rPr lang="en-CA" altLang="en-US" sz="2800" dirty="0"/>
              <a:t>Risk identification and reporting</a:t>
            </a:r>
          </a:p>
          <a:p>
            <a:r>
              <a:rPr lang="en-CA" altLang="en-US" sz="2800" dirty="0"/>
              <a:t>Risk management and tolerance</a:t>
            </a:r>
          </a:p>
          <a:p>
            <a:r>
              <a:rPr lang="en-CA" altLang="en-US" sz="2800" dirty="0"/>
              <a:t>Creating an ERM culture</a:t>
            </a:r>
            <a:endParaRPr lang="en-US" altLang="en-US" sz="2800" dirty="0"/>
          </a:p>
          <a:p>
            <a:endParaRPr lang="en-US" sz="2800" dirty="0"/>
          </a:p>
          <a:p>
            <a:endParaRPr lang="en-US" sz="2800" dirty="0"/>
          </a:p>
        </p:txBody>
      </p:sp>
      <p:sp>
        <p:nvSpPr>
          <p:cNvPr id="3" name="Title 2"/>
          <p:cNvSpPr>
            <a:spLocks noGrp="1"/>
          </p:cNvSpPr>
          <p:nvPr>
            <p:ph type="title"/>
          </p:nvPr>
        </p:nvSpPr>
        <p:spPr/>
        <p:txBody>
          <a:bodyPr/>
          <a:lstStyle/>
          <a:p>
            <a:r>
              <a:rPr lang="en-US" dirty="0"/>
              <a:t>What is Enterprise Risk Management?</a:t>
            </a:r>
          </a:p>
        </p:txBody>
      </p:sp>
      <p:sp>
        <p:nvSpPr>
          <p:cNvPr id="4" name="Text Placeholder 3"/>
          <p:cNvSpPr>
            <a:spLocks noGrp="1"/>
          </p:cNvSpPr>
          <p:nvPr>
            <p:ph type="body" sz="quarter" idx="12"/>
          </p:nvPr>
        </p:nvSpPr>
        <p:spPr/>
        <p:txBody>
          <a:bodyPr/>
          <a:lstStyle/>
          <a:p>
            <a:endParaRPr lang="en-US" dirty="0"/>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820544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Addresses all types of risk across the organization</a:t>
            </a:r>
          </a:p>
          <a:p>
            <a:r>
              <a:rPr lang="en-US" sz="2800" dirty="0"/>
              <a:t>Intended to aggregate and evaluate risk information in combination with determining probability and impact on the organization's objectives as a whole</a:t>
            </a:r>
          </a:p>
          <a:p>
            <a:r>
              <a:rPr lang="en-US" sz="2800" dirty="0"/>
              <a:t>NOT the only risk assessment process, does not replace other risk management processes </a:t>
            </a:r>
          </a:p>
          <a:p>
            <a:endParaRPr lang="en-US" sz="2800" dirty="0"/>
          </a:p>
        </p:txBody>
      </p:sp>
      <p:sp>
        <p:nvSpPr>
          <p:cNvPr id="3" name="Title 2"/>
          <p:cNvSpPr>
            <a:spLocks noGrp="1"/>
          </p:cNvSpPr>
          <p:nvPr>
            <p:ph type="title"/>
          </p:nvPr>
        </p:nvSpPr>
        <p:spPr/>
        <p:txBody>
          <a:bodyPr/>
          <a:lstStyle/>
          <a:p>
            <a:r>
              <a:rPr lang="en-US" dirty="0"/>
              <a:t>What is Enterprise Risk Management?</a:t>
            </a:r>
          </a:p>
        </p:txBody>
      </p:sp>
      <p:sp>
        <p:nvSpPr>
          <p:cNvPr id="4" name="Text Placeholder 3"/>
          <p:cNvSpPr>
            <a:spLocks noGrp="1"/>
          </p:cNvSpPr>
          <p:nvPr>
            <p:ph type="body" sz="quarter" idx="12"/>
          </p:nvPr>
        </p:nvSpPr>
        <p:spPr/>
        <p:txBody>
          <a:bodyPr/>
          <a:lstStyle/>
          <a:p>
            <a:endParaRPr lang="en-US" dirty="0"/>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599626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3000" dirty="0"/>
              <a:t>ERM Framework: </a:t>
            </a:r>
          </a:p>
          <a:p>
            <a:pPr lvl="1"/>
            <a:r>
              <a:rPr lang="en-US" sz="2800" dirty="0"/>
              <a:t>Type of Risk </a:t>
            </a:r>
            <a:br>
              <a:rPr lang="en-US" sz="2000" dirty="0"/>
            </a:br>
            <a:r>
              <a:rPr lang="en-US" sz="1600" dirty="0"/>
              <a:t>(Reputational, Strategic, Operational, Legal)</a:t>
            </a:r>
          </a:p>
          <a:p>
            <a:pPr lvl="1"/>
            <a:r>
              <a:rPr lang="en-US" sz="2800" dirty="0"/>
              <a:t>Category of Risk </a:t>
            </a:r>
            <a:br>
              <a:rPr lang="en-US" sz="2000" dirty="0"/>
            </a:br>
            <a:r>
              <a:rPr lang="en-US" sz="1600" dirty="0"/>
              <a:t>(Quality of Care, Financial, Regulatory, Assets/Infrastructure, Business Continuity, Staff)</a:t>
            </a:r>
          </a:p>
          <a:p>
            <a:pPr lvl="1"/>
            <a:r>
              <a:rPr lang="en-US" sz="2800" dirty="0"/>
              <a:t>Impact</a:t>
            </a:r>
          </a:p>
          <a:p>
            <a:pPr lvl="1"/>
            <a:r>
              <a:rPr lang="en-US" sz="2800" dirty="0"/>
              <a:t>Likelihood</a:t>
            </a:r>
          </a:p>
          <a:p>
            <a:pPr lvl="1"/>
            <a:r>
              <a:rPr lang="en-US" sz="2800" dirty="0"/>
              <a:t>Mitigation Plan</a:t>
            </a:r>
          </a:p>
          <a:p>
            <a:pPr lvl="1"/>
            <a:r>
              <a:rPr lang="en-US" sz="2800" dirty="0"/>
              <a:t>Risk Tolerance</a:t>
            </a:r>
          </a:p>
          <a:p>
            <a:endParaRPr lang="en-US" dirty="0"/>
          </a:p>
        </p:txBody>
      </p:sp>
      <p:sp>
        <p:nvSpPr>
          <p:cNvPr id="3" name="Title 2"/>
          <p:cNvSpPr>
            <a:spLocks noGrp="1"/>
          </p:cNvSpPr>
          <p:nvPr>
            <p:ph type="title"/>
          </p:nvPr>
        </p:nvSpPr>
        <p:spPr/>
        <p:txBody>
          <a:bodyPr/>
          <a:lstStyle/>
          <a:p>
            <a:r>
              <a:rPr lang="en-US" dirty="0"/>
              <a:t>What is Enterprise Risk Management?</a:t>
            </a:r>
          </a:p>
        </p:txBody>
      </p:sp>
      <p:sp>
        <p:nvSpPr>
          <p:cNvPr id="4" name="Text Placeholder 3"/>
          <p:cNvSpPr>
            <a:spLocks noGrp="1"/>
          </p:cNvSpPr>
          <p:nvPr>
            <p:ph type="body" sz="quarter" idx="12"/>
          </p:nvPr>
        </p:nvSpPr>
        <p:spPr/>
        <p:txBody>
          <a:bodyPr/>
          <a:lstStyle/>
          <a:p>
            <a:endParaRPr lang="en-US" dirty="0"/>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412496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altLang="en-US" sz="3200" dirty="0"/>
              <a:t>Industry challenges driving ERM:</a:t>
            </a:r>
          </a:p>
          <a:p>
            <a:pPr lvl="1"/>
            <a:r>
              <a:rPr lang="en-US" altLang="en-US" sz="2800" dirty="0"/>
              <a:t>A highly regulated and prescriptive environment</a:t>
            </a:r>
          </a:p>
          <a:p>
            <a:pPr lvl="1"/>
            <a:r>
              <a:rPr lang="en-US" altLang="en-US" sz="2800" dirty="0"/>
              <a:t>Significant dependency for funding</a:t>
            </a:r>
          </a:p>
          <a:p>
            <a:pPr lvl="1"/>
            <a:r>
              <a:rPr lang="en-US" altLang="en-US" sz="2800" dirty="0"/>
              <a:t>Product quality has direct consumer impact</a:t>
            </a:r>
          </a:p>
          <a:p>
            <a:pPr lvl="1"/>
            <a:r>
              <a:rPr lang="en-US" altLang="en-US" sz="2800" dirty="0"/>
              <a:t>An environment of absolute transparency</a:t>
            </a:r>
          </a:p>
          <a:p>
            <a:endParaRPr lang="en-US" sz="2800" dirty="0"/>
          </a:p>
          <a:p>
            <a:endParaRPr lang="en-US" sz="2800" dirty="0"/>
          </a:p>
        </p:txBody>
      </p:sp>
      <p:sp>
        <p:nvSpPr>
          <p:cNvPr id="3" name="Title 2"/>
          <p:cNvSpPr>
            <a:spLocks noGrp="1"/>
          </p:cNvSpPr>
          <p:nvPr>
            <p:ph type="title"/>
          </p:nvPr>
        </p:nvSpPr>
        <p:spPr/>
        <p:txBody>
          <a:bodyPr/>
          <a:lstStyle/>
          <a:p>
            <a:r>
              <a:rPr lang="en-US" dirty="0"/>
              <a:t>What is Enterprise Risk Management?</a:t>
            </a:r>
          </a:p>
        </p:txBody>
      </p:sp>
      <p:sp>
        <p:nvSpPr>
          <p:cNvPr id="4" name="Text Placeholder 3"/>
          <p:cNvSpPr>
            <a:spLocks noGrp="1"/>
          </p:cNvSpPr>
          <p:nvPr>
            <p:ph type="body" sz="quarter" idx="12"/>
          </p:nvPr>
        </p:nvSpPr>
        <p:spPr/>
        <p:txBody>
          <a:bodyPr/>
          <a:lstStyle/>
          <a:p>
            <a:endParaRPr lang="en-US" dirty="0"/>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94566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Tx/>
              <a:buChar char="•"/>
            </a:pPr>
            <a:r>
              <a:rPr lang="en-US" altLang="en-US" sz="2800" dirty="0"/>
              <a:t>Fiduciary – oversight/stewardship of operations and assets</a:t>
            </a:r>
          </a:p>
          <a:p>
            <a:pPr>
              <a:buFontTx/>
              <a:buChar char="•"/>
            </a:pPr>
            <a:r>
              <a:rPr lang="en-US" altLang="en-US" sz="2800" dirty="0"/>
              <a:t>Strategic – priorities and strategies re: resources, programs and services</a:t>
            </a:r>
          </a:p>
          <a:p>
            <a:pPr>
              <a:buFontTx/>
              <a:buChar char="•"/>
            </a:pPr>
            <a:r>
              <a:rPr lang="en-US" altLang="en-US" sz="2800" dirty="0"/>
              <a:t>Generative – underlying purpose and values; long term sustainability</a:t>
            </a:r>
          </a:p>
          <a:p>
            <a:endParaRPr lang="en-US" dirty="0"/>
          </a:p>
        </p:txBody>
      </p:sp>
      <p:sp>
        <p:nvSpPr>
          <p:cNvPr id="3" name="Title 2"/>
          <p:cNvSpPr>
            <a:spLocks noGrp="1"/>
          </p:cNvSpPr>
          <p:nvPr>
            <p:ph type="title"/>
          </p:nvPr>
        </p:nvSpPr>
        <p:spPr/>
        <p:txBody>
          <a:bodyPr/>
          <a:lstStyle/>
          <a:p>
            <a:r>
              <a:rPr lang="en-US" dirty="0"/>
              <a:t>Duties and Responsibilities of Directors</a:t>
            </a:r>
          </a:p>
        </p:txBody>
      </p:sp>
      <p:sp>
        <p:nvSpPr>
          <p:cNvPr id="4" name="Text Placeholder 3"/>
          <p:cNvSpPr>
            <a:spLocks noGrp="1"/>
          </p:cNvSpPr>
          <p:nvPr>
            <p:ph type="body" sz="quarter" idx="12"/>
          </p:nvPr>
        </p:nvSpPr>
        <p:spPr/>
        <p:txBody>
          <a:bodyPr/>
          <a:lstStyle/>
          <a:p>
            <a:endParaRPr lang="en-US" dirty="0"/>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665940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Duties and Responsibilities of Directors</a:t>
            </a:r>
          </a:p>
        </p:txBody>
      </p:sp>
      <p:sp>
        <p:nvSpPr>
          <p:cNvPr id="4" name="Text Placeholder 3"/>
          <p:cNvSpPr>
            <a:spLocks noGrp="1"/>
          </p:cNvSpPr>
          <p:nvPr>
            <p:ph type="body" sz="quarter" idx="12"/>
          </p:nvPr>
        </p:nvSpPr>
        <p:spPr/>
        <p:txBody>
          <a:bodyPr/>
          <a:lstStyle/>
          <a:p>
            <a:endParaRPr lang="en-US" dirty="0"/>
          </a:p>
        </p:txBody>
      </p:sp>
      <p:sp>
        <p:nvSpPr>
          <p:cNvPr id="5" name="Text Placeholder 4"/>
          <p:cNvSpPr>
            <a:spLocks noGrp="1"/>
          </p:cNvSpPr>
          <p:nvPr>
            <p:ph type="body" sz="quarter" idx="13"/>
          </p:nvPr>
        </p:nvSpPr>
        <p:spPr/>
        <p:txBody>
          <a:bodyPr/>
          <a:lstStyle/>
          <a:p>
            <a:endParaRPr lang="en-US" dirty="0"/>
          </a:p>
        </p:txBody>
      </p:sp>
      <p:graphicFrame>
        <p:nvGraphicFramePr>
          <p:cNvPr id="6" name="Content Placeholder 5"/>
          <p:cNvGraphicFramePr>
            <a:graphicFrameLocks noGrp="1"/>
          </p:cNvGraphicFramePr>
          <p:nvPr>
            <p:ph idx="1"/>
          </p:nvPr>
        </p:nvGraphicFramePr>
        <p:xfrm>
          <a:off x="571500" y="1838325"/>
          <a:ext cx="110109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5919083"/>
      </p:ext>
    </p:extLst>
  </p:cSld>
  <p:clrMapOvr>
    <a:masterClrMapping/>
  </p:clrMapOvr>
</p:sld>
</file>

<file path=ppt/theme/theme1.xml><?xml version="1.0" encoding="utf-8"?>
<a:theme xmlns:a="http://schemas.openxmlformats.org/drawingml/2006/main" name="EN_WD">
  <a:themeElements>
    <a:clrScheme name="Miller Thomson Colour">
      <a:dk1>
        <a:srgbClr val="58595B"/>
      </a:dk1>
      <a:lt1>
        <a:srgbClr val="FFFFFF"/>
      </a:lt1>
      <a:dk2>
        <a:srgbClr val="FFFFFF"/>
      </a:dk2>
      <a:lt2>
        <a:srgbClr val="2E2925"/>
      </a:lt2>
      <a:accent1>
        <a:srgbClr val="F05351"/>
      </a:accent1>
      <a:accent2>
        <a:srgbClr val="FFD052"/>
      </a:accent2>
      <a:accent3>
        <a:srgbClr val="6EC4E8"/>
      </a:accent3>
      <a:accent4>
        <a:srgbClr val="265868"/>
      </a:accent4>
      <a:accent5>
        <a:srgbClr val="D6CCC2"/>
      </a:accent5>
      <a:accent6>
        <a:srgbClr val="6B9B93"/>
      </a:accent6>
      <a:hlink>
        <a:srgbClr val="6EC4E8"/>
      </a:hlink>
      <a:folHlink>
        <a:srgbClr val="58595B"/>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_WD" id="{EC22ABFE-26B4-448B-B06F-E4881052550A}" vid="{FA9E9092-1266-4FCF-866F-12C1616A7F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1624</Words>
  <Application>Microsoft Office PowerPoint</Application>
  <PresentationFormat>Widescreen</PresentationFormat>
  <Paragraphs>216</Paragraphs>
  <Slides>39</Slides>
  <Notes>39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Wingdings</vt:lpstr>
      <vt:lpstr>EN_WD</vt:lpstr>
      <vt:lpstr>Privacy and Enterprise Risk Management</vt:lpstr>
      <vt:lpstr>AGENDA</vt:lpstr>
      <vt:lpstr>What is Enterprise Risk Management?</vt:lpstr>
      <vt:lpstr>What is Enterprise Risk Management?</vt:lpstr>
      <vt:lpstr>What is Enterprise Risk Management?</vt:lpstr>
      <vt:lpstr>What is Enterprise Risk Management?</vt:lpstr>
      <vt:lpstr>What is Enterprise Risk Management?</vt:lpstr>
      <vt:lpstr>Duties and Responsibilities of Directors</vt:lpstr>
      <vt:lpstr>Duties and Responsibilities of Directors</vt:lpstr>
      <vt:lpstr>Duties and Responsibilities of Directors</vt:lpstr>
      <vt:lpstr>Duties and Responsibilities of Directors</vt:lpstr>
      <vt:lpstr>Duties and Responsibilities of Directors</vt:lpstr>
      <vt:lpstr>Risk Governance vs Management</vt:lpstr>
      <vt:lpstr>Risk Governance vs Management</vt:lpstr>
      <vt:lpstr>Risk Governance vs Management</vt:lpstr>
      <vt:lpstr>Applying an Enterprise Risk Framework</vt:lpstr>
      <vt:lpstr>CASE STUDY: PRIVACY AND CYBER RISK</vt:lpstr>
      <vt:lpstr>Board Responsibility for Privacy </vt:lpstr>
      <vt:lpstr>HIC Obligations</vt:lpstr>
      <vt:lpstr>Understanding Privacy Risk</vt:lpstr>
      <vt:lpstr>Examples of Privacy Breaches</vt:lpstr>
      <vt:lpstr>What is Cyber Risk?</vt:lpstr>
      <vt:lpstr>Examples of Cyber Risks </vt:lpstr>
      <vt:lpstr>Privacy and Cyber Risk Management</vt:lpstr>
      <vt:lpstr>ERM Framework – Categories of Risk </vt:lpstr>
      <vt:lpstr>ERM Framework</vt:lpstr>
      <vt:lpstr>1. Identify Risks</vt:lpstr>
      <vt:lpstr>Internal/External Risks - Examples</vt:lpstr>
      <vt:lpstr>2. Assess Risks</vt:lpstr>
      <vt:lpstr>3. Manage Risks</vt:lpstr>
      <vt:lpstr>Managing Risks – ERM Strategies</vt:lpstr>
      <vt:lpstr>4. Report Risks</vt:lpstr>
      <vt:lpstr>Best Practices for Reducing Liability</vt:lpstr>
      <vt:lpstr>Best Practices for Reducing Liability</vt:lpstr>
      <vt:lpstr>Best Practices for Reducing Liability</vt:lpstr>
      <vt:lpstr>Best Practices for Reducing Liability</vt:lpstr>
      <vt:lpstr>Wrap Up</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Privacy and Enterprise Risk Management</dc:title>
  <dc:creator>Yulia Biberberg</dc:creator>
  <cp:lastModifiedBy>Yulia Biberberg</cp:lastModifiedBy>
  <cp:revision>1</cp:revision>
  <dcterms:modified xsi:type="dcterms:W3CDTF">2017-11-28T15:18:50Z</dcterms:modified>
</cp:coreProperties>
</file>