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63" r:id="rId2"/>
    <p:sldId id="343" r:id="rId3"/>
    <p:sldId id="344" r:id="rId4"/>
    <p:sldId id="345" r:id="rId5"/>
    <p:sldId id="346" r:id="rId6"/>
    <p:sldId id="347" r:id="rId7"/>
    <p:sldId id="357" r:id="rId8"/>
    <p:sldId id="358" r:id="rId9"/>
    <p:sldId id="352" r:id="rId10"/>
    <p:sldId id="359" r:id="rId11"/>
    <p:sldId id="348" r:id="rId12"/>
    <p:sldId id="350" r:id="rId13"/>
    <p:sldId id="354" r:id="rId14"/>
    <p:sldId id="360" r:id="rId15"/>
    <p:sldId id="362" r:id="rId16"/>
    <p:sldId id="363" r:id="rId17"/>
    <p:sldId id="364" r:id="rId18"/>
    <p:sldId id="355" r:id="rId19"/>
    <p:sldId id="356" r:id="rId20"/>
    <p:sldId id="34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28A8"/>
    <a:srgbClr val="671E84"/>
    <a:srgbClr val="B9D749"/>
    <a:srgbClr val="A1D947"/>
    <a:srgbClr val="A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67" d="100"/>
          <a:sy n="67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737FC1-92E4-40B5-86B8-85C53FF3E80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7C32A20-4FB8-4116-A4E7-8BC2A71559AD}">
      <dgm:prSet phldrT="[Text]"/>
      <dgm:spPr>
        <a:solidFill>
          <a:schemeClr val="accent6"/>
        </a:solidFill>
      </dgm:spPr>
      <dgm:t>
        <a:bodyPr/>
        <a:lstStyle/>
        <a:p>
          <a:r>
            <a:rPr lang="en-CA" dirty="0" smtClean="0"/>
            <a:t>2005-2011</a:t>
          </a:r>
          <a:endParaRPr lang="en-CA" dirty="0"/>
        </a:p>
      </dgm:t>
    </dgm:pt>
    <dgm:pt modelId="{F104A060-5C37-45FE-840B-E936BE23A021}" type="parTrans" cxnId="{D46F92EB-22BC-47B9-B08D-7AFDE9AC57A3}">
      <dgm:prSet/>
      <dgm:spPr/>
      <dgm:t>
        <a:bodyPr/>
        <a:lstStyle/>
        <a:p>
          <a:endParaRPr lang="en-CA"/>
        </a:p>
      </dgm:t>
    </dgm:pt>
    <dgm:pt modelId="{9FD8893E-0D84-41F4-95BB-1886B4DC555B}" type="sibTrans" cxnId="{D46F92EB-22BC-47B9-B08D-7AFDE9AC57A3}">
      <dgm:prSet/>
      <dgm:spPr/>
      <dgm:t>
        <a:bodyPr/>
        <a:lstStyle/>
        <a:p>
          <a:endParaRPr lang="en-CA"/>
        </a:p>
      </dgm:t>
    </dgm:pt>
    <dgm:pt modelId="{9F29B276-A27A-43A7-B48C-7C7543236BCA}">
      <dgm:prSet phldrT="[Text]" custT="1"/>
      <dgm:spPr/>
      <dgm:t>
        <a:bodyPr/>
        <a:lstStyle/>
        <a:p>
          <a:r>
            <a:rPr lang="en-CA" sz="4000" dirty="0" smtClean="0"/>
            <a:t>11 orders</a:t>
          </a:r>
          <a:endParaRPr lang="en-CA" sz="4000" dirty="0"/>
        </a:p>
      </dgm:t>
    </dgm:pt>
    <dgm:pt modelId="{C31940FB-0D1F-4B6B-BEF1-5CDA2B7BCFDD}" type="parTrans" cxnId="{B13B9489-AFC4-4128-88E2-93869AE8C710}">
      <dgm:prSet/>
      <dgm:spPr/>
      <dgm:t>
        <a:bodyPr/>
        <a:lstStyle/>
        <a:p>
          <a:endParaRPr lang="en-CA"/>
        </a:p>
      </dgm:t>
    </dgm:pt>
    <dgm:pt modelId="{757B8DF0-9A11-4F13-B20D-2C9C60D8D5DF}" type="sibTrans" cxnId="{B13B9489-AFC4-4128-88E2-93869AE8C710}">
      <dgm:prSet/>
      <dgm:spPr/>
      <dgm:t>
        <a:bodyPr/>
        <a:lstStyle/>
        <a:p>
          <a:endParaRPr lang="en-CA"/>
        </a:p>
      </dgm:t>
    </dgm:pt>
    <dgm:pt modelId="{F5A51881-CE3C-4AE3-9067-39E4966ADD0F}">
      <dgm:prSet phldrT="[Text]"/>
      <dgm:spPr>
        <a:solidFill>
          <a:schemeClr val="accent6"/>
        </a:solidFill>
      </dgm:spPr>
      <dgm:t>
        <a:bodyPr/>
        <a:lstStyle/>
        <a:p>
          <a:r>
            <a:rPr lang="en-CA" dirty="0" smtClean="0"/>
            <a:t>2014-2016</a:t>
          </a:r>
          <a:endParaRPr lang="en-CA" dirty="0"/>
        </a:p>
      </dgm:t>
    </dgm:pt>
    <dgm:pt modelId="{C5001F89-D902-46D6-9A29-D4E3C982E9E1}" type="parTrans" cxnId="{A8171973-BAF0-4C24-B356-530E9ADB299F}">
      <dgm:prSet/>
      <dgm:spPr/>
      <dgm:t>
        <a:bodyPr/>
        <a:lstStyle/>
        <a:p>
          <a:endParaRPr lang="en-CA"/>
        </a:p>
      </dgm:t>
    </dgm:pt>
    <dgm:pt modelId="{B1474542-85BF-4E98-BEA9-D3594DBB3FE8}" type="sibTrans" cxnId="{A8171973-BAF0-4C24-B356-530E9ADB299F}">
      <dgm:prSet/>
      <dgm:spPr/>
      <dgm:t>
        <a:bodyPr/>
        <a:lstStyle/>
        <a:p>
          <a:endParaRPr lang="en-CA"/>
        </a:p>
      </dgm:t>
    </dgm:pt>
    <dgm:pt modelId="{27F9DDE4-BB58-4A54-85FC-B1C384CF54CB}">
      <dgm:prSet phldrT="[Text]" custT="1"/>
      <dgm:spPr/>
      <dgm:t>
        <a:bodyPr/>
        <a:lstStyle/>
        <a:p>
          <a:r>
            <a:rPr lang="en-CA" sz="4000" dirty="0" smtClean="0"/>
            <a:t>11 orders/ decisions</a:t>
          </a:r>
          <a:endParaRPr lang="en-CA" sz="4000" dirty="0"/>
        </a:p>
      </dgm:t>
    </dgm:pt>
    <dgm:pt modelId="{ABA72985-1C36-4528-B653-2171C7A238C4}" type="parTrans" cxnId="{FB9AF219-AD85-40CE-B71B-B7CA5FFDD769}">
      <dgm:prSet/>
      <dgm:spPr/>
      <dgm:t>
        <a:bodyPr/>
        <a:lstStyle/>
        <a:p>
          <a:endParaRPr lang="en-CA"/>
        </a:p>
      </dgm:t>
    </dgm:pt>
    <dgm:pt modelId="{43CB266D-5997-43A7-B3DE-833107E125ED}" type="sibTrans" cxnId="{FB9AF219-AD85-40CE-B71B-B7CA5FFDD769}">
      <dgm:prSet/>
      <dgm:spPr/>
      <dgm:t>
        <a:bodyPr/>
        <a:lstStyle/>
        <a:p>
          <a:endParaRPr lang="en-CA"/>
        </a:p>
      </dgm:t>
    </dgm:pt>
    <dgm:pt modelId="{CE8D2C6A-D2B7-4ECB-93E2-FD8E0EBCDDB4}">
      <dgm:prSet phldrT="[Text]" custT="1"/>
      <dgm:spPr/>
      <dgm:t>
        <a:bodyPr/>
        <a:lstStyle/>
        <a:p>
          <a:endParaRPr lang="en-CA" sz="1200" dirty="0"/>
        </a:p>
      </dgm:t>
    </dgm:pt>
    <dgm:pt modelId="{7ED68FD0-6648-4481-9038-19BDB5EFF313}" type="parTrans" cxnId="{0EC90160-4A48-4F89-BA8B-8D7F4D3B349B}">
      <dgm:prSet/>
      <dgm:spPr/>
      <dgm:t>
        <a:bodyPr/>
        <a:lstStyle/>
        <a:p>
          <a:endParaRPr lang="en-CA"/>
        </a:p>
      </dgm:t>
    </dgm:pt>
    <dgm:pt modelId="{7E6C4E14-8C8F-43C9-8833-E009E6A925D5}" type="sibTrans" cxnId="{0EC90160-4A48-4F89-BA8B-8D7F4D3B349B}">
      <dgm:prSet/>
      <dgm:spPr/>
      <dgm:t>
        <a:bodyPr/>
        <a:lstStyle/>
        <a:p>
          <a:endParaRPr lang="en-CA"/>
        </a:p>
      </dgm:t>
    </dgm:pt>
    <dgm:pt modelId="{0F0FC992-370B-4014-86DE-E1D6E4B3F3ED}">
      <dgm:prSet phldrT="[Text]" custT="1"/>
      <dgm:spPr/>
      <dgm:t>
        <a:bodyPr/>
        <a:lstStyle/>
        <a:p>
          <a:endParaRPr lang="en-CA" sz="1000" dirty="0"/>
        </a:p>
      </dgm:t>
    </dgm:pt>
    <dgm:pt modelId="{A46DCE7C-3012-42C6-9038-5678C2D7631B}" type="parTrans" cxnId="{D6ECA85B-494C-4081-8E17-B761F49D892A}">
      <dgm:prSet/>
      <dgm:spPr/>
      <dgm:t>
        <a:bodyPr/>
        <a:lstStyle/>
        <a:p>
          <a:endParaRPr lang="en-CA"/>
        </a:p>
      </dgm:t>
    </dgm:pt>
    <dgm:pt modelId="{9E7BB789-9011-4665-82BB-1081E8AFD993}" type="sibTrans" cxnId="{D6ECA85B-494C-4081-8E17-B761F49D892A}">
      <dgm:prSet/>
      <dgm:spPr/>
      <dgm:t>
        <a:bodyPr/>
        <a:lstStyle/>
        <a:p>
          <a:endParaRPr lang="en-CA"/>
        </a:p>
      </dgm:t>
    </dgm:pt>
    <dgm:pt modelId="{2DCAC8D2-6C36-4732-B9C6-5C94614F4804}" type="pres">
      <dgm:prSet presAssocID="{A8737FC1-92E4-40B5-86B8-85C53FF3E801}" presName="Name0" presStyleCnt="0">
        <dgm:presLayoutVars>
          <dgm:dir/>
          <dgm:animLvl val="lvl"/>
          <dgm:resizeHandles/>
        </dgm:presLayoutVars>
      </dgm:prSet>
      <dgm:spPr/>
    </dgm:pt>
    <dgm:pt modelId="{DAF19E5C-2B5F-4AE7-AAC1-DFEAF2C14539}" type="pres">
      <dgm:prSet presAssocID="{87C32A20-4FB8-4116-A4E7-8BC2A71559AD}" presName="linNode" presStyleCnt="0"/>
      <dgm:spPr/>
    </dgm:pt>
    <dgm:pt modelId="{934F5229-3915-4DE2-AB16-16551E5A3305}" type="pres">
      <dgm:prSet presAssocID="{87C32A20-4FB8-4116-A4E7-8BC2A71559AD}" presName="parentShp" presStyleLbl="node1" presStyleIdx="0" presStyleCnt="2">
        <dgm:presLayoutVars>
          <dgm:bulletEnabled val="1"/>
        </dgm:presLayoutVars>
      </dgm:prSet>
      <dgm:spPr/>
    </dgm:pt>
    <dgm:pt modelId="{78826B47-55F9-4B93-AD2C-E98F4BBEFC64}" type="pres">
      <dgm:prSet presAssocID="{87C32A20-4FB8-4116-A4E7-8BC2A71559A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710C536-F636-43A7-8E3C-FC810A98D105}" type="pres">
      <dgm:prSet presAssocID="{9FD8893E-0D84-41F4-95BB-1886B4DC555B}" presName="spacing" presStyleCnt="0"/>
      <dgm:spPr/>
    </dgm:pt>
    <dgm:pt modelId="{83371075-7ED9-44A9-867C-41AA22C3450E}" type="pres">
      <dgm:prSet presAssocID="{F5A51881-CE3C-4AE3-9067-39E4966ADD0F}" presName="linNode" presStyleCnt="0"/>
      <dgm:spPr/>
    </dgm:pt>
    <dgm:pt modelId="{7A048108-5C7E-4A74-A33C-4034A1F05CC5}" type="pres">
      <dgm:prSet presAssocID="{F5A51881-CE3C-4AE3-9067-39E4966ADD0F}" presName="parentShp" presStyleLbl="node1" presStyleIdx="1" presStyleCnt="2">
        <dgm:presLayoutVars>
          <dgm:bulletEnabled val="1"/>
        </dgm:presLayoutVars>
      </dgm:prSet>
      <dgm:spPr/>
    </dgm:pt>
    <dgm:pt modelId="{CC9F91E1-6BFA-4A72-965D-200DFE57E2FF}" type="pres">
      <dgm:prSet presAssocID="{F5A51881-CE3C-4AE3-9067-39E4966ADD0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FB9AF219-AD85-40CE-B71B-B7CA5FFDD769}" srcId="{F5A51881-CE3C-4AE3-9067-39E4966ADD0F}" destId="{27F9DDE4-BB58-4A54-85FC-B1C384CF54CB}" srcOrd="1" destOrd="0" parTransId="{ABA72985-1C36-4528-B653-2171C7A238C4}" sibTransId="{43CB266D-5997-43A7-B3DE-833107E125ED}"/>
    <dgm:cxn modelId="{BA996A04-0087-4D82-B840-AFC03BF44CC7}" type="presOf" srcId="{F5A51881-CE3C-4AE3-9067-39E4966ADD0F}" destId="{7A048108-5C7E-4A74-A33C-4034A1F05CC5}" srcOrd="0" destOrd="0" presId="urn:microsoft.com/office/officeart/2005/8/layout/vList6"/>
    <dgm:cxn modelId="{0EC90160-4A48-4F89-BA8B-8D7F4D3B349B}" srcId="{87C32A20-4FB8-4116-A4E7-8BC2A71559AD}" destId="{CE8D2C6A-D2B7-4ECB-93E2-FD8E0EBCDDB4}" srcOrd="0" destOrd="0" parTransId="{7ED68FD0-6648-4481-9038-19BDB5EFF313}" sibTransId="{7E6C4E14-8C8F-43C9-8833-E009E6A925D5}"/>
    <dgm:cxn modelId="{5070208D-A9D1-4C12-987F-3F951D84569C}" type="presOf" srcId="{0F0FC992-370B-4014-86DE-E1D6E4B3F3ED}" destId="{CC9F91E1-6BFA-4A72-965D-200DFE57E2FF}" srcOrd="0" destOrd="0" presId="urn:microsoft.com/office/officeart/2005/8/layout/vList6"/>
    <dgm:cxn modelId="{B13B9489-AFC4-4128-88E2-93869AE8C710}" srcId="{87C32A20-4FB8-4116-A4E7-8BC2A71559AD}" destId="{9F29B276-A27A-43A7-B48C-7C7543236BCA}" srcOrd="1" destOrd="0" parTransId="{C31940FB-0D1F-4B6B-BEF1-5CDA2B7BCFDD}" sibTransId="{757B8DF0-9A11-4F13-B20D-2C9C60D8D5DF}"/>
    <dgm:cxn modelId="{344E3061-406B-4F30-A1D1-CDD9489527DE}" type="presOf" srcId="{CE8D2C6A-D2B7-4ECB-93E2-FD8E0EBCDDB4}" destId="{78826B47-55F9-4B93-AD2C-E98F4BBEFC64}" srcOrd="0" destOrd="0" presId="urn:microsoft.com/office/officeart/2005/8/layout/vList6"/>
    <dgm:cxn modelId="{D6ECA85B-494C-4081-8E17-B761F49D892A}" srcId="{F5A51881-CE3C-4AE3-9067-39E4966ADD0F}" destId="{0F0FC992-370B-4014-86DE-E1D6E4B3F3ED}" srcOrd="0" destOrd="0" parTransId="{A46DCE7C-3012-42C6-9038-5678C2D7631B}" sibTransId="{9E7BB789-9011-4665-82BB-1081E8AFD993}"/>
    <dgm:cxn modelId="{2B6BC300-1CF9-4785-AFA9-64B21BC8402C}" type="presOf" srcId="{9F29B276-A27A-43A7-B48C-7C7543236BCA}" destId="{78826B47-55F9-4B93-AD2C-E98F4BBEFC64}" srcOrd="0" destOrd="1" presId="urn:microsoft.com/office/officeart/2005/8/layout/vList6"/>
    <dgm:cxn modelId="{7E437055-A89F-4170-AA0D-53A3D4EA5546}" type="presOf" srcId="{87C32A20-4FB8-4116-A4E7-8BC2A71559AD}" destId="{934F5229-3915-4DE2-AB16-16551E5A3305}" srcOrd="0" destOrd="0" presId="urn:microsoft.com/office/officeart/2005/8/layout/vList6"/>
    <dgm:cxn modelId="{A8171973-BAF0-4C24-B356-530E9ADB299F}" srcId="{A8737FC1-92E4-40B5-86B8-85C53FF3E801}" destId="{F5A51881-CE3C-4AE3-9067-39E4966ADD0F}" srcOrd="1" destOrd="0" parTransId="{C5001F89-D902-46D6-9A29-D4E3C982E9E1}" sibTransId="{B1474542-85BF-4E98-BEA9-D3594DBB3FE8}"/>
    <dgm:cxn modelId="{777C895A-8E85-41CA-A7A5-B16018EB31F0}" type="presOf" srcId="{A8737FC1-92E4-40B5-86B8-85C53FF3E801}" destId="{2DCAC8D2-6C36-4732-B9C6-5C94614F4804}" srcOrd="0" destOrd="0" presId="urn:microsoft.com/office/officeart/2005/8/layout/vList6"/>
    <dgm:cxn modelId="{D46F92EB-22BC-47B9-B08D-7AFDE9AC57A3}" srcId="{A8737FC1-92E4-40B5-86B8-85C53FF3E801}" destId="{87C32A20-4FB8-4116-A4E7-8BC2A71559AD}" srcOrd="0" destOrd="0" parTransId="{F104A060-5C37-45FE-840B-E936BE23A021}" sibTransId="{9FD8893E-0D84-41F4-95BB-1886B4DC555B}"/>
    <dgm:cxn modelId="{60F49E2D-6A9E-4458-8B05-5DD80F076693}" type="presOf" srcId="{27F9DDE4-BB58-4A54-85FC-B1C384CF54CB}" destId="{CC9F91E1-6BFA-4A72-965D-200DFE57E2FF}" srcOrd="0" destOrd="1" presId="urn:microsoft.com/office/officeart/2005/8/layout/vList6"/>
    <dgm:cxn modelId="{0E78D735-F16F-4F7E-B702-33C62DB0A3F9}" type="presParOf" srcId="{2DCAC8D2-6C36-4732-B9C6-5C94614F4804}" destId="{DAF19E5C-2B5F-4AE7-AAC1-DFEAF2C14539}" srcOrd="0" destOrd="0" presId="urn:microsoft.com/office/officeart/2005/8/layout/vList6"/>
    <dgm:cxn modelId="{6C72A13F-3C16-41C7-A2A4-D2596688AEC0}" type="presParOf" srcId="{DAF19E5C-2B5F-4AE7-AAC1-DFEAF2C14539}" destId="{934F5229-3915-4DE2-AB16-16551E5A3305}" srcOrd="0" destOrd="0" presId="urn:microsoft.com/office/officeart/2005/8/layout/vList6"/>
    <dgm:cxn modelId="{A5A25284-3F2F-4F75-9B03-C46CBA0B45B3}" type="presParOf" srcId="{DAF19E5C-2B5F-4AE7-AAC1-DFEAF2C14539}" destId="{78826B47-55F9-4B93-AD2C-E98F4BBEFC64}" srcOrd="1" destOrd="0" presId="urn:microsoft.com/office/officeart/2005/8/layout/vList6"/>
    <dgm:cxn modelId="{5D61224C-4B9D-4985-8D8D-132300D70D13}" type="presParOf" srcId="{2DCAC8D2-6C36-4732-B9C6-5C94614F4804}" destId="{A710C536-F636-43A7-8E3C-FC810A98D105}" srcOrd="1" destOrd="0" presId="urn:microsoft.com/office/officeart/2005/8/layout/vList6"/>
    <dgm:cxn modelId="{CE0CD54B-7A3B-4C1C-B585-068CEDC3F466}" type="presParOf" srcId="{2DCAC8D2-6C36-4732-B9C6-5C94614F4804}" destId="{83371075-7ED9-44A9-867C-41AA22C3450E}" srcOrd="2" destOrd="0" presId="urn:microsoft.com/office/officeart/2005/8/layout/vList6"/>
    <dgm:cxn modelId="{7FFDC65C-8464-4F18-A78E-86D29FF1DC47}" type="presParOf" srcId="{83371075-7ED9-44A9-867C-41AA22C3450E}" destId="{7A048108-5C7E-4A74-A33C-4034A1F05CC5}" srcOrd="0" destOrd="0" presId="urn:microsoft.com/office/officeart/2005/8/layout/vList6"/>
    <dgm:cxn modelId="{24540A5E-337F-4ABE-BC82-FE125D6F23E7}" type="presParOf" srcId="{83371075-7ED9-44A9-867C-41AA22C3450E}" destId="{CC9F91E1-6BFA-4A72-965D-200DFE57E2F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695ECE-1FD4-4448-839A-32B32211BAE9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CA"/>
        </a:p>
      </dgm:t>
    </dgm:pt>
    <dgm:pt modelId="{CB7C03BB-E78C-44D1-BB95-F14EBFC01848}">
      <dgm:prSet phldrT="[Text]" custT="1"/>
      <dgm:spPr/>
      <dgm:t>
        <a:bodyPr/>
        <a:lstStyle/>
        <a:p>
          <a:r>
            <a:rPr lang="en-CA" sz="3100" dirty="0" smtClean="0">
              <a:solidFill>
                <a:schemeClr val="tx1"/>
              </a:solidFill>
            </a:rPr>
            <a:t>Vendors</a:t>
          </a:r>
        </a:p>
        <a:p>
          <a:r>
            <a:rPr lang="en-CA" sz="2400" dirty="0" smtClean="0">
              <a:solidFill>
                <a:schemeClr val="tx1"/>
              </a:solidFill>
            </a:rPr>
            <a:t>Orders 1, 6, 11</a:t>
          </a:r>
          <a:r>
            <a:rPr lang="en-CA" sz="3100" dirty="0" smtClean="0">
              <a:solidFill>
                <a:schemeClr val="tx1"/>
              </a:solidFill>
            </a:rPr>
            <a:t>	</a:t>
          </a:r>
          <a:endParaRPr lang="en-CA" sz="3100" dirty="0">
            <a:solidFill>
              <a:schemeClr val="tx1"/>
            </a:solidFill>
          </a:endParaRPr>
        </a:p>
      </dgm:t>
    </dgm:pt>
    <dgm:pt modelId="{8DD11E6A-22A8-4D40-92BB-C772B35C4690}" type="parTrans" cxnId="{F5B42C9D-BA99-4359-9A3A-06295B629E0B}">
      <dgm:prSet/>
      <dgm:spPr/>
      <dgm:t>
        <a:bodyPr/>
        <a:lstStyle/>
        <a:p>
          <a:endParaRPr lang="en-CA"/>
        </a:p>
      </dgm:t>
    </dgm:pt>
    <dgm:pt modelId="{4096FAD3-647D-4C50-B63F-6799147566C9}" type="sibTrans" cxnId="{F5B42C9D-BA99-4359-9A3A-06295B629E0B}">
      <dgm:prSet/>
      <dgm:spPr/>
      <dgm:t>
        <a:bodyPr/>
        <a:lstStyle/>
        <a:p>
          <a:endParaRPr lang="en-CA"/>
        </a:p>
      </dgm:t>
    </dgm:pt>
    <dgm:pt modelId="{24C0B19F-6C60-460A-AE4E-6B62476C320A}">
      <dgm:prSet phldrT="[Text]" custT="1"/>
      <dgm:spPr/>
      <dgm:t>
        <a:bodyPr/>
        <a:lstStyle/>
        <a:p>
          <a:r>
            <a:rPr lang="en-CA" sz="3300" dirty="0" smtClean="0">
              <a:solidFill>
                <a:schemeClr val="tx1"/>
              </a:solidFill>
            </a:rPr>
            <a:t>Snooping</a:t>
          </a:r>
        </a:p>
        <a:p>
          <a:r>
            <a:rPr lang="en-CA" sz="2400" dirty="0" smtClean="0">
              <a:solidFill>
                <a:schemeClr val="tx1"/>
              </a:solidFill>
            </a:rPr>
            <a:t>Orders 2, 10, 13, 16</a:t>
          </a:r>
          <a:endParaRPr lang="en-CA" sz="2400" dirty="0">
            <a:solidFill>
              <a:schemeClr val="tx1"/>
            </a:solidFill>
          </a:endParaRPr>
        </a:p>
      </dgm:t>
    </dgm:pt>
    <dgm:pt modelId="{6B8CD007-E7F2-4A38-B157-2C2BD996D790}" type="parTrans" cxnId="{6CABAE4A-46C4-48A6-BBB7-33FCAA85DE10}">
      <dgm:prSet/>
      <dgm:spPr/>
      <dgm:t>
        <a:bodyPr/>
        <a:lstStyle/>
        <a:p>
          <a:endParaRPr lang="en-CA"/>
        </a:p>
      </dgm:t>
    </dgm:pt>
    <dgm:pt modelId="{18ED1AFE-F1C9-493F-9258-28016A9DCF22}" type="sibTrans" cxnId="{6CABAE4A-46C4-48A6-BBB7-33FCAA85DE10}">
      <dgm:prSet/>
      <dgm:spPr/>
      <dgm:t>
        <a:bodyPr/>
        <a:lstStyle/>
        <a:p>
          <a:endParaRPr lang="en-CA"/>
        </a:p>
      </dgm:t>
    </dgm:pt>
    <dgm:pt modelId="{2E7A6306-4BC7-4D66-A7B5-D8F5DB02EB0F}">
      <dgm:prSet phldrT="[Text]" custT="1"/>
      <dgm:spPr/>
      <dgm:t>
        <a:bodyPr/>
        <a:lstStyle/>
        <a:p>
          <a:r>
            <a:rPr lang="en-CA" sz="2600" dirty="0" smtClean="0">
              <a:solidFill>
                <a:schemeClr val="tx1"/>
              </a:solidFill>
            </a:rPr>
            <a:t>Mobile Devices and New Technology</a:t>
          </a:r>
        </a:p>
        <a:p>
          <a:r>
            <a:rPr lang="en-CA" sz="2400" dirty="0" smtClean="0">
              <a:solidFill>
                <a:schemeClr val="tx1"/>
              </a:solidFill>
            </a:rPr>
            <a:t>Orders 4, 5, 7, 8, </a:t>
          </a:r>
          <a:endParaRPr lang="en-CA" sz="2400" dirty="0">
            <a:solidFill>
              <a:schemeClr val="tx1"/>
            </a:solidFill>
          </a:endParaRPr>
        </a:p>
      </dgm:t>
    </dgm:pt>
    <dgm:pt modelId="{0190AC31-006C-469D-8309-0711D2D0041E}" type="parTrans" cxnId="{DF307143-5C8F-4482-BD0C-C952ACBECB10}">
      <dgm:prSet/>
      <dgm:spPr/>
      <dgm:t>
        <a:bodyPr/>
        <a:lstStyle/>
        <a:p>
          <a:endParaRPr lang="en-CA"/>
        </a:p>
      </dgm:t>
    </dgm:pt>
    <dgm:pt modelId="{7BD1AE58-40C4-40E5-BD6F-35BE45AA8001}" type="sibTrans" cxnId="{DF307143-5C8F-4482-BD0C-C952ACBECB10}">
      <dgm:prSet/>
      <dgm:spPr/>
      <dgm:t>
        <a:bodyPr/>
        <a:lstStyle/>
        <a:p>
          <a:endParaRPr lang="en-CA"/>
        </a:p>
      </dgm:t>
    </dgm:pt>
    <dgm:pt modelId="{998875B9-6078-47C6-9B77-64B1B6D31543}">
      <dgm:prSet phldrT="[Text]" custT="1"/>
      <dgm:spPr/>
      <dgm:t>
        <a:bodyPr/>
        <a:lstStyle/>
        <a:p>
          <a:r>
            <a:rPr lang="en-CA" sz="3100" dirty="0" smtClean="0">
              <a:solidFill>
                <a:schemeClr val="tx1"/>
              </a:solidFill>
            </a:rPr>
            <a:t>Access and Correction</a:t>
          </a:r>
        </a:p>
        <a:p>
          <a:r>
            <a:rPr lang="en-CA" sz="2400" dirty="0" smtClean="0">
              <a:solidFill>
                <a:schemeClr val="tx1"/>
              </a:solidFill>
            </a:rPr>
            <a:t>Orders 9, 12, 14, 15, 17, 18</a:t>
          </a:r>
          <a:endParaRPr lang="en-CA" sz="2400" dirty="0">
            <a:solidFill>
              <a:schemeClr val="tx1"/>
            </a:solidFill>
          </a:endParaRPr>
        </a:p>
      </dgm:t>
    </dgm:pt>
    <dgm:pt modelId="{0F2F3AFD-ED3F-436E-8F63-A0C232DE12A5}" type="parTrans" cxnId="{CDE4C69D-DBE3-4BAB-B550-BDFF307F6B49}">
      <dgm:prSet/>
      <dgm:spPr/>
      <dgm:t>
        <a:bodyPr/>
        <a:lstStyle/>
        <a:p>
          <a:endParaRPr lang="en-CA"/>
        </a:p>
      </dgm:t>
    </dgm:pt>
    <dgm:pt modelId="{0ACDC2EA-40B0-4B95-872D-B138115E5D24}" type="sibTrans" cxnId="{CDE4C69D-DBE3-4BAB-B550-BDFF307F6B49}">
      <dgm:prSet/>
      <dgm:spPr/>
      <dgm:t>
        <a:bodyPr/>
        <a:lstStyle/>
        <a:p>
          <a:endParaRPr lang="en-CA"/>
        </a:p>
      </dgm:t>
    </dgm:pt>
    <dgm:pt modelId="{0DBA62E9-8E7B-49F0-BF4F-04E38A07A13A}">
      <dgm:prSet phldrT="[Text]" custT="1"/>
      <dgm:spPr/>
      <dgm:t>
        <a:bodyPr/>
        <a:lstStyle/>
        <a:p>
          <a:r>
            <a:rPr lang="en-CA" sz="3100" dirty="0" smtClean="0">
              <a:solidFill>
                <a:schemeClr val="tx1"/>
              </a:solidFill>
            </a:rPr>
            <a:t>Closing a Practice</a:t>
          </a:r>
        </a:p>
        <a:p>
          <a:r>
            <a:rPr lang="en-CA" sz="2400" dirty="0" smtClean="0">
              <a:solidFill>
                <a:schemeClr val="tx1"/>
              </a:solidFill>
            </a:rPr>
            <a:t>Order 3</a:t>
          </a:r>
          <a:endParaRPr lang="en-CA" sz="2400" dirty="0">
            <a:solidFill>
              <a:schemeClr val="tx1"/>
            </a:solidFill>
          </a:endParaRPr>
        </a:p>
      </dgm:t>
    </dgm:pt>
    <dgm:pt modelId="{1B19A05A-DA5D-4A6D-A3F1-6B0ED8AB0859}" type="parTrans" cxnId="{40D29D53-3D4C-4058-B06B-4E0D09DE1B6D}">
      <dgm:prSet/>
      <dgm:spPr/>
      <dgm:t>
        <a:bodyPr/>
        <a:lstStyle/>
        <a:p>
          <a:endParaRPr lang="en-CA"/>
        </a:p>
      </dgm:t>
    </dgm:pt>
    <dgm:pt modelId="{B9550669-8C3E-4ED3-82CB-413A43BF0C27}" type="sibTrans" cxnId="{40D29D53-3D4C-4058-B06B-4E0D09DE1B6D}">
      <dgm:prSet/>
      <dgm:spPr/>
      <dgm:t>
        <a:bodyPr/>
        <a:lstStyle/>
        <a:p>
          <a:endParaRPr lang="en-CA"/>
        </a:p>
      </dgm:t>
    </dgm:pt>
    <dgm:pt modelId="{64505ACE-ACC0-4DD3-A66C-8A9DB88FA433}">
      <dgm:prSet phldrT="[Text]" custT="1"/>
      <dgm:spPr/>
      <dgm:t>
        <a:bodyPr/>
        <a:lstStyle/>
        <a:p>
          <a:r>
            <a:rPr lang="en-CA" sz="2700" dirty="0" smtClean="0">
              <a:solidFill>
                <a:schemeClr val="tx1"/>
              </a:solidFill>
            </a:rPr>
            <a:t>Disclosing Records of Deceased</a:t>
          </a:r>
        </a:p>
        <a:p>
          <a:r>
            <a:rPr lang="en-CA" sz="2400" dirty="0" smtClean="0">
              <a:solidFill>
                <a:schemeClr val="tx1"/>
              </a:solidFill>
            </a:rPr>
            <a:t>Orders 19-22 </a:t>
          </a:r>
          <a:endParaRPr lang="en-CA" sz="2400" dirty="0">
            <a:solidFill>
              <a:schemeClr val="tx1"/>
            </a:solidFill>
          </a:endParaRPr>
        </a:p>
      </dgm:t>
    </dgm:pt>
    <dgm:pt modelId="{0940C511-F761-41EE-9026-CB5D108D5070}" type="parTrans" cxnId="{9FDD1CA0-158D-4051-AE68-BEF24103C98D}">
      <dgm:prSet/>
      <dgm:spPr/>
      <dgm:t>
        <a:bodyPr/>
        <a:lstStyle/>
        <a:p>
          <a:endParaRPr lang="en-CA"/>
        </a:p>
      </dgm:t>
    </dgm:pt>
    <dgm:pt modelId="{6DC41916-410A-4438-9A3F-03F411847D17}" type="sibTrans" cxnId="{9FDD1CA0-158D-4051-AE68-BEF24103C98D}">
      <dgm:prSet/>
      <dgm:spPr/>
      <dgm:t>
        <a:bodyPr/>
        <a:lstStyle/>
        <a:p>
          <a:endParaRPr lang="en-CA"/>
        </a:p>
      </dgm:t>
    </dgm:pt>
    <dgm:pt modelId="{E9549D63-A60F-44EB-B63E-AE211D38EE55}" type="pres">
      <dgm:prSet presAssocID="{B6695ECE-1FD4-4448-839A-32B32211BAE9}" presName="diagram" presStyleCnt="0">
        <dgm:presLayoutVars>
          <dgm:dir/>
          <dgm:resizeHandles val="exact"/>
        </dgm:presLayoutVars>
      </dgm:prSet>
      <dgm:spPr/>
    </dgm:pt>
    <dgm:pt modelId="{EC55CB71-8876-4A37-949F-2F1D3D469B96}" type="pres">
      <dgm:prSet presAssocID="{CB7C03BB-E78C-44D1-BB95-F14EBFC01848}" presName="node" presStyleLbl="node1" presStyleIdx="0" presStyleCnt="6">
        <dgm:presLayoutVars>
          <dgm:bulletEnabled val="1"/>
        </dgm:presLayoutVars>
      </dgm:prSet>
      <dgm:spPr/>
    </dgm:pt>
    <dgm:pt modelId="{927C8ED2-1A97-4779-A14E-1C8AE1066C22}" type="pres">
      <dgm:prSet presAssocID="{4096FAD3-647D-4C50-B63F-6799147566C9}" presName="sibTrans" presStyleCnt="0"/>
      <dgm:spPr/>
    </dgm:pt>
    <dgm:pt modelId="{8DD2E8BC-A512-45D0-A3B3-C87D4B652915}" type="pres">
      <dgm:prSet presAssocID="{24C0B19F-6C60-460A-AE4E-6B62476C320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6FAB504-1714-4046-B962-872DFC292E58}" type="pres">
      <dgm:prSet presAssocID="{18ED1AFE-F1C9-493F-9258-28016A9DCF22}" presName="sibTrans" presStyleCnt="0"/>
      <dgm:spPr/>
    </dgm:pt>
    <dgm:pt modelId="{FF63FDAF-50A3-4291-B8DC-7C2E42B07BE9}" type="pres">
      <dgm:prSet presAssocID="{2E7A6306-4BC7-4D66-A7B5-D8F5DB02EB0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1BB2683-4FE9-4CDE-A238-AFE6C5FFA32E}" type="pres">
      <dgm:prSet presAssocID="{7BD1AE58-40C4-40E5-BD6F-35BE45AA8001}" presName="sibTrans" presStyleCnt="0"/>
      <dgm:spPr/>
    </dgm:pt>
    <dgm:pt modelId="{3B986456-9253-490F-AD98-B779F7415145}" type="pres">
      <dgm:prSet presAssocID="{998875B9-6078-47C6-9B77-64B1B6D3154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68DBDFAD-6208-4958-9C02-C7839BE556E1}" type="pres">
      <dgm:prSet presAssocID="{0ACDC2EA-40B0-4B95-872D-B138115E5D24}" presName="sibTrans" presStyleCnt="0"/>
      <dgm:spPr/>
    </dgm:pt>
    <dgm:pt modelId="{261E024F-0662-4B02-B772-5E0B647BAD43}" type="pres">
      <dgm:prSet presAssocID="{0DBA62E9-8E7B-49F0-BF4F-04E38A07A13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49D2664-8327-4511-85C1-9FDC31430333}" type="pres">
      <dgm:prSet presAssocID="{B9550669-8C3E-4ED3-82CB-413A43BF0C27}" presName="sibTrans" presStyleCnt="0"/>
      <dgm:spPr/>
    </dgm:pt>
    <dgm:pt modelId="{DDBDAA55-8CD0-4264-BEE0-EC0ACE8A18F4}" type="pres">
      <dgm:prSet presAssocID="{64505ACE-ACC0-4DD3-A66C-8A9DB88FA43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9AD0AC04-7229-421F-BA98-3C0569F0AA2B}" type="presOf" srcId="{CB7C03BB-E78C-44D1-BB95-F14EBFC01848}" destId="{EC55CB71-8876-4A37-949F-2F1D3D469B96}" srcOrd="0" destOrd="0" presId="urn:microsoft.com/office/officeart/2005/8/layout/default"/>
    <dgm:cxn modelId="{DF307143-5C8F-4482-BD0C-C952ACBECB10}" srcId="{B6695ECE-1FD4-4448-839A-32B32211BAE9}" destId="{2E7A6306-4BC7-4D66-A7B5-D8F5DB02EB0F}" srcOrd="2" destOrd="0" parTransId="{0190AC31-006C-469D-8309-0711D2D0041E}" sibTransId="{7BD1AE58-40C4-40E5-BD6F-35BE45AA8001}"/>
    <dgm:cxn modelId="{4C642E45-213D-4F83-845B-1457F755007E}" type="presOf" srcId="{64505ACE-ACC0-4DD3-A66C-8A9DB88FA433}" destId="{DDBDAA55-8CD0-4264-BEE0-EC0ACE8A18F4}" srcOrd="0" destOrd="0" presId="urn:microsoft.com/office/officeart/2005/8/layout/default"/>
    <dgm:cxn modelId="{F727E635-06C8-459A-B860-94C9063C85B7}" type="presOf" srcId="{0DBA62E9-8E7B-49F0-BF4F-04E38A07A13A}" destId="{261E024F-0662-4B02-B772-5E0B647BAD43}" srcOrd="0" destOrd="0" presId="urn:microsoft.com/office/officeart/2005/8/layout/default"/>
    <dgm:cxn modelId="{CDE4C69D-DBE3-4BAB-B550-BDFF307F6B49}" srcId="{B6695ECE-1FD4-4448-839A-32B32211BAE9}" destId="{998875B9-6078-47C6-9B77-64B1B6D31543}" srcOrd="3" destOrd="0" parTransId="{0F2F3AFD-ED3F-436E-8F63-A0C232DE12A5}" sibTransId="{0ACDC2EA-40B0-4B95-872D-B138115E5D24}"/>
    <dgm:cxn modelId="{512FD515-67DB-43A3-BCD2-AC87BA45A5DC}" type="presOf" srcId="{2E7A6306-4BC7-4D66-A7B5-D8F5DB02EB0F}" destId="{FF63FDAF-50A3-4291-B8DC-7C2E42B07BE9}" srcOrd="0" destOrd="0" presId="urn:microsoft.com/office/officeart/2005/8/layout/default"/>
    <dgm:cxn modelId="{6CABAE4A-46C4-48A6-BBB7-33FCAA85DE10}" srcId="{B6695ECE-1FD4-4448-839A-32B32211BAE9}" destId="{24C0B19F-6C60-460A-AE4E-6B62476C320A}" srcOrd="1" destOrd="0" parTransId="{6B8CD007-E7F2-4A38-B157-2C2BD996D790}" sibTransId="{18ED1AFE-F1C9-493F-9258-28016A9DCF22}"/>
    <dgm:cxn modelId="{D35DFEBF-9FFB-46E7-A6E1-E8FEC7E1491F}" type="presOf" srcId="{998875B9-6078-47C6-9B77-64B1B6D31543}" destId="{3B986456-9253-490F-AD98-B779F7415145}" srcOrd="0" destOrd="0" presId="urn:microsoft.com/office/officeart/2005/8/layout/default"/>
    <dgm:cxn modelId="{D4C886AE-DB36-453D-9C71-60C02192E052}" type="presOf" srcId="{B6695ECE-1FD4-4448-839A-32B32211BAE9}" destId="{E9549D63-A60F-44EB-B63E-AE211D38EE55}" srcOrd="0" destOrd="0" presId="urn:microsoft.com/office/officeart/2005/8/layout/default"/>
    <dgm:cxn modelId="{9FDD1CA0-158D-4051-AE68-BEF24103C98D}" srcId="{B6695ECE-1FD4-4448-839A-32B32211BAE9}" destId="{64505ACE-ACC0-4DD3-A66C-8A9DB88FA433}" srcOrd="5" destOrd="0" parTransId="{0940C511-F761-41EE-9026-CB5D108D5070}" sibTransId="{6DC41916-410A-4438-9A3F-03F411847D17}"/>
    <dgm:cxn modelId="{F5B42C9D-BA99-4359-9A3A-06295B629E0B}" srcId="{B6695ECE-1FD4-4448-839A-32B32211BAE9}" destId="{CB7C03BB-E78C-44D1-BB95-F14EBFC01848}" srcOrd="0" destOrd="0" parTransId="{8DD11E6A-22A8-4D40-92BB-C772B35C4690}" sibTransId="{4096FAD3-647D-4C50-B63F-6799147566C9}"/>
    <dgm:cxn modelId="{40D29D53-3D4C-4058-B06B-4E0D09DE1B6D}" srcId="{B6695ECE-1FD4-4448-839A-32B32211BAE9}" destId="{0DBA62E9-8E7B-49F0-BF4F-04E38A07A13A}" srcOrd="4" destOrd="0" parTransId="{1B19A05A-DA5D-4A6D-A3F1-6B0ED8AB0859}" sibTransId="{B9550669-8C3E-4ED3-82CB-413A43BF0C27}"/>
    <dgm:cxn modelId="{0D4209FB-8889-4E27-8456-9F8F86AAC62A}" type="presOf" srcId="{24C0B19F-6C60-460A-AE4E-6B62476C320A}" destId="{8DD2E8BC-A512-45D0-A3B3-C87D4B652915}" srcOrd="0" destOrd="0" presId="urn:microsoft.com/office/officeart/2005/8/layout/default"/>
    <dgm:cxn modelId="{D702C678-7C3D-4CCC-AD15-D4497FCAA744}" type="presParOf" srcId="{E9549D63-A60F-44EB-B63E-AE211D38EE55}" destId="{EC55CB71-8876-4A37-949F-2F1D3D469B96}" srcOrd="0" destOrd="0" presId="urn:microsoft.com/office/officeart/2005/8/layout/default"/>
    <dgm:cxn modelId="{F14A8124-9E20-4304-9E79-250A1A2D24B4}" type="presParOf" srcId="{E9549D63-A60F-44EB-B63E-AE211D38EE55}" destId="{927C8ED2-1A97-4779-A14E-1C8AE1066C22}" srcOrd="1" destOrd="0" presId="urn:microsoft.com/office/officeart/2005/8/layout/default"/>
    <dgm:cxn modelId="{8330F933-76D4-496A-951C-ABF0F90E75E5}" type="presParOf" srcId="{E9549D63-A60F-44EB-B63E-AE211D38EE55}" destId="{8DD2E8BC-A512-45D0-A3B3-C87D4B652915}" srcOrd="2" destOrd="0" presId="urn:microsoft.com/office/officeart/2005/8/layout/default"/>
    <dgm:cxn modelId="{B556D920-C136-47AF-BE47-29E288F8707F}" type="presParOf" srcId="{E9549D63-A60F-44EB-B63E-AE211D38EE55}" destId="{C6FAB504-1714-4046-B962-872DFC292E58}" srcOrd="3" destOrd="0" presId="urn:microsoft.com/office/officeart/2005/8/layout/default"/>
    <dgm:cxn modelId="{5BBB1B68-E6FB-475D-8771-DA38C2EF8064}" type="presParOf" srcId="{E9549D63-A60F-44EB-B63E-AE211D38EE55}" destId="{FF63FDAF-50A3-4291-B8DC-7C2E42B07BE9}" srcOrd="4" destOrd="0" presId="urn:microsoft.com/office/officeart/2005/8/layout/default"/>
    <dgm:cxn modelId="{B30CF7D3-C3C0-4904-AFF8-7C3611229C77}" type="presParOf" srcId="{E9549D63-A60F-44EB-B63E-AE211D38EE55}" destId="{B1BB2683-4FE9-4CDE-A238-AFE6C5FFA32E}" srcOrd="5" destOrd="0" presId="urn:microsoft.com/office/officeart/2005/8/layout/default"/>
    <dgm:cxn modelId="{23A64A64-2BAA-4810-91F9-E627968DFB8F}" type="presParOf" srcId="{E9549D63-A60F-44EB-B63E-AE211D38EE55}" destId="{3B986456-9253-490F-AD98-B779F7415145}" srcOrd="6" destOrd="0" presId="urn:microsoft.com/office/officeart/2005/8/layout/default"/>
    <dgm:cxn modelId="{85D06927-7829-430C-8AAF-B0E071D15B5B}" type="presParOf" srcId="{E9549D63-A60F-44EB-B63E-AE211D38EE55}" destId="{68DBDFAD-6208-4958-9C02-C7839BE556E1}" srcOrd="7" destOrd="0" presId="urn:microsoft.com/office/officeart/2005/8/layout/default"/>
    <dgm:cxn modelId="{17671218-E30F-417C-989F-CBDB27D42554}" type="presParOf" srcId="{E9549D63-A60F-44EB-B63E-AE211D38EE55}" destId="{261E024F-0662-4B02-B772-5E0B647BAD43}" srcOrd="8" destOrd="0" presId="urn:microsoft.com/office/officeart/2005/8/layout/default"/>
    <dgm:cxn modelId="{4E021038-3E00-485E-9516-C65686A9637F}" type="presParOf" srcId="{E9549D63-A60F-44EB-B63E-AE211D38EE55}" destId="{749D2664-8327-4511-85C1-9FDC31430333}" srcOrd="9" destOrd="0" presId="urn:microsoft.com/office/officeart/2005/8/layout/default"/>
    <dgm:cxn modelId="{4BAB14A6-F637-47F3-8E53-E71298AB7CC6}" type="presParOf" srcId="{E9549D63-A60F-44EB-B63E-AE211D38EE55}" destId="{DDBDAA55-8CD0-4264-BEE0-EC0ACE8A18F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07BD4C-FCD1-4D5E-9069-CBB1CC7347DD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CA"/>
        </a:p>
      </dgm:t>
    </dgm:pt>
    <dgm:pt modelId="{B2744DF7-6A51-4B23-B770-211404F1BA6B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1</a:t>
          </a:r>
          <a:endParaRPr lang="en-CA" dirty="0">
            <a:solidFill>
              <a:schemeClr val="tx1"/>
            </a:solidFill>
          </a:endParaRPr>
        </a:p>
      </dgm:t>
    </dgm:pt>
    <dgm:pt modelId="{ECDA75CC-2F3E-477C-8B28-6D6AD2C9C24D}" type="parTrans" cxnId="{196B1833-9D79-42A4-AF6F-B926BE3A6D65}">
      <dgm:prSet/>
      <dgm:spPr/>
      <dgm:t>
        <a:bodyPr/>
        <a:lstStyle/>
        <a:p>
          <a:endParaRPr lang="en-CA"/>
        </a:p>
      </dgm:t>
    </dgm:pt>
    <dgm:pt modelId="{9626DF81-8D0E-4582-A295-DDC949C30C5B}" type="sibTrans" cxnId="{196B1833-9D79-42A4-AF6F-B926BE3A6D65}">
      <dgm:prSet/>
      <dgm:spPr/>
      <dgm:t>
        <a:bodyPr/>
        <a:lstStyle/>
        <a:p>
          <a:endParaRPr lang="en-CA"/>
        </a:p>
      </dgm:t>
    </dgm:pt>
    <dgm:pt modelId="{F87D709C-B19E-4CFC-92B0-7DD79BCDC020}">
      <dgm:prSet phldrT="[Text]"/>
      <dgm:spPr/>
      <dgm:t>
        <a:bodyPr/>
        <a:lstStyle/>
        <a:p>
          <a:r>
            <a:rPr lang="en-CA" dirty="0" smtClean="0"/>
            <a:t>Snooping</a:t>
          </a:r>
          <a:endParaRPr lang="en-CA" dirty="0"/>
        </a:p>
      </dgm:t>
    </dgm:pt>
    <dgm:pt modelId="{4F5C7A91-BF55-42FA-8853-DEB00B368F93}" type="parTrans" cxnId="{1AA7D612-A2D1-49A3-8E51-7BEE6DC0DC03}">
      <dgm:prSet/>
      <dgm:spPr/>
      <dgm:t>
        <a:bodyPr/>
        <a:lstStyle/>
        <a:p>
          <a:endParaRPr lang="en-CA"/>
        </a:p>
      </dgm:t>
    </dgm:pt>
    <dgm:pt modelId="{07AB4AF5-33EF-4180-8636-32350F46945A}" type="sibTrans" cxnId="{1AA7D612-A2D1-49A3-8E51-7BEE6DC0DC03}">
      <dgm:prSet/>
      <dgm:spPr/>
      <dgm:t>
        <a:bodyPr/>
        <a:lstStyle/>
        <a:p>
          <a:endParaRPr lang="en-CA"/>
        </a:p>
      </dgm:t>
    </dgm:pt>
    <dgm:pt modelId="{5D01C80A-2D2A-4D03-90C7-A44B7F6A425F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2</a:t>
          </a:r>
          <a:endParaRPr lang="en-CA" dirty="0">
            <a:solidFill>
              <a:schemeClr val="tx1"/>
            </a:solidFill>
          </a:endParaRPr>
        </a:p>
      </dgm:t>
    </dgm:pt>
    <dgm:pt modelId="{79B2E221-401D-441C-9538-C304B9A1EA5A}" type="parTrans" cxnId="{D074F905-8A75-4943-A770-696829FF8831}">
      <dgm:prSet/>
      <dgm:spPr/>
      <dgm:t>
        <a:bodyPr/>
        <a:lstStyle/>
        <a:p>
          <a:endParaRPr lang="en-CA"/>
        </a:p>
      </dgm:t>
    </dgm:pt>
    <dgm:pt modelId="{B98197D4-07A9-4438-ABFE-F3416AFD8458}" type="sibTrans" cxnId="{D074F905-8A75-4943-A770-696829FF8831}">
      <dgm:prSet/>
      <dgm:spPr/>
      <dgm:t>
        <a:bodyPr/>
        <a:lstStyle/>
        <a:p>
          <a:endParaRPr lang="en-CA"/>
        </a:p>
      </dgm:t>
    </dgm:pt>
    <dgm:pt modelId="{4780404C-87FB-475D-BDD7-194F06444E2F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3</a:t>
          </a:r>
          <a:endParaRPr lang="en-CA" dirty="0">
            <a:solidFill>
              <a:schemeClr val="tx1"/>
            </a:solidFill>
          </a:endParaRPr>
        </a:p>
      </dgm:t>
    </dgm:pt>
    <dgm:pt modelId="{33F48130-CEB6-42B1-BF84-83185AB7D9DE}" type="parTrans" cxnId="{BA9AA294-F013-4911-A614-FEB782D700F7}">
      <dgm:prSet/>
      <dgm:spPr/>
      <dgm:t>
        <a:bodyPr/>
        <a:lstStyle/>
        <a:p>
          <a:endParaRPr lang="en-CA"/>
        </a:p>
      </dgm:t>
    </dgm:pt>
    <dgm:pt modelId="{E893FE9A-ECC5-4A87-B20C-BFB5AEFD7AAF}" type="sibTrans" cxnId="{BA9AA294-F013-4911-A614-FEB782D700F7}">
      <dgm:prSet/>
      <dgm:spPr/>
      <dgm:t>
        <a:bodyPr/>
        <a:lstStyle/>
        <a:p>
          <a:endParaRPr lang="en-CA"/>
        </a:p>
      </dgm:t>
    </dgm:pt>
    <dgm:pt modelId="{5EB7736E-BBF6-4DE3-8DAC-80C348B43444}">
      <dgm:prSet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4</a:t>
          </a:r>
          <a:endParaRPr lang="en-CA" dirty="0">
            <a:solidFill>
              <a:schemeClr val="tx1"/>
            </a:solidFill>
          </a:endParaRPr>
        </a:p>
      </dgm:t>
    </dgm:pt>
    <dgm:pt modelId="{A5D04A99-D625-4C2B-97CB-57015F23796C}" type="parTrans" cxnId="{419F5C40-E834-4C3B-AB16-5660182B27EA}">
      <dgm:prSet/>
      <dgm:spPr/>
      <dgm:t>
        <a:bodyPr/>
        <a:lstStyle/>
        <a:p>
          <a:endParaRPr lang="en-CA"/>
        </a:p>
      </dgm:t>
    </dgm:pt>
    <dgm:pt modelId="{C6415DB0-B581-46EA-B26A-159844ECFA1A}" type="sibTrans" cxnId="{419F5C40-E834-4C3B-AB16-5660182B27EA}">
      <dgm:prSet/>
      <dgm:spPr/>
      <dgm:t>
        <a:bodyPr/>
        <a:lstStyle/>
        <a:p>
          <a:endParaRPr lang="en-CA"/>
        </a:p>
      </dgm:t>
    </dgm:pt>
    <dgm:pt modelId="{2D32425A-FBE7-4FCC-87EC-9B3778815B91}">
      <dgm:prSet/>
      <dgm:spPr/>
      <dgm:t>
        <a:bodyPr/>
        <a:lstStyle/>
        <a:p>
          <a:r>
            <a:rPr lang="en-CA" dirty="0" smtClean="0"/>
            <a:t>eMR access agreements with community partners</a:t>
          </a:r>
          <a:endParaRPr lang="en-CA" dirty="0"/>
        </a:p>
      </dgm:t>
    </dgm:pt>
    <dgm:pt modelId="{192350DB-2347-4BBA-8F22-B692E522276D}" type="parTrans" cxnId="{604E4DCE-F885-4CE9-89E3-06F9A73A3DB0}">
      <dgm:prSet/>
      <dgm:spPr/>
      <dgm:t>
        <a:bodyPr/>
        <a:lstStyle/>
        <a:p>
          <a:endParaRPr lang="en-CA"/>
        </a:p>
      </dgm:t>
    </dgm:pt>
    <dgm:pt modelId="{B77AFA1E-D410-4CA5-BFBD-55612089F778}" type="sibTrans" cxnId="{604E4DCE-F885-4CE9-89E3-06F9A73A3DB0}">
      <dgm:prSet/>
      <dgm:spPr/>
      <dgm:t>
        <a:bodyPr/>
        <a:lstStyle/>
        <a:p>
          <a:endParaRPr lang="en-CA"/>
        </a:p>
      </dgm:t>
    </dgm:pt>
    <dgm:pt modelId="{862EEB93-2655-4555-AA60-694055910601}">
      <dgm:prSet/>
      <dgm:spPr/>
      <dgm:t>
        <a:bodyPr/>
        <a:lstStyle/>
        <a:p>
          <a:r>
            <a:rPr lang="en-CA" dirty="0" smtClean="0"/>
            <a:t>Portable devices and working from home</a:t>
          </a:r>
          <a:endParaRPr lang="en-CA" dirty="0"/>
        </a:p>
      </dgm:t>
    </dgm:pt>
    <dgm:pt modelId="{5CD4986F-11BD-4C22-BA5F-779F0A8A23FB}" type="parTrans" cxnId="{B3B1D344-CF23-41E2-8EE0-80FC5E485119}">
      <dgm:prSet/>
      <dgm:spPr/>
      <dgm:t>
        <a:bodyPr/>
        <a:lstStyle/>
        <a:p>
          <a:endParaRPr lang="en-CA"/>
        </a:p>
      </dgm:t>
    </dgm:pt>
    <dgm:pt modelId="{26CBB2B6-CB45-4ED0-B86E-BAB93F0022D2}" type="sibTrans" cxnId="{B3B1D344-CF23-41E2-8EE0-80FC5E485119}">
      <dgm:prSet/>
      <dgm:spPr/>
      <dgm:t>
        <a:bodyPr/>
        <a:lstStyle/>
        <a:p>
          <a:endParaRPr lang="en-CA"/>
        </a:p>
      </dgm:t>
    </dgm:pt>
    <dgm:pt modelId="{7616A6A4-EBDB-4CCB-9536-BA7B210D672B}">
      <dgm:prSet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5</a:t>
          </a:r>
          <a:endParaRPr lang="en-CA" dirty="0">
            <a:solidFill>
              <a:schemeClr val="tx1"/>
            </a:solidFill>
          </a:endParaRPr>
        </a:p>
      </dgm:t>
    </dgm:pt>
    <dgm:pt modelId="{4E06A5B2-8FEA-45FA-A415-B9CECD295081}" type="parTrans" cxnId="{31E25A9B-F2BF-4660-81F6-0DA76D6F6DDD}">
      <dgm:prSet/>
      <dgm:spPr/>
      <dgm:t>
        <a:bodyPr/>
        <a:lstStyle/>
        <a:p>
          <a:endParaRPr lang="en-CA"/>
        </a:p>
      </dgm:t>
    </dgm:pt>
    <dgm:pt modelId="{89D40887-48A8-41B4-86B7-0FE04B8A8900}" type="sibTrans" cxnId="{31E25A9B-F2BF-4660-81F6-0DA76D6F6DDD}">
      <dgm:prSet/>
      <dgm:spPr/>
      <dgm:t>
        <a:bodyPr/>
        <a:lstStyle/>
        <a:p>
          <a:endParaRPr lang="en-CA"/>
        </a:p>
      </dgm:t>
    </dgm:pt>
    <dgm:pt modelId="{A546DC89-5984-4CCA-BF23-53C76A9951F8}">
      <dgm:prSet/>
      <dgm:spPr/>
      <dgm:t>
        <a:bodyPr/>
        <a:lstStyle/>
        <a:p>
          <a:r>
            <a:rPr lang="en-CA" dirty="0" smtClean="0"/>
            <a:t>Vendor agreements</a:t>
          </a:r>
          <a:endParaRPr lang="en-CA" dirty="0"/>
        </a:p>
      </dgm:t>
    </dgm:pt>
    <dgm:pt modelId="{1BA2E798-A4E5-4EB8-87E9-F0B6C3661A9D}" type="parTrans" cxnId="{BA1AB550-33B0-4E0A-9E14-5D5BEFA4F350}">
      <dgm:prSet/>
      <dgm:spPr/>
      <dgm:t>
        <a:bodyPr/>
        <a:lstStyle/>
        <a:p>
          <a:endParaRPr lang="en-CA"/>
        </a:p>
      </dgm:t>
    </dgm:pt>
    <dgm:pt modelId="{4B041041-9ED1-4CA2-8945-8AB2D46F1C19}" type="sibTrans" cxnId="{BA1AB550-33B0-4E0A-9E14-5D5BEFA4F350}">
      <dgm:prSet/>
      <dgm:spPr/>
      <dgm:t>
        <a:bodyPr/>
        <a:lstStyle/>
        <a:p>
          <a:endParaRPr lang="en-CA"/>
        </a:p>
      </dgm:t>
    </dgm:pt>
    <dgm:pt modelId="{D512E5C3-8507-4E7B-9C9E-963E1A074AB5}">
      <dgm:prSet/>
      <dgm:spPr/>
      <dgm:t>
        <a:bodyPr/>
        <a:lstStyle/>
        <a:p>
          <a:r>
            <a:rPr lang="en-CA" dirty="0" smtClean="0"/>
            <a:t>Emailing and texting patients (and each other)</a:t>
          </a:r>
          <a:endParaRPr lang="en-CA" dirty="0"/>
        </a:p>
      </dgm:t>
    </dgm:pt>
    <dgm:pt modelId="{4701A791-796B-4CAA-9DD8-AA9B5B26C0EC}" type="parTrans" cxnId="{0EB4D1C0-D345-480B-83BA-27130D5E8B5B}">
      <dgm:prSet/>
      <dgm:spPr/>
      <dgm:t>
        <a:bodyPr/>
        <a:lstStyle/>
        <a:p>
          <a:endParaRPr lang="en-CA"/>
        </a:p>
      </dgm:t>
    </dgm:pt>
    <dgm:pt modelId="{18464F25-9BCA-4D91-9A24-3AA44071B82D}" type="sibTrans" cxnId="{0EB4D1C0-D345-480B-83BA-27130D5E8B5B}">
      <dgm:prSet/>
      <dgm:spPr/>
      <dgm:t>
        <a:bodyPr/>
        <a:lstStyle/>
        <a:p>
          <a:endParaRPr lang="en-CA"/>
        </a:p>
      </dgm:t>
    </dgm:pt>
    <dgm:pt modelId="{C46DDB7B-C176-4868-8B58-4494098EFA44}" type="pres">
      <dgm:prSet presAssocID="{0107BD4C-FCD1-4D5E-9069-CBB1CC7347DD}" presName="linearFlow" presStyleCnt="0">
        <dgm:presLayoutVars>
          <dgm:dir/>
          <dgm:animLvl val="lvl"/>
          <dgm:resizeHandles val="exact"/>
        </dgm:presLayoutVars>
      </dgm:prSet>
      <dgm:spPr/>
    </dgm:pt>
    <dgm:pt modelId="{6F31DA32-90D1-4169-8829-AD17D861A58B}" type="pres">
      <dgm:prSet presAssocID="{B2744DF7-6A51-4B23-B770-211404F1BA6B}" presName="composite" presStyleCnt="0"/>
      <dgm:spPr/>
    </dgm:pt>
    <dgm:pt modelId="{649EF603-4592-4B93-A1D5-860A5530D512}" type="pres">
      <dgm:prSet presAssocID="{B2744DF7-6A51-4B23-B770-211404F1BA6B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D8BA459E-FEE4-41E0-92FA-ADA179FD73C6}" type="pres">
      <dgm:prSet presAssocID="{B2744DF7-6A51-4B23-B770-211404F1BA6B}" presName="descendantText" presStyleLbl="alignAcc1" presStyleIdx="0" presStyleCnt="5" custLinFactNeighborX="834" custLinFactNeighborY="-339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66A98BA-54B3-428A-B9A6-C415C5454DF8}" type="pres">
      <dgm:prSet presAssocID="{9626DF81-8D0E-4582-A295-DDC949C30C5B}" presName="sp" presStyleCnt="0"/>
      <dgm:spPr/>
    </dgm:pt>
    <dgm:pt modelId="{C5BB7449-4634-4849-A7FD-6BF8A88ECB52}" type="pres">
      <dgm:prSet presAssocID="{5D01C80A-2D2A-4D03-90C7-A44B7F6A425F}" presName="composite" presStyleCnt="0"/>
      <dgm:spPr/>
    </dgm:pt>
    <dgm:pt modelId="{48E99C73-7F11-440B-BFCE-A94AB6EB71C4}" type="pres">
      <dgm:prSet presAssocID="{5D01C80A-2D2A-4D03-90C7-A44B7F6A425F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3A738D0C-374F-4EF3-87E4-83C2CAEEBE5C}" type="pres">
      <dgm:prSet presAssocID="{5D01C80A-2D2A-4D03-90C7-A44B7F6A425F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5433C19-1B5E-4036-8BB8-975BFA10EAB8}" type="pres">
      <dgm:prSet presAssocID="{B98197D4-07A9-4438-ABFE-F3416AFD8458}" presName="sp" presStyleCnt="0"/>
      <dgm:spPr/>
    </dgm:pt>
    <dgm:pt modelId="{8EAD7269-A521-4ABA-8E1E-425784907B1B}" type="pres">
      <dgm:prSet presAssocID="{4780404C-87FB-475D-BDD7-194F06444E2F}" presName="composite" presStyleCnt="0"/>
      <dgm:spPr/>
    </dgm:pt>
    <dgm:pt modelId="{1BDE4DA6-B41D-45AA-8B05-8244B0B6BB62}" type="pres">
      <dgm:prSet presAssocID="{4780404C-87FB-475D-BDD7-194F06444E2F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DBB95294-121D-4030-BAC4-936F219974BE}" type="pres">
      <dgm:prSet presAssocID="{4780404C-87FB-475D-BDD7-194F06444E2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83152B1-2C3B-4514-B340-F84CCBB9E0C0}" type="pres">
      <dgm:prSet presAssocID="{E893FE9A-ECC5-4A87-B20C-BFB5AEFD7AAF}" presName="sp" presStyleCnt="0"/>
      <dgm:spPr/>
    </dgm:pt>
    <dgm:pt modelId="{6FC15F02-F799-4E5A-8C58-621FE9EA99F4}" type="pres">
      <dgm:prSet presAssocID="{5EB7736E-BBF6-4DE3-8DAC-80C348B43444}" presName="composite" presStyleCnt="0"/>
      <dgm:spPr/>
    </dgm:pt>
    <dgm:pt modelId="{0ADCB7FB-DC00-430C-89C7-79E7800E9579}" type="pres">
      <dgm:prSet presAssocID="{5EB7736E-BBF6-4DE3-8DAC-80C348B43444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31E2A92C-B2D4-4DCF-B19B-232B64053F66}" type="pres">
      <dgm:prSet presAssocID="{5EB7736E-BBF6-4DE3-8DAC-80C348B43444}" presName="descendantText" presStyleLbl="alignAcc1" presStyleIdx="3" presStyleCnt="5">
        <dgm:presLayoutVars>
          <dgm:bulletEnabled val="1"/>
        </dgm:presLayoutVars>
      </dgm:prSet>
      <dgm:spPr/>
    </dgm:pt>
    <dgm:pt modelId="{2F79F642-A3EA-4A49-A529-588BC701D2AF}" type="pres">
      <dgm:prSet presAssocID="{C6415DB0-B581-46EA-B26A-159844ECFA1A}" presName="sp" presStyleCnt="0"/>
      <dgm:spPr/>
    </dgm:pt>
    <dgm:pt modelId="{1BE014A5-23F2-4E4B-A7D7-A3A521040A56}" type="pres">
      <dgm:prSet presAssocID="{7616A6A4-EBDB-4CCB-9536-BA7B210D672B}" presName="composite" presStyleCnt="0"/>
      <dgm:spPr/>
    </dgm:pt>
    <dgm:pt modelId="{7E865347-D94B-4D10-ACC1-609F041901A2}" type="pres">
      <dgm:prSet presAssocID="{7616A6A4-EBDB-4CCB-9536-BA7B210D672B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1CB93826-7A84-4956-ADD2-4E8B5E1D971E}" type="pres">
      <dgm:prSet presAssocID="{7616A6A4-EBDB-4CCB-9536-BA7B210D672B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82D5CDD4-B744-4F91-9332-B8B8051550AA}" type="presOf" srcId="{7616A6A4-EBDB-4CCB-9536-BA7B210D672B}" destId="{7E865347-D94B-4D10-ACC1-609F041901A2}" srcOrd="0" destOrd="0" presId="urn:microsoft.com/office/officeart/2005/8/layout/chevron2"/>
    <dgm:cxn modelId="{58CB4B84-1BD4-4F1F-9226-81360A97DC80}" type="presOf" srcId="{D512E5C3-8507-4E7B-9C9E-963E1A074AB5}" destId="{1CB93826-7A84-4956-ADD2-4E8B5E1D971E}" srcOrd="0" destOrd="0" presId="urn:microsoft.com/office/officeart/2005/8/layout/chevron2"/>
    <dgm:cxn modelId="{1AA7D612-A2D1-49A3-8E51-7BEE6DC0DC03}" srcId="{B2744DF7-6A51-4B23-B770-211404F1BA6B}" destId="{F87D709C-B19E-4CFC-92B0-7DD79BCDC020}" srcOrd="0" destOrd="0" parTransId="{4F5C7A91-BF55-42FA-8853-DEB00B368F93}" sibTransId="{07AB4AF5-33EF-4180-8636-32350F46945A}"/>
    <dgm:cxn modelId="{E47EE6F0-A548-4936-AAE0-13760F60A949}" type="presOf" srcId="{A546DC89-5984-4CCA-BF23-53C76A9951F8}" destId="{31E2A92C-B2D4-4DCF-B19B-232B64053F66}" srcOrd="0" destOrd="0" presId="urn:microsoft.com/office/officeart/2005/8/layout/chevron2"/>
    <dgm:cxn modelId="{BA1AB550-33B0-4E0A-9E14-5D5BEFA4F350}" srcId="{5EB7736E-BBF6-4DE3-8DAC-80C348B43444}" destId="{A546DC89-5984-4CCA-BF23-53C76A9951F8}" srcOrd="0" destOrd="0" parTransId="{1BA2E798-A4E5-4EB8-87E9-F0B6C3661A9D}" sibTransId="{4B041041-9ED1-4CA2-8945-8AB2D46F1C19}"/>
    <dgm:cxn modelId="{94952244-ADFE-45CF-A862-B729CD6BDB6F}" type="presOf" srcId="{0107BD4C-FCD1-4D5E-9069-CBB1CC7347DD}" destId="{C46DDB7B-C176-4868-8B58-4494098EFA44}" srcOrd="0" destOrd="0" presId="urn:microsoft.com/office/officeart/2005/8/layout/chevron2"/>
    <dgm:cxn modelId="{31E25A9B-F2BF-4660-81F6-0DA76D6F6DDD}" srcId="{0107BD4C-FCD1-4D5E-9069-CBB1CC7347DD}" destId="{7616A6A4-EBDB-4CCB-9536-BA7B210D672B}" srcOrd="4" destOrd="0" parTransId="{4E06A5B2-8FEA-45FA-A415-B9CECD295081}" sibTransId="{89D40887-48A8-41B4-86B7-0FE04B8A8900}"/>
    <dgm:cxn modelId="{196B1833-9D79-42A4-AF6F-B926BE3A6D65}" srcId="{0107BD4C-FCD1-4D5E-9069-CBB1CC7347DD}" destId="{B2744DF7-6A51-4B23-B770-211404F1BA6B}" srcOrd="0" destOrd="0" parTransId="{ECDA75CC-2F3E-477C-8B28-6D6AD2C9C24D}" sibTransId="{9626DF81-8D0E-4582-A295-DDC949C30C5B}"/>
    <dgm:cxn modelId="{3D2574F9-986B-4390-9CD6-FE77B80041A8}" type="presOf" srcId="{5EB7736E-BBF6-4DE3-8DAC-80C348B43444}" destId="{0ADCB7FB-DC00-430C-89C7-79E7800E9579}" srcOrd="0" destOrd="0" presId="urn:microsoft.com/office/officeart/2005/8/layout/chevron2"/>
    <dgm:cxn modelId="{604E4DCE-F885-4CE9-89E3-06F9A73A3DB0}" srcId="{5D01C80A-2D2A-4D03-90C7-A44B7F6A425F}" destId="{2D32425A-FBE7-4FCC-87EC-9B3778815B91}" srcOrd="0" destOrd="0" parTransId="{192350DB-2347-4BBA-8F22-B692E522276D}" sibTransId="{B77AFA1E-D410-4CA5-BFBD-55612089F778}"/>
    <dgm:cxn modelId="{BA9AA294-F013-4911-A614-FEB782D700F7}" srcId="{0107BD4C-FCD1-4D5E-9069-CBB1CC7347DD}" destId="{4780404C-87FB-475D-BDD7-194F06444E2F}" srcOrd="2" destOrd="0" parTransId="{33F48130-CEB6-42B1-BF84-83185AB7D9DE}" sibTransId="{E893FE9A-ECC5-4A87-B20C-BFB5AEFD7AAF}"/>
    <dgm:cxn modelId="{3AC63B4B-4700-4DDD-A5B3-88170CB0724A}" type="presOf" srcId="{2D32425A-FBE7-4FCC-87EC-9B3778815B91}" destId="{3A738D0C-374F-4EF3-87E4-83C2CAEEBE5C}" srcOrd="0" destOrd="0" presId="urn:microsoft.com/office/officeart/2005/8/layout/chevron2"/>
    <dgm:cxn modelId="{D074F905-8A75-4943-A770-696829FF8831}" srcId="{0107BD4C-FCD1-4D5E-9069-CBB1CC7347DD}" destId="{5D01C80A-2D2A-4D03-90C7-A44B7F6A425F}" srcOrd="1" destOrd="0" parTransId="{79B2E221-401D-441C-9538-C304B9A1EA5A}" sibTransId="{B98197D4-07A9-4438-ABFE-F3416AFD8458}"/>
    <dgm:cxn modelId="{C9A89339-4BAB-4C1C-96FC-2F3E83764296}" type="presOf" srcId="{5D01C80A-2D2A-4D03-90C7-A44B7F6A425F}" destId="{48E99C73-7F11-440B-BFCE-A94AB6EB71C4}" srcOrd="0" destOrd="0" presId="urn:microsoft.com/office/officeart/2005/8/layout/chevron2"/>
    <dgm:cxn modelId="{279758B1-CBF8-49E2-A41B-135DE758900B}" type="presOf" srcId="{B2744DF7-6A51-4B23-B770-211404F1BA6B}" destId="{649EF603-4592-4B93-A1D5-860A5530D512}" srcOrd="0" destOrd="0" presId="urn:microsoft.com/office/officeart/2005/8/layout/chevron2"/>
    <dgm:cxn modelId="{701019BA-B887-4CC7-A6E6-1AE94EDB1F52}" type="presOf" srcId="{862EEB93-2655-4555-AA60-694055910601}" destId="{DBB95294-121D-4030-BAC4-936F219974BE}" srcOrd="0" destOrd="0" presId="urn:microsoft.com/office/officeart/2005/8/layout/chevron2"/>
    <dgm:cxn modelId="{C2270D7D-B957-4162-B5CA-CA979FF95268}" type="presOf" srcId="{F87D709C-B19E-4CFC-92B0-7DD79BCDC020}" destId="{D8BA459E-FEE4-41E0-92FA-ADA179FD73C6}" srcOrd="0" destOrd="0" presId="urn:microsoft.com/office/officeart/2005/8/layout/chevron2"/>
    <dgm:cxn modelId="{BD5E1EF4-EF16-4841-AF1A-7E60C21DC32A}" type="presOf" srcId="{4780404C-87FB-475D-BDD7-194F06444E2F}" destId="{1BDE4DA6-B41D-45AA-8B05-8244B0B6BB62}" srcOrd="0" destOrd="0" presId="urn:microsoft.com/office/officeart/2005/8/layout/chevron2"/>
    <dgm:cxn modelId="{0EB4D1C0-D345-480B-83BA-27130D5E8B5B}" srcId="{7616A6A4-EBDB-4CCB-9536-BA7B210D672B}" destId="{D512E5C3-8507-4E7B-9C9E-963E1A074AB5}" srcOrd="0" destOrd="0" parTransId="{4701A791-796B-4CAA-9DD8-AA9B5B26C0EC}" sibTransId="{18464F25-9BCA-4D91-9A24-3AA44071B82D}"/>
    <dgm:cxn modelId="{419F5C40-E834-4C3B-AB16-5660182B27EA}" srcId="{0107BD4C-FCD1-4D5E-9069-CBB1CC7347DD}" destId="{5EB7736E-BBF6-4DE3-8DAC-80C348B43444}" srcOrd="3" destOrd="0" parTransId="{A5D04A99-D625-4C2B-97CB-57015F23796C}" sibTransId="{C6415DB0-B581-46EA-B26A-159844ECFA1A}"/>
    <dgm:cxn modelId="{B3B1D344-CF23-41E2-8EE0-80FC5E485119}" srcId="{4780404C-87FB-475D-BDD7-194F06444E2F}" destId="{862EEB93-2655-4555-AA60-694055910601}" srcOrd="0" destOrd="0" parTransId="{5CD4986F-11BD-4C22-BA5F-779F0A8A23FB}" sibTransId="{26CBB2B6-CB45-4ED0-B86E-BAB93F0022D2}"/>
    <dgm:cxn modelId="{DF30BC56-2F1A-4F2B-82A8-45A09682D075}" type="presParOf" srcId="{C46DDB7B-C176-4868-8B58-4494098EFA44}" destId="{6F31DA32-90D1-4169-8829-AD17D861A58B}" srcOrd="0" destOrd="0" presId="urn:microsoft.com/office/officeart/2005/8/layout/chevron2"/>
    <dgm:cxn modelId="{61CBAFAA-32EE-42CE-B957-6CD4E7BBA844}" type="presParOf" srcId="{6F31DA32-90D1-4169-8829-AD17D861A58B}" destId="{649EF603-4592-4B93-A1D5-860A5530D512}" srcOrd="0" destOrd="0" presId="urn:microsoft.com/office/officeart/2005/8/layout/chevron2"/>
    <dgm:cxn modelId="{AA2B09B7-F4DB-41BD-AA52-20393E80DB12}" type="presParOf" srcId="{6F31DA32-90D1-4169-8829-AD17D861A58B}" destId="{D8BA459E-FEE4-41E0-92FA-ADA179FD73C6}" srcOrd="1" destOrd="0" presId="urn:microsoft.com/office/officeart/2005/8/layout/chevron2"/>
    <dgm:cxn modelId="{7CC3E191-8A6B-4A81-925D-E5AE8FB697FA}" type="presParOf" srcId="{C46DDB7B-C176-4868-8B58-4494098EFA44}" destId="{266A98BA-54B3-428A-B9A6-C415C5454DF8}" srcOrd="1" destOrd="0" presId="urn:microsoft.com/office/officeart/2005/8/layout/chevron2"/>
    <dgm:cxn modelId="{E328E27F-1253-42F3-BF0F-06000846DB11}" type="presParOf" srcId="{C46DDB7B-C176-4868-8B58-4494098EFA44}" destId="{C5BB7449-4634-4849-A7FD-6BF8A88ECB52}" srcOrd="2" destOrd="0" presId="urn:microsoft.com/office/officeart/2005/8/layout/chevron2"/>
    <dgm:cxn modelId="{1E1E4F33-BA35-44EB-A899-FB7C34912C42}" type="presParOf" srcId="{C5BB7449-4634-4849-A7FD-6BF8A88ECB52}" destId="{48E99C73-7F11-440B-BFCE-A94AB6EB71C4}" srcOrd="0" destOrd="0" presId="urn:microsoft.com/office/officeart/2005/8/layout/chevron2"/>
    <dgm:cxn modelId="{99946B8C-2704-4086-BDB9-B177395ADF56}" type="presParOf" srcId="{C5BB7449-4634-4849-A7FD-6BF8A88ECB52}" destId="{3A738D0C-374F-4EF3-87E4-83C2CAEEBE5C}" srcOrd="1" destOrd="0" presId="urn:microsoft.com/office/officeart/2005/8/layout/chevron2"/>
    <dgm:cxn modelId="{588569B4-F21F-4018-A465-DFB93A72F18C}" type="presParOf" srcId="{C46DDB7B-C176-4868-8B58-4494098EFA44}" destId="{F5433C19-1B5E-4036-8BB8-975BFA10EAB8}" srcOrd="3" destOrd="0" presId="urn:microsoft.com/office/officeart/2005/8/layout/chevron2"/>
    <dgm:cxn modelId="{A6D2A264-17F7-4652-957D-5ABBB2B6896A}" type="presParOf" srcId="{C46DDB7B-C176-4868-8B58-4494098EFA44}" destId="{8EAD7269-A521-4ABA-8E1E-425784907B1B}" srcOrd="4" destOrd="0" presId="urn:microsoft.com/office/officeart/2005/8/layout/chevron2"/>
    <dgm:cxn modelId="{635ACB56-F3E9-4D09-9886-60A7C3447B40}" type="presParOf" srcId="{8EAD7269-A521-4ABA-8E1E-425784907B1B}" destId="{1BDE4DA6-B41D-45AA-8B05-8244B0B6BB62}" srcOrd="0" destOrd="0" presId="urn:microsoft.com/office/officeart/2005/8/layout/chevron2"/>
    <dgm:cxn modelId="{D880CC82-F7CD-4DC7-BBFD-5AF81D508547}" type="presParOf" srcId="{8EAD7269-A521-4ABA-8E1E-425784907B1B}" destId="{DBB95294-121D-4030-BAC4-936F219974BE}" srcOrd="1" destOrd="0" presId="urn:microsoft.com/office/officeart/2005/8/layout/chevron2"/>
    <dgm:cxn modelId="{95FA832E-F98F-4F6B-9669-95607EB2544B}" type="presParOf" srcId="{C46DDB7B-C176-4868-8B58-4494098EFA44}" destId="{C83152B1-2C3B-4514-B340-F84CCBB9E0C0}" srcOrd="5" destOrd="0" presId="urn:microsoft.com/office/officeart/2005/8/layout/chevron2"/>
    <dgm:cxn modelId="{FD5C6317-0952-4A94-8C25-6FDB6DBFC40A}" type="presParOf" srcId="{C46DDB7B-C176-4868-8B58-4494098EFA44}" destId="{6FC15F02-F799-4E5A-8C58-621FE9EA99F4}" srcOrd="6" destOrd="0" presId="urn:microsoft.com/office/officeart/2005/8/layout/chevron2"/>
    <dgm:cxn modelId="{A2375B6F-48EA-41D8-BC48-9774EAF8C1D5}" type="presParOf" srcId="{6FC15F02-F799-4E5A-8C58-621FE9EA99F4}" destId="{0ADCB7FB-DC00-430C-89C7-79E7800E9579}" srcOrd="0" destOrd="0" presId="urn:microsoft.com/office/officeart/2005/8/layout/chevron2"/>
    <dgm:cxn modelId="{DCCF1347-4586-46CE-9E6E-5A8FEFCA265B}" type="presParOf" srcId="{6FC15F02-F799-4E5A-8C58-621FE9EA99F4}" destId="{31E2A92C-B2D4-4DCF-B19B-232B64053F66}" srcOrd="1" destOrd="0" presId="urn:microsoft.com/office/officeart/2005/8/layout/chevron2"/>
    <dgm:cxn modelId="{17D6E496-C4C6-4264-8A44-5BAEB17D7756}" type="presParOf" srcId="{C46DDB7B-C176-4868-8B58-4494098EFA44}" destId="{2F79F642-A3EA-4A49-A529-588BC701D2AF}" srcOrd="7" destOrd="0" presId="urn:microsoft.com/office/officeart/2005/8/layout/chevron2"/>
    <dgm:cxn modelId="{D228B38C-F9FC-45A5-BF65-34144180AEF3}" type="presParOf" srcId="{C46DDB7B-C176-4868-8B58-4494098EFA44}" destId="{1BE014A5-23F2-4E4B-A7D7-A3A521040A56}" srcOrd="8" destOrd="0" presId="urn:microsoft.com/office/officeart/2005/8/layout/chevron2"/>
    <dgm:cxn modelId="{B47B1F4B-22FC-4439-902B-A57CAAD171BF}" type="presParOf" srcId="{1BE014A5-23F2-4E4B-A7D7-A3A521040A56}" destId="{7E865347-D94B-4D10-ACC1-609F041901A2}" srcOrd="0" destOrd="0" presId="urn:microsoft.com/office/officeart/2005/8/layout/chevron2"/>
    <dgm:cxn modelId="{06F55D9A-FE76-439D-97BE-E8EA216DBDD8}" type="presParOf" srcId="{1BE014A5-23F2-4E4B-A7D7-A3A521040A56}" destId="{1CB93826-7A84-4956-ADD2-4E8B5E1D97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07BD4C-FCD1-4D5E-9069-CBB1CC7347DD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CA"/>
        </a:p>
      </dgm:t>
    </dgm:pt>
    <dgm:pt modelId="{B2744DF7-6A51-4B23-B770-211404F1BA6B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1</a:t>
          </a:r>
          <a:endParaRPr lang="en-CA" dirty="0">
            <a:solidFill>
              <a:schemeClr val="tx1"/>
            </a:solidFill>
          </a:endParaRPr>
        </a:p>
      </dgm:t>
    </dgm:pt>
    <dgm:pt modelId="{ECDA75CC-2F3E-477C-8B28-6D6AD2C9C24D}" type="parTrans" cxnId="{196B1833-9D79-42A4-AF6F-B926BE3A6D65}">
      <dgm:prSet/>
      <dgm:spPr/>
      <dgm:t>
        <a:bodyPr/>
        <a:lstStyle/>
        <a:p>
          <a:endParaRPr lang="en-CA"/>
        </a:p>
      </dgm:t>
    </dgm:pt>
    <dgm:pt modelId="{9626DF81-8D0E-4582-A295-DDC949C30C5B}" type="sibTrans" cxnId="{196B1833-9D79-42A4-AF6F-B926BE3A6D65}">
      <dgm:prSet/>
      <dgm:spPr/>
      <dgm:t>
        <a:bodyPr/>
        <a:lstStyle/>
        <a:p>
          <a:endParaRPr lang="en-CA"/>
        </a:p>
      </dgm:t>
    </dgm:pt>
    <dgm:pt modelId="{F87D709C-B19E-4CFC-92B0-7DD79BCDC020}">
      <dgm:prSet phldrT="[Text]"/>
      <dgm:spPr/>
      <dgm:t>
        <a:bodyPr/>
        <a:lstStyle/>
        <a:p>
          <a:r>
            <a:rPr lang="en-CA" dirty="0" smtClean="0"/>
            <a:t>Can I leave a message on a voice answering machine?</a:t>
          </a:r>
          <a:endParaRPr lang="en-CA" dirty="0"/>
        </a:p>
      </dgm:t>
    </dgm:pt>
    <dgm:pt modelId="{4F5C7A91-BF55-42FA-8853-DEB00B368F93}" type="parTrans" cxnId="{1AA7D612-A2D1-49A3-8E51-7BEE6DC0DC03}">
      <dgm:prSet/>
      <dgm:spPr/>
      <dgm:t>
        <a:bodyPr/>
        <a:lstStyle/>
        <a:p>
          <a:endParaRPr lang="en-CA"/>
        </a:p>
      </dgm:t>
    </dgm:pt>
    <dgm:pt modelId="{07AB4AF5-33EF-4180-8636-32350F46945A}" type="sibTrans" cxnId="{1AA7D612-A2D1-49A3-8E51-7BEE6DC0DC03}">
      <dgm:prSet/>
      <dgm:spPr/>
      <dgm:t>
        <a:bodyPr/>
        <a:lstStyle/>
        <a:p>
          <a:endParaRPr lang="en-CA"/>
        </a:p>
      </dgm:t>
    </dgm:pt>
    <dgm:pt modelId="{5D01C80A-2D2A-4D03-90C7-A44B7F6A425F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2</a:t>
          </a:r>
          <a:endParaRPr lang="en-CA" dirty="0">
            <a:solidFill>
              <a:schemeClr val="tx1"/>
            </a:solidFill>
          </a:endParaRPr>
        </a:p>
      </dgm:t>
    </dgm:pt>
    <dgm:pt modelId="{79B2E221-401D-441C-9538-C304B9A1EA5A}" type="parTrans" cxnId="{D074F905-8A75-4943-A770-696829FF8831}">
      <dgm:prSet/>
      <dgm:spPr/>
      <dgm:t>
        <a:bodyPr/>
        <a:lstStyle/>
        <a:p>
          <a:endParaRPr lang="en-CA"/>
        </a:p>
      </dgm:t>
    </dgm:pt>
    <dgm:pt modelId="{B98197D4-07A9-4438-ABFE-F3416AFD8458}" type="sibTrans" cxnId="{D074F905-8A75-4943-A770-696829FF8831}">
      <dgm:prSet/>
      <dgm:spPr/>
      <dgm:t>
        <a:bodyPr/>
        <a:lstStyle/>
        <a:p>
          <a:endParaRPr lang="en-CA"/>
        </a:p>
      </dgm:t>
    </dgm:pt>
    <dgm:pt modelId="{4780404C-87FB-475D-BDD7-194F06444E2F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3</a:t>
          </a:r>
          <a:endParaRPr lang="en-CA" dirty="0">
            <a:solidFill>
              <a:schemeClr val="tx1"/>
            </a:solidFill>
          </a:endParaRPr>
        </a:p>
      </dgm:t>
    </dgm:pt>
    <dgm:pt modelId="{33F48130-CEB6-42B1-BF84-83185AB7D9DE}" type="parTrans" cxnId="{BA9AA294-F013-4911-A614-FEB782D700F7}">
      <dgm:prSet/>
      <dgm:spPr/>
      <dgm:t>
        <a:bodyPr/>
        <a:lstStyle/>
        <a:p>
          <a:endParaRPr lang="en-CA"/>
        </a:p>
      </dgm:t>
    </dgm:pt>
    <dgm:pt modelId="{E893FE9A-ECC5-4A87-B20C-BFB5AEFD7AAF}" type="sibTrans" cxnId="{BA9AA294-F013-4911-A614-FEB782D700F7}">
      <dgm:prSet/>
      <dgm:spPr/>
      <dgm:t>
        <a:bodyPr/>
        <a:lstStyle/>
        <a:p>
          <a:endParaRPr lang="en-CA"/>
        </a:p>
      </dgm:t>
    </dgm:pt>
    <dgm:pt modelId="{5EB7736E-BBF6-4DE3-8DAC-80C348B43444}">
      <dgm:prSet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4</a:t>
          </a:r>
          <a:endParaRPr lang="en-CA" dirty="0">
            <a:solidFill>
              <a:schemeClr val="tx1"/>
            </a:solidFill>
          </a:endParaRPr>
        </a:p>
      </dgm:t>
    </dgm:pt>
    <dgm:pt modelId="{A5D04A99-D625-4C2B-97CB-57015F23796C}" type="parTrans" cxnId="{419F5C40-E834-4C3B-AB16-5660182B27EA}">
      <dgm:prSet/>
      <dgm:spPr/>
      <dgm:t>
        <a:bodyPr/>
        <a:lstStyle/>
        <a:p>
          <a:endParaRPr lang="en-CA"/>
        </a:p>
      </dgm:t>
    </dgm:pt>
    <dgm:pt modelId="{C6415DB0-B581-46EA-B26A-159844ECFA1A}" type="sibTrans" cxnId="{419F5C40-E834-4C3B-AB16-5660182B27EA}">
      <dgm:prSet/>
      <dgm:spPr/>
      <dgm:t>
        <a:bodyPr/>
        <a:lstStyle/>
        <a:p>
          <a:endParaRPr lang="en-CA"/>
        </a:p>
      </dgm:t>
    </dgm:pt>
    <dgm:pt modelId="{2D32425A-FBE7-4FCC-87EC-9B3778815B91}">
      <dgm:prSet/>
      <dgm:spPr/>
      <dgm:t>
        <a:bodyPr/>
        <a:lstStyle/>
        <a:p>
          <a:r>
            <a:rPr lang="en-CA" dirty="0" smtClean="0"/>
            <a:t>At what age do kids make decisions about their information?</a:t>
          </a:r>
          <a:endParaRPr lang="en-CA" dirty="0"/>
        </a:p>
      </dgm:t>
    </dgm:pt>
    <dgm:pt modelId="{192350DB-2347-4BBA-8F22-B692E522276D}" type="parTrans" cxnId="{604E4DCE-F885-4CE9-89E3-06F9A73A3DB0}">
      <dgm:prSet/>
      <dgm:spPr/>
      <dgm:t>
        <a:bodyPr/>
        <a:lstStyle/>
        <a:p>
          <a:endParaRPr lang="en-CA"/>
        </a:p>
      </dgm:t>
    </dgm:pt>
    <dgm:pt modelId="{B77AFA1E-D410-4CA5-BFBD-55612089F778}" type="sibTrans" cxnId="{604E4DCE-F885-4CE9-89E3-06F9A73A3DB0}">
      <dgm:prSet/>
      <dgm:spPr/>
      <dgm:t>
        <a:bodyPr/>
        <a:lstStyle/>
        <a:p>
          <a:endParaRPr lang="en-CA"/>
        </a:p>
      </dgm:t>
    </dgm:pt>
    <dgm:pt modelId="{862EEB93-2655-4555-AA60-694055910601}">
      <dgm:prSet/>
      <dgm:spPr/>
      <dgm:t>
        <a:bodyPr/>
        <a:lstStyle/>
        <a:p>
          <a:r>
            <a:rPr lang="en-CA" dirty="0" smtClean="0"/>
            <a:t>Am I allowed to make appointments on the instruction of a spouse?</a:t>
          </a:r>
          <a:endParaRPr lang="en-CA" dirty="0"/>
        </a:p>
      </dgm:t>
    </dgm:pt>
    <dgm:pt modelId="{5CD4986F-11BD-4C22-BA5F-779F0A8A23FB}" type="parTrans" cxnId="{B3B1D344-CF23-41E2-8EE0-80FC5E485119}">
      <dgm:prSet/>
      <dgm:spPr/>
      <dgm:t>
        <a:bodyPr/>
        <a:lstStyle/>
        <a:p>
          <a:endParaRPr lang="en-CA"/>
        </a:p>
      </dgm:t>
    </dgm:pt>
    <dgm:pt modelId="{26CBB2B6-CB45-4ED0-B86E-BAB93F0022D2}" type="sibTrans" cxnId="{B3B1D344-CF23-41E2-8EE0-80FC5E485119}">
      <dgm:prSet/>
      <dgm:spPr/>
      <dgm:t>
        <a:bodyPr/>
        <a:lstStyle/>
        <a:p>
          <a:endParaRPr lang="en-CA"/>
        </a:p>
      </dgm:t>
    </dgm:pt>
    <dgm:pt modelId="{7616A6A4-EBDB-4CCB-9536-BA7B210D672B}">
      <dgm:prSet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5</a:t>
          </a:r>
          <a:endParaRPr lang="en-CA" dirty="0">
            <a:solidFill>
              <a:schemeClr val="tx1"/>
            </a:solidFill>
          </a:endParaRPr>
        </a:p>
      </dgm:t>
    </dgm:pt>
    <dgm:pt modelId="{4E06A5B2-8FEA-45FA-A415-B9CECD295081}" type="parTrans" cxnId="{31E25A9B-F2BF-4660-81F6-0DA76D6F6DDD}">
      <dgm:prSet/>
      <dgm:spPr/>
      <dgm:t>
        <a:bodyPr/>
        <a:lstStyle/>
        <a:p>
          <a:endParaRPr lang="en-CA"/>
        </a:p>
      </dgm:t>
    </dgm:pt>
    <dgm:pt modelId="{89D40887-48A8-41B4-86B7-0FE04B8A8900}" type="sibTrans" cxnId="{31E25A9B-F2BF-4660-81F6-0DA76D6F6DDD}">
      <dgm:prSet/>
      <dgm:spPr/>
      <dgm:t>
        <a:bodyPr/>
        <a:lstStyle/>
        <a:p>
          <a:endParaRPr lang="en-CA"/>
        </a:p>
      </dgm:t>
    </dgm:pt>
    <dgm:pt modelId="{A546DC89-5984-4CCA-BF23-53C76A9951F8}">
      <dgm:prSet/>
      <dgm:spPr/>
      <dgm:t>
        <a:bodyPr/>
        <a:lstStyle/>
        <a:p>
          <a:r>
            <a:rPr lang="en-CA" dirty="0" smtClean="0"/>
            <a:t> Am I allowed to email or text patients?</a:t>
          </a:r>
          <a:endParaRPr lang="en-CA" dirty="0"/>
        </a:p>
      </dgm:t>
    </dgm:pt>
    <dgm:pt modelId="{1BA2E798-A4E5-4EB8-87E9-F0B6C3661A9D}" type="parTrans" cxnId="{BA1AB550-33B0-4E0A-9E14-5D5BEFA4F350}">
      <dgm:prSet/>
      <dgm:spPr/>
      <dgm:t>
        <a:bodyPr/>
        <a:lstStyle/>
        <a:p>
          <a:endParaRPr lang="en-CA"/>
        </a:p>
      </dgm:t>
    </dgm:pt>
    <dgm:pt modelId="{4B041041-9ED1-4CA2-8945-8AB2D46F1C19}" type="sibTrans" cxnId="{BA1AB550-33B0-4E0A-9E14-5D5BEFA4F350}">
      <dgm:prSet/>
      <dgm:spPr/>
      <dgm:t>
        <a:bodyPr/>
        <a:lstStyle/>
        <a:p>
          <a:endParaRPr lang="en-CA"/>
        </a:p>
      </dgm:t>
    </dgm:pt>
    <dgm:pt modelId="{D512E5C3-8507-4E7B-9C9E-963E1A074AB5}">
      <dgm:prSet/>
      <dgm:spPr/>
      <dgm:t>
        <a:bodyPr/>
        <a:lstStyle/>
        <a:p>
          <a:r>
            <a:rPr lang="en-CA" dirty="0" smtClean="0"/>
            <a:t>Can WSIB make us send them information?</a:t>
          </a:r>
          <a:endParaRPr lang="en-CA" dirty="0"/>
        </a:p>
      </dgm:t>
    </dgm:pt>
    <dgm:pt modelId="{4701A791-796B-4CAA-9DD8-AA9B5B26C0EC}" type="parTrans" cxnId="{0EB4D1C0-D345-480B-83BA-27130D5E8B5B}">
      <dgm:prSet/>
      <dgm:spPr/>
      <dgm:t>
        <a:bodyPr/>
        <a:lstStyle/>
        <a:p>
          <a:endParaRPr lang="en-CA"/>
        </a:p>
      </dgm:t>
    </dgm:pt>
    <dgm:pt modelId="{18464F25-9BCA-4D91-9A24-3AA44071B82D}" type="sibTrans" cxnId="{0EB4D1C0-D345-480B-83BA-27130D5E8B5B}">
      <dgm:prSet/>
      <dgm:spPr/>
      <dgm:t>
        <a:bodyPr/>
        <a:lstStyle/>
        <a:p>
          <a:endParaRPr lang="en-CA"/>
        </a:p>
      </dgm:t>
    </dgm:pt>
    <dgm:pt modelId="{C46DDB7B-C176-4868-8B58-4494098EFA44}" type="pres">
      <dgm:prSet presAssocID="{0107BD4C-FCD1-4D5E-9069-CBB1CC7347DD}" presName="linearFlow" presStyleCnt="0">
        <dgm:presLayoutVars>
          <dgm:dir/>
          <dgm:animLvl val="lvl"/>
          <dgm:resizeHandles val="exact"/>
        </dgm:presLayoutVars>
      </dgm:prSet>
      <dgm:spPr/>
    </dgm:pt>
    <dgm:pt modelId="{6F31DA32-90D1-4169-8829-AD17D861A58B}" type="pres">
      <dgm:prSet presAssocID="{B2744DF7-6A51-4B23-B770-211404F1BA6B}" presName="composite" presStyleCnt="0"/>
      <dgm:spPr/>
    </dgm:pt>
    <dgm:pt modelId="{649EF603-4592-4B93-A1D5-860A5530D512}" type="pres">
      <dgm:prSet presAssocID="{B2744DF7-6A51-4B23-B770-211404F1BA6B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D8BA459E-FEE4-41E0-92FA-ADA179FD73C6}" type="pres">
      <dgm:prSet presAssocID="{B2744DF7-6A51-4B23-B770-211404F1BA6B}" presName="descendantText" presStyleLbl="alignAcc1" presStyleIdx="0" presStyleCnt="5" custLinFactNeighborX="834" custLinFactNeighborY="-339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66A98BA-54B3-428A-B9A6-C415C5454DF8}" type="pres">
      <dgm:prSet presAssocID="{9626DF81-8D0E-4582-A295-DDC949C30C5B}" presName="sp" presStyleCnt="0"/>
      <dgm:spPr/>
    </dgm:pt>
    <dgm:pt modelId="{C5BB7449-4634-4849-A7FD-6BF8A88ECB52}" type="pres">
      <dgm:prSet presAssocID="{5D01C80A-2D2A-4D03-90C7-A44B7F6A425F}" presName="composite" presStyleCnt="0"/>
      <dgm:spPr/>
    </dgm:pt>
    <dgm:pt modelId="{48E99C73-7F11-440B-BFCE-A94AB6EB71C4}" type="pres">
      <dgm:prSet presAssocID="{5D01C80A-2D2A-4D03-90C7-A44B7F6A425F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3A738D0C-374F-4EF3-87E4-83C2CAEEBE5C}" type="pres">
      <dgm:prSet presAssocID="{5D01C80A-2D2A-4D03-90C7-A44B7F6A425F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5433C19-1B5E-4036-8BB8-975BFA10EAB8}" type="pres">
      <dgm:prSet presAssocID="{B98197D4-07A9-4438-ABFE-F3416AFD8458}" presName="sp" presStyleCnt="0"/>
      <dgm:spPr/>
    </dgm:pt>
    <dgm:pt modelId="{8EAD7269-A521-4ABA-8E1E-425784907B1B}" type="pres">
      <dgm:prSet presAssocID="{4780404C-87FB-475D-BDD7-194F06444E2F}" presName="composite" presStyleCnt="0"/>
      <dgm:spPr/>
    </dgm:pt>
    <dgm:pt modelId="{1BDE4DA6-B41D-45AA-8B05-8244B0B6BB62}" type="pres">
      <dgm:prSet presAssocID="{4780404C-87FB-475D-BDD7-194F06444E2F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DBB95294-121D-4030-BAC4-936F219974BE}" type="pres">
      <dgm:prSet presAssocID="{4780404C-87FB-475D-BDD7-194F06444E2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83152B1-2C3B-4514-B340-F84CCBB9E0C0}" type="pres">
      <dgm:prSet presAssocID="{E893FE9A-ECC5-4A87-B20C-BFB5AEFD7AAF}" presName="sp" presStyleCnt="0"/>
      <dgm:spPr/>
    </dgm:pt>
    <dgm:pt modelId="{6FC15F02-F799-4E5A-8C58-621FE9EA99F4}" type="pres">
      <dgm:prSet presAssocID="{5EB7736E-BBF6-4DE3-8DAC-80C348B43444}" presName="composite" presStyleCnt="0"/>
      <dgm:spPr/>
    </dgm:pt>
    <dgm:pt modelId="{0ADCB7FB-DC00-430C-89C7-79E7800E9579}" type="pres">
      <dgm:prSet presAssocID="{5EB7736E-BBF6-4DE3-8DAC-80C348B43444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31E2A92C-B2D4-4DCF-B19B-232B64053F66}" type="pres">
      <dgm:prSet presAssocID="{5EB7736E-BBF6-4DE3-8DAC-80C348B4344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F79F642-A3EA-4A49-A529-588BC701D2AF}" type="pres">
      <dgm:prSet presAssocID="{C6415DB0-B581-46EA-B26A-159844ECFA1A}" presName="sp" presStyleCnt="0"/>
      <dgm:spPr/>
    </dgm:pt>
    <dgm:pt modelId="{1BE014A5-23F2-4E4B-A7D7-A3A521040A56}" type="pres">
      <dgm:prSet presAssocID="{7616A6A4-EBDB-4CCB-9536-BA7B210D672B}" presName="composite" presStyleCnt="0"/>
      <dgm:spPr/>
    </dgm:pt>
    <dgm:pt modelId="{7E865347-D94B-4D10-ACC1-609F041901A2}" type="pres">
      <dgm:prSet presAssocID="{7616A6A4-EBDB-4CCB-9536-BA7B210D672B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1CB93826-7A84-4956-ADD2-4E8B5E1D971E}" type="pres">
      <dgm:prSet presAssocID="{7616A6A4-EBDB-4CCB-9536-BA7B210D672B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72F18E3C-7D41-4C4E-917C-36058C2450E4}" type="presOf" srcId="{5EB7736E-BBF6-4DE3-8DAC-80C348B43444}" destId="{0ADCB7FB-DC00-430C-89C7-79E7800E9579}" srcOrd="0" destOrd="0" presId="urn:microsoft.com/office/officeart/2005/8/layout/chevron2"/>
    <dgm:cxn modelId="{1AA7D612-A2D1-49A3-8E51-7BEE6DC0DC03}" srcId="{B2744DF7-6A51-4B23-B770-211404F1BA6B}" destId="{F87D709C-B19E-4CFC-92B0-7DD79BCDC020}" srcOrd="0" destOrd="0" parTransId="{4F5C7A91-BF55-42FA-8853-DEB00B368F93}" sibTransId="{07AB4AF5-33EF-4180-8636-32350F46945A}"/>
    <dgm:cxn modelId="{473A231C-7B81-4C17-B1FB-B5E0C88181B7}" type="presOf" srcId="{D512E5C3-8507-4E7B-9C9E-963E1A074AB5}" destId="{1CB93826-7A84-4956-ADD2-4E8B5E1D971E}" srcOrd="0" destOrd="0" presId="urn:microsoft.com/office/officeart/2005/8/layout/chevron2"/>
    <dgm:cxn modelId="{037A4D56-E67E-45E4-BC03-1FD9F6BDCA09}" type="presOf" srcId="{7616A6A4-EBDB-4CCB-9536-BA7B210D672B}" destId="{7E865347-D94B-4D10-ACC1-609F041901A2}" srcOrd="0" destOrd="0" presId="urn:microsoft.com/office/officeart/2005/8/layout/chevron2"/>
    <dgm:cxn modelId="{BA1AB550-33B0-4E0A-9E14-5D5BEFA4F350}" srcId="{5EB7736E-BBF6-4DE3-8DAC-80C348B43444}" destId="{A546DC89-5984-4CCA-BF23-53C76A9951F8}" srcOrd="0" destOrd="0" parTransId="{1BA2E798-A4E5-4EB8-87E9-F0B6C3661A9D}" sibTransId="{4B041041-9ED1-4CA2-8945-8AB2D46F1C19}"/>
    <dgm:cxn modelId="{525AA2F6-1532-4B40-9518-77F377F6FF81}" type="presOf" srcId="{A546DC89-5984-4CCA-BF23-53C76A9951F8}" destId="{31E2A92C-B2D4-4DCF-B19B-232B64053F66}" srcOrd="0" destOrd="0" presId="urn:microsoft.com/office/officeart/2005/8/layout/chevron2"/>
    <dgm:cxn modelId="{31E25A9B-F2BF-4660-81F6-0DA76D6F6DDD}" srcId="{0107BD4C-FCD1-4D5E-9069-CBB1CC7347DD}" destId="{7616A6A4-EBDB-4CCB-9536-BA7B210D672B}" srcOrd="4" destOrd="0" parTransId="{4E06A5B2-8FEA-45FA-A415-B9CECD295081}" sibTransId="{89D40887-48A8-41B4-86B7-0FE04B8A8900}"/>
    <dgm:cxn modelId="{B0DC77DD-5A32-4D49-BA2A-FA836BFF63EC}" type="presOf" srcId="{0107BD4C-FCD1-4D5E-9069-CBB1CC7347DD}" destId="{C46DDB7B-C176-4868-8B58-4494098EFA44}" srcOrd="0" destOrd="0" presId="urn:microsoft.com/office/officeart/2005/8/layout/chevron2"/>
    <dgm:cxn modelId="{196B1833-9D79-42A4-AF6F-B926BE3A6D65}" srcId="{0107BD4C-FCD1-4D5E-9069-CBB1CC7347DD}" destId="{B2744DF7-6A51-4B23-B770-211404F1BA6B}" srcOrd="0" destOrd="0" parTransId="{ECDA75CC-2F3E-477C-8B28-6D6AD2C9C24D}" sibTransId="{9626DF81-8D0E-4582-A295-DDC949C30C5B}"/>
    <dgm:cxn modelId="{25CC06C5-7D85-402F-A58E-05ECDF3D4ED2}" type="presOf" srcId="{4780404C-87FB-475D-BDD7-194F06444E2F}" destId="{1BDE4DA6-B41D-45AA-8B05-8244B0B6BB62}" srcOrd="0" destOrd="0" presId="urn:microsoft.com/office/officeart/2005/8/layout/chevron2"/>
    <dgm:cxn modelId="{604E4DCE-F885-4CE9-89E3-06F9A73A3DB0}" srcId="{5D01C80A-2D2A-4D03-90C7-A44B7F6A425F}" destId="{2D32425A-FBE7-4FCC-87EC-9B3778815B91}" srcOrd="0" destOrd="0" parTransId="{192350DB-2347-4BBA-8F22-B692E522276D}" sibTransId="{B77AFA1E-D410-4CA5-BFBD-55612089F778}"/>
    <dgm:cxn modelId="{C161133B-9AAE-488F-86C6-B8DB792807B0}" type="presOf" srcId="{2D32425A-FBE7-4FCC-87EC-9B3778815B91}" destId="{3A738D0C-374F-4EF3-87E4-83C2CAEEBE5C}" srcOrd="0" destOrd="0" presId="urn:microsoft.com/office/officeart/2005/8/layout/chevron2"/>
    <dgm:cxn modelId="{BA9AA294-F013-4911-A614-FEB782D700F7}" srcId="{0107BD4C-FCD1-4D5E-9069-CBB1CC7347DD}" destId="{4780404C-87FB-475D-BDD7-194F06444E2F}" srcOrd="2" destOrd="0" parTransId="{33F48130-CEB6-42B1-BF84-83185AB7D9DE}" sibTransId="{E893FE9A-ECC5-4A87-B20C-BFB5AEFD7AAF}"/>
    <dgm:cxn modelId="{D074F905-8A75-4943-A770-696829FF8831}" srcId="{0107BD4C-FCD1-4D5E-9069-CBB1CC7347DD}" destId="{5D01C80A-2D2A-4D03-90C7-A44B7F6A425F}" srcOrd="1" destOrd="0" parTransId="{79B2E221-401D-441C-9538-C304B9A1EA5A}" sibTransId="{B98197D4-07A9-4438-ABFE-F3416AFD8458}"/>
    <dgm:cxn modelId="{8996AD92-8622-441B-92EF-8333B2AF56A9}" type="presOf" srcId="{F87D709C-B19E-4CFC-92B0-7DD79BCDC020}" destId="{D8BA459E-FEE4-41E0-92FA-ADA179FD73C6}" srcOrd="0" destOrd="0" presId="urn:microsoft.com/office/officeart/2005/8/layout/chevron2"/>
    <dgm:cxn modelId="{67EB56B2-9EBC-4632-9100-0321F3CE3D8F}" type="presOf" srcId="{5D01C80A-2D2A-4D03-90C7-A44B7F6A425F}" destId="{48E99C73-7F11-440B-BFCE-A94AB6EB71C4}" srcOrd="0" destOrd="0" presId="urn:microsoft.com/office/officeart/2005/8/layout/chevron2"/>
    <dgm:cxn modelId="{D1DB525E-15AD-46AC-BDC1-7985AB2A1972}" type="presOf" srcId="{B2744DF7-6A51-4B23-B770-211404F1BA6B}" destId="{649EF603-4592-4B93-A1D5-860A5530D512}" srcOrd="0" destOrd="0" presId="urn:microsoft.com/office/officeart/2005/8/layout/chevron2"/>
    <dgm:cxn modelId="{0EB4D1C0-D345-480B-83BA-27130D5E8B5B}" srcId="{7616A6A4-EBDB-4CCB-9536-BA7B210D672B}" destId="{D512E5C3-8507-4E7B-9C9E-963E1A074AB5}" srcOrd="0" destOrd="0" parTransId="{4701A791-796B-4CAA-9DD8-AA9B5B26C0EC}" sibTransId="{18464F25-9BCA-4D91-9A24-3AA44071B82D}"/>
    <dgm:cxn modelId="{419F5C40-E834-4C3B-AB16-5660182B27EA}" srcId="{0107BD4C-FCD1-4D5E-9069-CBB1CC7347DD}" destId="{5EB7736E-BBF6-4DE3-8DAC-80C348B43444}" srcOrd="3" destOrd="0" parTransId="{A5D04A99-D625-4C2B-97CB-57015F23796C}" sibTransId="{C6415DB0-B581-46EA-B26A-159844ECFA1A}"/>
    <dgm:cxn modelId="{B3B1D344-CF23-41E2-8EE0-80FC5E485119}" srcId="{4780404C-87FB-475D-BDD7-194F06444E2F}" destId="{862EEB93-2655-4555-AA60-694055910601}" srcOrd="0" destOrd="0" parTransId="{5CD4986F-11BD-4C22-BA5F-779F0A8A23FB}" sibTransId="{26CBB2B6-CB45-4ED0-B86E-BAB93F0022D2}"/>
    <dgm:cxn modelId="{0E11FEFA-19FB-41FF-8FE0-D148E30A8654}" type="presOf" srcId="{862EEB93-2655-4555-AA60-694055910601}" destId="{DBB95294-121D-4030-BAC4-936F219974BE}" srcOrd="0" destOrd="0" presId="urn:microsoft.com/office/officeart/2005/8/layout/chevron2"/>
    <dgm:cxn modelId="{76EAE45C-A07A-4A42-AC38-3B931E8E0933}" type="presParOf" srcId="{C46DDB7B-C176-4868-8B58-4494098EFA44}" destId="{6F31DA32-90D1-4169-8829-AD17D861A58B}" srcOrd="0" destOrd="0" presId="urn:microsoft.com/office/officeart/2005/8/layout/chevron2"/>
    <dgm:cxn modelId="{E3E93CC3-C76F-4C43-92AE-A2B065D66FBA}" type="presParOf" srcId="{6F31DA32-90D1-4169-8829-AD17D861A58B}" destId="{649EF603-4592-4B93-A1D5-860A5530D512}" srcOrd="0" destOrd="0" presId="urn:microsoft.com/office/officeart/2005/8/layout/chevron2"/>
    <dgm:cxn modelId="{16EE62CC-0533-4F35-A661-FD994CC75F31}" type="presParOf" srcId="{6F31DA32-90D1-4169-8829-AD17D861A58B}" destId="{D8BA459E-FEE4-41E0-92FA-ADA179FD73C6}" srcOrd="1" destOrd="0" presId="urn:microsoft.com/office/officeart/2005/8/layout/chevron2"/>
    <dgm:cxn modelId="{0778DB04-EB07-4943-B077-0B1EB68D4B03}" type="presParOf" srcId="{C46DDB7B-C176-4868-8B58-4494098EFA44}" destId="{266A98BA-54B3-428A-B9A6-C415C5454DF8}" srcOrd="1" destOrd="0" presId="urn:microsoft.com/office/officeart/2005/8/layout/chevron2"/>
    <dgm:cxn modelId="{B108240A-FEBD-49CE-9068-CA914F7811F1}" type="presParOf" srcId="{C46DDB7B-C176-4868-8B58-4494098EFA44}" destId="{C5BB7449-4634-4849-A7FD-6BF8A88ECB52}" srcOrd="2" destOrd="0" presId="urn:microsoft.com/office/officeart/2005/8/layout/chevron2"/>
    <dgm:cxn modelId="{CE2F1558-86CF-415C-8720-D7B57952ADA2}" type="presParOf" srcId="{C5BB7449-4634-4849-A7FD-6BF8A88ECB52}" destId="{48E99C73-7F11-440B-BFCE-A94AB6EB71C4}" srcOrd="0" destOrd="0" presId="urn:microsoft.com/office/officeart/2005/8/layout/chevron2"/>
    <dgm:cxn modelId="{068CF69C-6A73-440E-BD2B-87A2694B2BBF}" type="presParOf" srcId="{C5BB7449-4634-4849-A7FD-6BF8A88ECB52}" destId="{3A738D0C-374F-4EF3-87E4-83C2CAEEBE5C}" srcOrd="1" destOrd="0" presId="urn:microsoft.com/office/officeart/2005/8/layout/chevron2"/>
    <dgm:cxn modelId="{0395A8C1-71F3-4DD3-8F0D-85360064D72D}" type="presParOf" srcId="{C46DDB7B-C176-4868-8B58-4494098EFA44}" destId="{F5433C19-1B5E-4036-8BB8-975BFA10EAB8}" srcOrd="3" destOrd="0" presId="urn:microsoft.com/office/officeart/2005/8/layout/chevron2"/>
    <dgm:cxn modelId="{31588EB3-2376-4778-BA1C-420E0876F5DA}" type="presParOf" srcId="{C46DDB7B-C176-4868-8B58-4494098EFA44}" destId="{8EAD7269-A521-4ABA-8E1E-425784907B1B}" srcOrd="4" destOrd="0" presId="urn:microsoft.com/office/officeart/2005/8/layout/chevron2"/>
    <dgm:cxn modelId="{35FC6E0A-7878-415A-B91C-5EC364052BBF}" type="presParOf" srcId="{8EAD7269-A521-4ABA-8E1E-425784907B1B}" destId="{1BDE4DA6-B41D-45AA-8B05-8244B0B6BB62}" srcOrd="0" destOrd="0" presId="urn:microsoft.com/office/officeart/2005/8/layout/chevron2"/>
    <dgm:cxn modelId="{048B1754-DFAC-4A44-BC6C-5BC54391564C}" type="presParOf" srcId="{8EAD7269-A521-4ABA-8E1E-425784907B1B}" destId="{DBB95294-121D-4030-BAC4-936F219974BE}" srcOrd="1" destOrd="0" presId="urn:microsoft.com/office/officeart/2005/8/layout/chevron2"/>
    <dgm:cxn modelId="{6F46BC2D-869B-4763-BC59-7F53D2C8A631}" type="presParOf" srcId="{C46DDB7B-C176-4868-8B58-4494098EFA44}" destId="{C83152B1-2C3B-4514-B340-F84CCBB9E0C0}" srcOrd="5" destOrd="0" presId="urn:microsoft.com/office/officeart/2005/8/layout/chevron2"/>
    <dgm:cxn modelId="{E8555D33-A702-4207-9344-CC0709E58DB6}" type="presParOf" srcId="{C46DDB7B-C176-4868-8B58-4494098EFA44}" destId="{6FC15F02-F799-4E5A-8C58-621FE9EA99F4}" srcOrd="6" destOrd="0" presId="urn:microsoft.com/office/officeart/2005/8/layout/chevron2"/>
    <dgm:cxn modelId="{B3954F6A-F5D2-4F26-8355-9BC86EBF4998}" type="presParOf" srcId="{6FC15F02-F799-4E5A-8C58-621FE9EA99F4}" destId="{0ADCB7FB-DC00-430C-89C7-79E7800E9579}" srcOrd="0" destOrd="0" presId="urn:microsoft.com/office/officeart/2005/8/layout/chevron2"/>
    <dgm:cxn modelId="{791A4853-02DA-4001-A683-8C988FB14C8A}" type="presParOf" srcId="{6FC15F02-F799-4E5A-8C58-621FE9EA99F4}" destId="{31E2A92C-B2D4-4DCF-B19B-232B64053F66}" srcOrd="1" destOrd="0" presId="urn:microsoft.com/office/officeart/2005/8/layout/chevron2"/>
    <dgm:cxn modelId="{EE3CA032-536E-4458-B4E4-3D22831A6E8D}" type="presParOf" srcId="{C46DDB7B-C176-4868-8B58-4494098EFA44}" destId="{2F79F642-A3EA-4A49-A529-588BC701D2AF}" srcOrd="7" destOrd="0" presId="urn:microsoft.com/office/officeart/2005/8/layout/chevron2"/>
    <dgm:cxn modelId="{4514A5A5-143B-4EB9-8754-C2CD4C05C131}" type="presParOf" srcId="{C46DDB7B-C176-4868-8B58-4494098EFA44}" destId="{1BE014A5-23F2-4E4B-A7D7-A3A521040A56}" srcOrd="8" destOrd="0" presId="urn:microsoft.com/office/officeart/2005/8/layout/chevron2"/>
    <dgm:cxn modelId="{02A14E8B-4466-422C-BC19-DCEE10C98346}" type="presParOf" srcId="{1BE014A5-23F2-4E4B-A7D7-A3A521040A56}" destId="{7E865347-D94B-4D10-ACC1-609F041901A2}" srcOrd="0" destOrd="0" presId="urn:microsoft.com/office/officeart/2005/8/layout/chevron2"/>
    <dgm:cxn modelId="{269A73F9-7FCB-4DC8-9721-6C06030CA493}" type="presParOf" srcId="{1BE014A5-23F2-4E4B-A7D7-A3A521040A56}" destId="{1CB93826-7A84-4956-ADD2-4E8B5E1D97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07BD4C-FCD1-4D5E-9069-CBB1CC7347DD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CA"/>
        </a:p>
      </dgm:t>
    </dgm:pt>
    <dgm:pt modelId="{B2744DF7-6A51-4B23-B770-211404F1BA6B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6</a:t>
          </a:r>
          <a:endParaRPr lang="en-CA" dirty="0">
            <a:solidFill>
              <a:schemeClr val="tx1"/>
            </a:solidFill>
          </a:endParaRPr>
        </a:p>
      </dgm:t>
    </dgm:pt>
    <dgm:pt modelId="{ECDA75CC-2F3E-477C-8B28-6D6AD2C9C24D}" type="parTrans" cxnId="{196B1833-9D79-42A4-AF6F-B926BE3A6D65}">
      <dgm:prSet/>
      <dgm:spPr/>
      <dgm:t>
        <a:bodyPr/>
        <a:lstStyle/>
        <a:p>
          <a:endParaRPr lang="en-CA"/>
        </a:p>
      </dgm:t>
    </dgm:pt>
    <dgm:pt modelId="{9626DF81-8D0E-4582-A295-DDC949C30C5B}" type="sibTrans" cxnId="{196B1833-9D79-42A4-AF6F-B926BE3A6D65}">
      <dgm:prSet/>
      <dgm:spPr/>
      <dgm:t>
        <a:bodyPr/>
        <a:lstStyle/>
        <a:p>
          <a:endParaRPr lang="en-CA"/>
        </a:p>
      </dgm:t>
    </dgm:pt>
    <dgm:pt modelId="{F87D709C-B19E-4CFC-92B0-7DD79BCDC020}">
      <dgm:prSet phldrT="[Text]" custT="1"/>
      <dgm:spPr/>
      <dgm:t>
        <a:bodyPr/>
        <a:lstStyle/>
        <a:p>
          <a:r>
            <a:rPr lang="en-CA" sz="2200" dirty="0" smtClean="0"/>
            <a:t>Why am I not allowed to look at my own record?</a:t>
          </a:r>
          <a:endParaRPr lang="en-CA" sz="2200" dirty="0"/>
        </a:p>
      </dgm:t>
    </dgm:pt>
    <dgm:pt modelId="{4F5C7A91-BF55-42FA-8853-DEB00B368F93}" type="parTrans" cxnId="{1AA7D612-A2D1-49A3-8E51-7BEE6DC0DC03}">
      <dgm:prSet/>
      <dgm:spPr/>
      <dgm:t>
        <a:bodyPr/>
        <a:lstStyle/>
        <a:p>
          <a:endParaRPr lang="en-CA"/>
        </a:p>
      </dgm:t>
    </dgm:pt>
    <dgm:pt modelId="{07AB4AF5-33EF-4180-8636-32350F46945A}" type="sibTrans" cxnId="{1AA7D612-A2D1-49A3-8E51-7BEE6DC0DC03}">
      <dgm:prSet/>
      <dgm:spPr/>
      <dgm:t>
        <a:bodyPr/>
        <a:lstStyle/>
        <a:p>
          <a:endParaRPr lang="en-CA"/>
        </a:p>
      </dgm:t>
    </dgm:pt>
    <dgm:pt modelId="{4780404C-87FB-475D-BDD7-194F06444E2F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8</a:t>
          </a:r>
          <a:endParaRPr lang="en-CA" dirty="0">
            <a:solidFill>
              <a:schemeClr val="tx1"/>
            </a:solidFill>
          </a:endParaRPr>
        </a:p>
      </dgm:t>
    </dgm:pt>
    <dgm:pt modelId="{33F48130-CEB6-42B1-BF84-83185AB7D9DE}" type="parTrans" cxnId="{BA9AA294-F013-4911-A614-FEB782D700F7}">
      <dgm:prSet/>
      <dgm:spPr/>
      <dgm:t>
        <a:bodyPr/>
        <a:lstStyle/>
        <a:p>
          <a:endParaRPr lang="en-CA"/>
        </a:p>
      </dgm:t>
    </dgm:pt>
    <dgm:pt modelId="{E893FE9A-ECC5-4A87-B20C-BFB5AEFD7AAF}" type="sibTrans" cxnId="{BA9AA294-F013-4911-A614-FEB782D700F7}">
      <dgm:prSet/>
      <dgm:spPr/>
      <dgm:t>
        <a:bodyPr/>
        <a:lstStyle/>
        <a:p>
          <a:endParaRPr lang="en-CA"/>
        </a:p>
      </dgm:t>
    </dgm:pt>
    <dgm:pt modelId="{5EB7736E-BBF6-4DE3-8DAC-80C348B43444}">
      <dgm:prSet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9</a:t>
          </a:r>
          <a:endParaRPr lang="en-CA" dirty="0">
            <a:solidFill>
              <a:schemeClr val="tx1"/>
            </a:solidFill>
          </a:endParaRPr>
        </a:p>
      </dgm:t>
    </dgm:pt>
    <dgm:pt modelId="{A5D04A99-D625-4C2B-97CB-57015F23796C}" type="parTrans" cxnId="{419F5C40-E834-4C3B-AB16-5660182B27EA}">
      <dgm:prSet/>
      <dgm:spPr/>
      <dgm:t>
        <a:bodyPr/>
        <a:lstStyle/>
        <a:p>
          <a:endParaRPr lang="en-CA"/>
        </a:p>
      </dgm:t>
    </dgm:pt>
    <dgm:pt modelId="{C6415DB0-B581-46EA-B26A-159844ECFA1A}" type="sibTrans" cxnId="{419F5C40-E834-4C3B-AB16-5660182B27EA}">
      <dgm:prSet/>
      <dgm:spPr/>
      <dgm:t>
        <a:bodyPr/>
        <a:lstStyle/>
        <a:p>
          <a:endParaRPr lang="en-CA"/>
        </a:p>
      </dgm:t>
    </dgm:pt>
    <dgm:pt modelId="{2D32425A-FBE7-4FCC-87EC-9B3778815B91}">
      <dgm:prSet custT="1"/>
      <dgm:spPr/>
      <dgm:t>
        <a:bodyPr/>
        <a:lstStyle/>
        <a:p>
          <a:r>
            <a:rPr lang="en-CA" sz="2200" dirty="0" smtClean="0"/>
            <a:t>Why am I not allowed to look at my child’s record?</a:t>
          </a:r>
          <a:endParaRPr lang="en-CA" sz="2200" dirty="0"/>
        </a:p>
      </dgm:t>
    </dgm:pt>
    <dgm:pt modelId="{192350DB-2347-4BBA-8F22-B692E522276D}" type="parTrans" cxnId="{604E4DCE-F885-4CE9-89E3-06F9A73A3DB0}">
      <dgm:prSet/>
      <dgm:spPr/>
      <dgm:t>
        <a:bodyPr/>
        <a:lstStyle/>
        <a:p>
          <a:endParaRPr lang="en-CA"/>
        </a:p>
      </dgm:t>
    </dgm:pt>
    <dgm:pt modelId="{B77AFA1E-D410-4CA5-BFBD-55612089F778}" type="sibTrans" cxnId="{604E4DCE-F885-4CE9-89E3-06F9A73A3DB0}">
      <dgm:prSet/>
      <dgm:spPr/>
      <dgm:t>
        <a:bodyPr/>
        <a:lstStyle/>
        <a:p>
          <a:endParaRPr lang="en-CA"/>
        </a:p>
      </dgm:t>
    </dgm:pt>
    <dgm:pt modelId="{862EEB93-2655-4555-AA60-694055910601}">
      <dgm:prSet custT="1"/>
      <dgm:spPr/>
      <dgm:t>
        <a:bodyPr/>
        <a:lstStyle/>
        <a:p>
          <a:r>
            <a:rPr lang="en-CA" sz="2200" dirty="0" smtClean="0"/>
            <a:t>What are insurance companies allowed to have?</a:t>
          </a:r>
          <a:endParaRPr lang="en-CA" sz="2200" dirty="0"/>
        </a:p>
      </dgm:t>
    </dgm:pt>
    <dgm:pt modelId="{5CD4986F-11BD-4C22-BA5F-779F0A8A23FB}" type="parTrans" cxnId="{B3B1D344-CF23-41E2-8EE0-80FC5E485119}">
      <dgm:prSet/>
      <dgm:spPr/>
      <dgm:t>
        <a:bodyPr/>
        <a:lstStyle/>
        <a:p>
          <a:endParaRPr lang="en-CA"/>
        </a:p>
      </dgm:t>
    </dgm:pt>
    <dgm:pt modelId="{26CBB2B6-CB45-4ED0-B86E-BAB93F0022D2}" type="sibTrans" cxnId="{B3B1D344-CF23-41E2-8EE0-80FC5E485119}">
      <dgm:prSet/>
      <dgm:spPr/>
      <dgm:t>
        <a:bodyPr/>
        <a:lstStyle/>
        <a:p>
          <a:endParaRPr lang="en-CA"/>
        </a:p>
      </dgm:t>
    </dgm:pt>
    <dgm:pt modelId="{7616A6A4-EBDB-4CCB-9536-BA7B210D672B}">
      <dgm:prSet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10</a:t>
          </a:r>
          <a:endParaRPr lang="en-CA" dirty="0">
            <a:solidFill>
              <a:schemeClr val="tx1"/>
            </a:solidFill>
          </a:endParaRPr>
        </a:p>
      </dgm:t>
    </dgm:pt>
    <dgm:pt modelId="{4E06A5B2-8FEA-45FA-A415-B9CECD295081}" type="parTrans" cxnId="{31E25A9B-F2BF-4660-81F6-0DA76D6F6DDD}">
      <dgm:prSet/>
      <dgm:spPr/>
      <dgm:t>
        <a:bodyPr/>
        <a:lstStyle/>
        <a:p>
          <a:endParaRPr lang="en-CA"/>
        </a:p>
      </dgm:t>
    </dgm:pt>
    <dgm:pt modelId="{89D40887-48A8-41B4-86B7-0FE04B8A8900}" type="sibTrans" cxnId="{31E25A9B-F2BF-4660-81F6-0DA76D6F6DDD}">
      <dgm:prSet/>
      <dgm:spPr/>
      <dgm:t>
        <a:bodyPr/>
        <a:lstStyle/>
        <a:p>
          <a:endParaRPr lang="en-CA"/>
        </a:p>
      </dgm:t>
    </dgm:pt>
    <dgm:pt modelId="{A546DC89-5984-4CCA-BF23-53C76A9951F8}">
      <dgm:prSet custT="1"/>
      <dgm:spPr/>
      <dgm:t>
        <a:bodyPr/>
        <a:lstStyle/>
        <a:p>
          <a:r>
            <a:rPr lang="en-CA" sz="2200" dirty="0" smtClean="0"/>
            <a:t>What do I have to do if I take work home? </a:t>
          </a:r>
          <a:endParaRPr lang="en-CA" sz="2200" dirty="0"/>
        </a:p>
      </dgm:t>
    </dgm:pt>
    <dgm:pt modelId="{1BA2E798-A4E5-4EB8-87E9-F0B6C3661A9D}" type="parTrans" cxnId="{BA1AB550-33B0-4E0A-9E14-5D5BEFA4F350}">
      <dgm:prSet/>
      <dgm:spPr/>
      <dgm:t>
        <a:bodyPr/>
        <a:lstStyle/>
        <a:p>
          <a:endParaRPr lang="en-CA"/>
        </a:p>
      </dgm:t>
    </dgm:pt>
    <dgm:pt modelId="{4B041041-9ED1-4CA2-8945-8AB2D46F1C19}" type="sibTrans" cxnId="{BA1AB550-33B0-4E0A-9E14-5D5BEFA4F350}">
      <dgm:prSet/>
      <dgm:spPr/>
      <dgm:t>
        <a:bodyPr/>
        <a:lstStyle/>
        <a:p>
          <a:endParaRPr lang="en-CA"/>
        </a:p>
      </dgm:t>
    </dgm:pt>
    <dgm:pt modelId="{D512E5C3-8507-4E7B-9C9E-963E1A074AB5}">
      <dgm:prSet custT="1"/>
      <dgm:spPr/>
      <dgm:t>
        <a:bodyPr/>
        <a:lstStyle/>
        <a:p>
          <a:r>
            <a:rPr lang="en-CA" sz="2200" dirty="0" smtClean="0"/>
            <a:t>Who is in the circle of care?</a:t>
          </a:r>
          <a:endParaRPr lang="en-CA" sz="2200" dirty="0"/>
        </a:p>
      </dgm:t>
    </dgm:pt>
    <dgm:pt modelId="{4701A791-796B-4CAA-9DD8-AA9B5B26C0EC}" type="parTrans" cxnId="{0EB4D1C0-D345-480B-83BA-27130D5E8B5B}">
      <dgm:prSet/>
      <dgm:spPr/>
      <dgm:t>
        <a:bodyPr/>
        <a:lstStyle/>
        <a:p>
          <a:endParaRPr lang="en-CA"/>
        </a:p>
      </dgm:t>
    </dgm:pt>
    <dgm:pt modelId="{18464F25-9BCA-4D91-9A24-3AA44071B82D}" type="sibTrans" cxnId="{0EB4D1C0-D345-480B-83BA-27130D5E8B5B}">
      <dgm:prSet/>
      <dgm:spPr/>
      <dgm:t>
        <a:bodyPr/>
        <a:lstStyle/>
        <a:p>
          <a:endParaRPr lang="en-CA"/>
        </a:p>
      </dgm:t>
    </dgm:pt>
    <dgm:pt modelId="{5D01C80A-2D2A-4D03-90C7-A44B7F6A425F}">
      <dgm:prSet phldrT="[Text]"/>
      <dgm:spPr/>
      <dgm:t>
        <a:bodyPr/>
        <a:lstStyle/>
        <a:p>
          <a:r>
            <a:rPr lang="en-CA" dirty="0" smtClean="0">
              <a:solidFill>
                <a:schemeClr val="tx1"/>
              </a:solidFill>
            </a:rPr>
            <a:t>7</a:t>
          </a:r>
          <a:endParaRPr lang="en-CA" dirty="0">
            <a:solidFill>
              <a:schemeClr val="tx1"/>
            </a:solidFill>
          </a:endParaRPr>
        </a:p>
      </dgm:t>
    </dgm:pt>
    <dgm:pt modelId="{B98197D4-07A9-4438-ABFE-F3416AFD8458}" type="sibTrans" cxnId="{D074F905-8A75-4943-A770-696829FF8831}">
      <dgm:prSet/>
      <dgm:spPr/>
      <dgm:t>
        <a:bodyPr/>
        <a:lstStyle/>
        <a:p>
          <a:endParaRPr lang="en-CA"/>
        </a:p>
      </dgm:t>
    </dgm:pt>
    <dgm:pt modelId="{79B2E221-401D-441C-9538-C304B9A1EA5A}" type="parTrans" cxnId="{D074F905-8A75-4943-A770-696829FF8831}">
      <dgm:prSet/>
      <dgm:spPr/>
      <dgm:t>
        <a:bodyPr/>
        <a:lstStyle/>
        <a:p>
          <a:endParaRPr lang="en-CA"/>
        </a:p>
      </dgm:t>
    </dgm:pt>
    <dgm:pt modelId="{C46DDB7B-C176-4868-8B58-4494098EFA44}" type="pres">
      <dgm:prSet presAssocID="{0107BD4C-FCD1-4D5E-9069-CBB1CC7347DD}" presName="linearFlow" presStyleCnt="0">
        <dgm:presLayoutVars>
          <dgm:dir/>
          <dgm:animLvl val="lvl"/>
          <dgm:resizeHandles val="exact"/>
        </dgm:presLayoutVars>
      </dgm:prSet>
      <dgm:spPr/>
    </dgm:pt>
    <dgm:pt modelId="{6F31DA32-90D1-4169-8829-AD17D861A58B}" type="pres">
      <dgm:prSet presAssocID="{B2744DF7-6A51-4B23-B770-211404F1BA6B}" presName="composite" presStyleCnt="0"/>
      <dgm:spPr/>
    </dgm:pt>
    <dgm:pt modelId="{649EF603-4592-4B93-A1D5-860A5530D512}" type="pres">
      <dgm:prSet presAssocID="{B2744DF7-6A51-4B23-B770-211404F1BA6B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8BA459E-FEE4-41E0-92FA-ADA179FD73C6}" type="pres">
      <dgm:prSet presAssocID="{B2744DF7-6A51-4B23-B770-211404F1BA6B}" presName="descendantText" presStyleLbl="alignAcc1" presStyleIdx="0" presStyleCnt="5" custLinFactNeighborX="834" custLinFactNeighborY="-339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66A98BA-54B3-428A-B9A6-C415C5454DF8}" type="pres">
      <dgm:prSet presAssocID="{9626DF81-8D0E-4582-A295-DDC949C30C5B}" presName="sp" presStyleCnt="0"/>
      <dgm:spPr/>
    </dgm:pt>
    <dgm:pt modelId="{C5BB7449-4634-4849-A7FD-6BF8A88ECB52}" type="pres">
      <dgm:prSet presAssocID="{5D01C80A-2D2A-4D03-90C7-A44B7F6A425F}" presName="composite" presStyleCnt="0"/>
      <dgm:spPr/>
    </dgm:pt>
    <dgm:pt modelId="{48E99C73-7F11-440B-BFCE-A94AB6EB71C4}" type="pres">
      <dgm:prSet presAssocID="{5D01C80A-2D2A-4D03-90C7-A44B7F6A425F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A738D0C-374F-4EF3-87E4-83C2CAEEBE5C}" type="pres">
      <dgm:prSet presAssocID="{5D01C80A-2D2A-4D03-90C7-A44B7F6A425F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F5433C19-1B5E-4036-8BB8-975BFA10EAB8}" type="pres">
      <dgm:prSet presAssocID="{B98197D4-07A9-4438-ABFE-F3416AFD8458}" presName="sp" presStyleCnt="0"/>
      <dgm:spPr/>
    </dgm:pt>
    <dgm:pt modelId="{8EAD7269-A521-4ABA-8E1E-425784907B1B}" type="pres">
      <dgm:prSet presAssocID="{4780404C-87FB-475D-BDD7-194F06444E2F}" presName="composite" presStyleCnt="0"/>
      <dgm:spPr/>
    </dgm:pt>
    <dgm:pt modelId="{1BDE4DA6-B41D-45AA-8B05-8244B0B6BB62}" type="pres">
      <dgm:prSet presAssocID="{4780404C-87FB-475D-BDD7-194F06444E2F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BB95294-121D-4030-BAC4-936F219974BE}" type="pres">
      <dgm:prSet presAssocID="{4780404C-87FB-475D-BDD7-194F06444E2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83152B1-2C3B-4514-B340-F84CCBB9E0C0}" type="pres">
      <dgm:prSet presAssocID="{E893FE9A-ECC5-4A87-B20C-BFB5AEFD7AAF}" presName="sp" presStyleCnt="0"/>
      <dgm:spPr/>
    </dgm:pt>
    <dgm:pt modelId="{6FC15F02-F799-4E5A-8C58-621FE9EA99F4}" type="pres">
      <dgm:prSet presAssocID="{5EB7736E-BBF6-4DE3-8DAC-80C348B43444}" presName="composite" presStyleCnt="0"/>
      <dgm:spPr/>
    </dgm:pt>
    <dgm:pt modelId="{0ADCB7FB-DC00-430C-89C7-79E7800E9579}" type="pres">
      <dgm:prSet presAssocID="{5EB7736E-BBF6-4DE3-8DAC-80C348B43444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1E2A92C-B2D4-4DCF-B19B-232B64053F66}" type="pres">
      <dgm:prSet presAssocID="{5EB7736E-BBF6-4DE3-8DAC-80C348B4344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F79F642-A3EA-4A49-A529-588BC701D2AF}" type="pres">
      <dgm:prSet presAssocID="{C6415DB0-B581-46EA-B26A-159844ECFA1A}" presName="sp" presStyleCnt="0"/>
      <dgm:spPr/>
    </dgm:pt>
    <dgm:pt modelId="{1BE014A5-23F2-4E4B-A7D7-A3A521040A56}" type="pres">
      <dgm:prSet presAssocID="{7616A6A4-EBDB-4CCB-9536-BA7B210D672B}" presName="composite" presStyleCnt="0"/>
      <dgm:spPr/>
    </dgm:pt>
    <dgm:pt modelId="{7E865347-D94B-4D10-ACC1-609F041901A2}" type="pres">
      <dgm:prSet presAssocID="{7616A6A4-EBDB-4CCB-9536-BA7B210D672B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CB93826-7A84-4956-ADD2-4E8B5E1D971E}" type="pres">
      <dgm:prSet presAssocID="{7616A6A4-EBDB-4CCB-9536-BA7B210D672B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81464AD4-F5AB-4656-80CF-1A5999512D31}" type="presOf" srcId="{862EEB93-2655-4555-AA60-694055910601}" destId="{DBB95294-121D-4030-BAC4-936F219974BE}" srcOrd="0" destOrd="0" presId="urn:microsoft.com/office/officeart/2005/8/layout/chevron2"/>
    <dgm:cxn modelId="{1AA7D612-A2D1-49A3-8E51-7BEE6DC0DC03}" srcId="{B2744DF7-6A51-4B23-B770-211404F1BA6B}" destId="{F87D709C-B19E-4CFC-92B0-7DD79BCDC020}" srcOrd="0" destOrd="0" parTransId="{4F5C7A91-BF55-42FA-8853-DEB00B368F93}" sibTransId="{07AB4AF5-33EF-4180-8636-32350F46945A}"/>
    <dgm:cxn modelId="{196B1833-9D79-42A4-AF6F-B926BE3A6D65}" srcId="{0107BD4C-FCD1-4D5E-9069-CBB1CC7347DD}" destId="{B2744DF7-6A51-4B23-B770-211404F1BA6B}" srcOrd="0" destOrd="0" parTransId="{ECDA75CC-2F3E-477C-8B28-6D6AD2C9C24D}" sibTransId="{9626DF81-8D0E-4582-A295-DDC949C30C5B}"/>
    <dgm:cxn modelId="{604E4DCE-F885-4CE9-89E3-06F9A73A3DB0}" srcId="{5D01C80A-2D2A-4D03-90C7-A44B7F6A425F}" destId="{2D32425A-FBE7-4FCC-87EC-9B3778815B91}" srcOrd="0" destOrd="0" parTransId="{192350DB-2347-4BBA-8F22-B692E522276D}" sibTransId="{B77AFA1E-D410-4CA5-BFBD-55612089F778}"/>
    <dgm:cxn modelId="{31E25A9B-F2BF-4660-81F6-0DA76D6F6DDD}" srcId="{0107BD4C-FCD1-4D5E-9069-CBB1CC7347DD}" destId="{7616A6A4-EBDB-4CCB-9536-BA7B210D672B}" srcOrd="4" destOrd="0" parTransId="{4E06A5B2-8FEA-45FA-A415-B9CECD295081}" sibTransId="{89D40887-48A8-41B4-86B7-0FE04B8A8900}"/>
    <dgm:cxn modelId="{0E3559C3-092D-4EDC-9925-8A314591BB10}" type="presOf" srcId="{A546DC89-5984-4CCA-BF23-53C76A9951F8}" destId="{31E2A92C-B2D4-4DCF-B19B-232B64053F66}" srcOrd="0" destOrd="0" presId="urn:microsoft.com/office/officeart/2005/8/layout/chevron2"/>
    <dgm:cxn modelId="{0EB4D1C0-D345-480B-83BA-27130D5E8B5B}" srcId="{7616A6A4-EBDB-4CCB-9536-BA7B210D672B}" destId="{D512E5C3-8507-4E7B-9C9E-963E1A074AB5}" srcOrd="0" destOrd="0" parTransId="{4701A791-796B-4CAA-9DD8-AA9B5B26C0EC}" sibTransId="{18464F25-9BCA-4D91-9A24-3AA44071B82D}"/>
    <dgm:cxn modelId="{1DF29E39-7650-475D-81EA-2C3D211321C1}" type="presOf" srcId="{7616A6A4-EBDB-4CCB-9536-BA7B210D672B}" destId="{7E865347-D94B-4D10-ACC1-609F041901A2}" srcOrd="0" destOrd="0" presId="urn:microsoft.com/office/officeart/2005/8/layout/chevron2"/>
    <dgm:cxn modelId="{4EBE93BB-B0D2-40D8-AD20-C81FE7D34213}" type="presOf" srcId="{D512E5C3-8507-4E7B-9C9E-963E1A074AB5}" destId="{1CB93826-7A84-4956-ADD2-4E8B5E1D971E}" srcOrd="0" destOrd="0" presId="urn:microsoft.com/office/officeart/2005/8/layout/chevron2"/>
    <dgm:cxn modelId="{419F5C40-E834-4C3B-AB16-5660182B27EA}" srcId="{0107BD4C-FCD1-4D5E-9069-CBB1CC7347DD}" destId="{5EB7736E-BBF6-4DE3-8DAC-80C348B43444}" srcOrd="3" destOrd="0" parTransId="{A5D04A99-D625-4C2B-97CB-57015F23796C}" sibTransId="{C6415DB0-B581-46EA-B26A-159844ECFA1A}"/>
    <dgm:cxn modelId="{B3B1D344-CF23-41E2-8EE0-80FC5E485119}" srcId="{4780404C-87FB-475D-BDD7-194F06444E2F}" destId="{862EEB93-2655-4555-AA60-694055910601}" srcOrd="0" destOrd="0" parTransId="{5CD4986F-11BD-4C22-BA5F-779F0A8A23FB}" sibTransId="{26CBB2B6-CB45-4ED0-B86E-BAB93F0022D2}"/>
    <dgm:cxn modelId="{DE5C4688-07B5-4765-8D61-95CDF072F4E4}" type="presOf" srcId="{0107BD4C-FCD1-4D5E-9069-CBB1CC7347DD}" destId="{C46DDB7B-C176-4868-8B58-4494098EFA44}" srcOrd="0" destOrd="0" presId="urn:microsoft.com/office/officeart/2005/8/layout/chevron2"/>
    <dgm:cxn modelId="{FF3C38C7-B613-471B-ACEB-B3453221BE92}" type="presOf" srcId="{F87D709C-B19E-4CFC-92B0-7DD79BCDC020}" destId="{D8BA459E-FEE4-41E0-92FA-ADA179FD73C6}" srcOrd="0" destOrd="0" presId="urn:microsoft.com/office/officeart/2005/8/layout/chevron2"/>
    <dgm:cxn modelId="{BA9AA294-F013-4911-A614-FEB782D700F7}" srcId="{0107BD4C-FCD1-4D5E-9069-CBB1CC7347DD}" destId="{4780404C-87FB-475D-BDD7-194F06444E2F}" srcOrd="2" destOrd="0" parTransId="{33F48130-CEB6-42B1-BF84-83185AB7D9DE}" sibTransId="{E893FE9A-ECC5-4A87-B20C-BFB5AEFD7AAF}"/>
    <dgm:cxn modelId="{D074F905-8A75-4943-A770-696829FF8831}" srcId="{0107BD4C-FCD1-4D5E-9069-CBB1CC7347DD}" destId="{5D01C80A-2D2A-4D03-90C7-A44B7F6A425F}" srcOrd="1" destOrd="0" parTransId="{79B2E221-401D-441C-9538-C304B9A1EA5A}" sibTransId="{B98197D4-07A9-4438-ABFE-F3416AFD8458}"/>
    <dgm:cxn modelId="{C1EBBD76-D944-4B4C-B299-15877DA66988}" type="presOf" srcId="{B2744DF7-6A51-4B23-B770-211404F1BA6B}" destId="{649EF603-4592-4B93-A1D5-860A5530D512}" srcOrd="0" destOrd="0" presId="urn:microsoft.com/office/officeart/2005/8/layout/chevron2"/>
    <dgm:cxn modelId="{BA1AB550-33B0-4E0A-9E14-5D5BEFA4F350}" srcId="{5EB7736E-BBF6-4DE3-8DAC-80C348B43444}" destId="{A546DC89-5984-4CCA-BF23-53C76A9951F8}" srcOrd="0" destOrd="0" parTransId="{1BA2E798-A4E5-4EB8-87E9-F0B6C3661A9D}" sibTransId="{4B041041-9ED1-4CA2-8945-8AB2D46F1C19}"/>
    <dgm:cxn modelId="{02BFB643-73C2-454E-8DE6-30FB6E6416EE}" type="presOf" srcId="{4780404C-87FB-475D-BDD7-194F06444E2F}" destId="{1BDE4DA6-B41D-45AA-8B05-8244B0B6BB62}" srcOrd="0" destOrd="0" presId="urn:microsoft.com/office/officeart/2005/8/layout/chevron2"/>
    <dgm:cxn modelId="{49C5B636-EC93-4DC9-A976-71EDB39348D5}" type="presOf" srcId="{5EB7736E-BBF6-4DE3-8DAC-80C348B43444}" destId="{0ADCB7FB-DC00-430C-89C7-79E7800E9579}" srcOrd="0" destOrd="0" presId="urn:microsoft.com/office/officeart/2005/8/layout/chevron2"/>
    <dgm:cxn modelId="{B3DD6700-F8CB-453A-BA94-543CE4713143}" type="presOf" srcId="{2D32425A-FBE7-4FCC-87EC-9B3778815B91}" destId="{3A738D0C-374F-4EF3-87E4-83C2CAEEBE5C}" srcOrd="0" destOrd="0" presId="urn:microsoft.com/office/officeart/2005/8/layout/chevron2"/>
    <dgm:cxn modelId="{81C4EEE1-5C53-4D62-9BD3-99A0B76CEF90}" type="presOf" srcId="{5D01C80A-2D2A-4D03-90C7-A44B7F6A425F}" destId="{48E99C73-7F11-440B-BFCE-A94AB6EB71C4}" srcOrd="0" destOrd="0" presId="urn:microsoft.com/office/officeart/2005/8/layout/chevron2"/>
    <dgm:cxn modelId="{8E4F7FFC-6E3D-4465-B9AB-CC86124166C2}" type="presParOf" srcId="{C46DDB7B-C176-4868-8B58-4494098EFA44}" destId="{6F31DA32-90D1-4169-8829-AD17D861A58B}" srcOrd="0" destOrd="0" presId="urn:microsoft.com/office/officeart/2005/8/layout/chevron2"/>
    <dgm:cxn modelId="{AF3AA0F4-A91E-42B3-B6C9-E8B195750FB6}" type="presParOf" srcId="{6F31DA32-90D1-4169-8829-AD17D861A58B}" destId="{649EF603-4592-4B93-A1D5-860A5530D512}" srcOrd="0" destOrd="0" presId="urn:microsoft.com/office/officeart/2005/8/layout/chevron2"/>
    <dgm:cxn modelId="{AA0EBBE8-B5D4-41B2-9BB5-709822EBD12F}" type="presParOf" srcId="{6F31DA32-90D1-4169-8829-AD17D861A58B}" destId="{D8BA459E-FEE4-41E0-92FA-ADA179FD73C6}" srcOrd="1" destOrd="0" presId="urn:microsoft.com/office/officeart/2005/8/layout/chevron2"/>
    <dgm:cxn modelId="{2AC21422-C2D6-4CBC-9F30-E3943BEDA978}" type="presParOf" srcId="{C46DDB7B-C176-4868-8B58-4494098EFA44}" destId="{266A98BA-54B3-428A-B9A6-C415C5454DF8}" srcOrd="1" destOrd="0" presId="urn:microsoft.com/office/officeart/2005/8/layout/chevron2"/>
    <dgm:cxn modelId="{3E15DC70-974E-43CD-B3B1-6784699C0E7A}" type="presParOf" srcId="{C46DDB7B-C176-4868-8B58-4494098EFA44}" destId="{C5BB7449-4634-4849-A7FD-6BF8A88ECB52}" srcOrd="2" destOrd="0" presId="urn:microsoft.com/office/officeart/2005/8/layout/chevron2"/>
    <dgm:cxn modelId="{AE124C74-8215-4DAA-AFED-B25D1C2CA04A}" type="presParOf" srcId="{C5BB7449-4634-4849-A7FD-6BF8A88ECB52}" destId="{48E99C73-7F11-440B-BFCE-A94AB6EB71C4}" srcOrd="0" destOrd="0" presId="urn:microsoft.com/office/officeart/2005/8/layout/chevron2"/>
    <dgm:cxn modelId="{9357832C-4E67-464C-B0AD-30BFC869E143}" type="presParOf" srcId="{C5BB7449-4634-4849-A7FD-6BF8A88ECB52}" destId="{3A738D0C-374F-4EF3-87E4-83C2CAEEBE5C}" srcOrd="1" destOrd="0" presId="urn:microsoft.com/office/officeart/2005/8/layout/chevron2"/>
    <dgm:cxn modelId="{5428A564-C502-4A9F-A472-4360FF6A378E}" type="presParOf" srcId="{C46DDB7B-C176-4868-8B58-4494098EFA44}" destId="{F5433C19-1B5E-4036-8BB8-975BFA10EAB8}" srcOrd="3" destOrd="0" presId="urn:microsoft.com/office/officeart/2005/8/layout/chevron2"/>
    <dgm:cxn modelId="{531CF83C-1376-4F67-8605-C4627BB3D245}" type="presParOf" srcId="{C46DDB7B-C176-4868-8B58-4494098EFA44}" destId="{8EAD7269-A521-4ABA-8E1E-425784907B1B}" srcOrd="4" destOrd="0" presId="urn:microsoft.com/office/officeart/2005/8/layout/chevron2"/>
    <dgm:cxn modelId="{BEAA019F-776D-4DEC-A217-0550A669429C}" type="presParOf" srcId="{8EAD7269-A521-4ABA-8E1E-425784907B1B}" destId="{1BDE4DA6-B41D-45AA-8B05-8244B0B6BB62}" srcOrd="0" destOrd="0" presId="urn:microsoft.com/office/officeart/2005/8/layout/chevron2"/>
    <dgm:cxn modelId="{DC2B2485-49D2-47A2-9CEC-A12A7F000F9C}" type="presParOf" srcId="{8EAD7269-A521-4ABA-8E1E-425784907B1B}" destId="{DBB95294-121D-4030-BAC4-936F219974BE}" srcOrd="1" destOrd="0" presId="urn:microsoft.com/office/officeart/2005/8/layout/chevron2"/>
    <dgm:cxn modelId="{B1AC85F6-A7C4-4A00-BE7C-62D728E0377F}" type="presParOf" srcId="{C46DDB7B-C176-4868-8B58-4494098EFA44}" destId="{C83152B1-2C3B-4514-B340-F84CCBB9E0C0}" srcOrd="5" destOrd="0" presId="urn:microsoft.com/office/officeart/2005/8/layout/chevron2"/>
    <dgm:cxn modelId="{3230AC28-337E-423C-B4AA-0FC33A6F1C62}" type="presParOf" srcId="{C46DDB7B-C176-4868-8B58-4494098EFA44}" destId="{6FC15F02-F799-4E5A-8C58-621FE9EA99F4}" srcOrd="6" destOrd="0" presId="urn:microsoft.com/office/officeart/2005/8/layout/chevron2"/>
    <dgm:cxn modelId="{A47D683E-5A88-4980-AD86-A8EB73C852F4}" type="presParOf" srcId="{6FC15F02-F799-4E5A-8C58-621FE9EA99F4}" destId="{0ADCB7FB-DC00-430C-89C7-79E7800E9579}" srcOrd="0" destOrd="0" presId="urn:microsoft.com/office/officeart/2005/8/layout/chevron2"/>
    <dgm:cxn modelId="{CCE92545-1FEF-481B-8721-EB3ECF457D31}" type="presParOf" srcId="{6FC15F02-F799-4E5A-8C58-621FE9EA99F4}" destId="{31E2A92C-B2D4-4DCF-B19B-232B64053F66}" srcOrd="1" destOrd="0" presId="urn:microsoft.com/office/officeart/2005/8/layout/chevron2"/>
    <dgm:cxn modelId="{AAE48A23-9510-438C-BDB2-0E0AC79D7631}" type="presParOf" srcId="{C46DDB7B-C176-4868-8B58-4494098EFA44}" destId="{2F79F642-A3EA-4A49-A529-588BC701D2AF}" srcOrd="7" destOrd="0" presId="urn:microsoft.com/office/officeart/2005/8/layout/chevron2"/>
    <dgm:cxn modelId="{52497B27-CFB4-40A3-8987-5C8EAD94FB26}" type="presParOf" srcId="{C46DDB7B-C176-4868-8B58-4494098EFA44}" destId="{1BE014A5-23F2-4E4B-A7D7-A3A521040A56}" srcOrd="8" destOrd="0" presId="urn:microsoft.com/office/officeart/2005/8/layout/chevron2"/>
    <dgm:cxn modelId="{292CBDE6-4D0A-4B0A-9876-C8C6C3121FF6}" type="presParOf" srcId="{1BE014A5-23F2-4E4B-A7D7-A3A521040A56}" destId="{7E865347-D94B-4D10-ACC1-609F041901A2}" srcOrd="0" destOrd="0" presId="urn:microsoft.com/office/officeart/2005/8/layout/chevron2"/>
    <dgm:cxn modelId="{A9A0EB84-FD67-4028-990F-4579B49DD598}" type="presParOf" srcId="{1BE014A5-23F2-4E4B-A7D7-A3A521040A56}" destId="{1CB93826-7A84-4956-ADD2-4E8B5E1D97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26B47-55F9-4B93-AD2C-E98F4BBEFC64}">
      <dsp:nvSpPr>
        <dsp:cNvPr id="0" name=""/>
        <dsp:cNvSpPr/>
      </dsp:nvSpPr>
      <dsp:spPr>
        <a:xfrm>
          <a:off x="2438400" y="496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CA" sz="12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4000" kern="1200" dirty="0" smtClean="0"/>
            <a:t>11 orders</a:t>
          </a:r>
          <a:endParaRPr lang="en-CA" sz="4000" kern="1200" dirty="0"/>
        </a:p>
      </dsp:txBody>
      <dsp:txXfrm>
        <a:off x="2438400" y="242342"/>
        <a:ext cx="2932063" cy="1451073"/>
      </dsp:txXfrm>
    </dsp:sp>
    <dsp:sp modelId="{934F5229-3915-4DE2-AB16-16551E5A3305}">
      <dsp:nvSpPr>
        <dsp:cNvPr id="0" name=""/>
        <dsp:cNvSpPr/>
      </dsp:nvSpPr>
      <dsp:spPr>
        <a:xfrm>
          <a:off x="0" y="496"/>
          <a:ext cx="2438400" cy="1934765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5500" kern="1200" dirty="0" smtClean="0"/>
            <a:t>2005-2011</a:t>
          </a:r>
          <a:endParaRPr lang="en-CA" sz="5500" kern="1200" dirty="0"/>
        </a:p>
      </dsp:txBody>
      <dsp:txXfrm>
        <a:off x="94447" y="94943"/>
        <a:ext cx="2249506" cy="1745871"/>
      </dsp:txXfrm>
    </dsp:sp>
    <dsp:sp modelId="{CC9F91E1-6BFA-4A72-965D-200DFE57E2FF}">
      <dsp:nvSpPr>
        <dsp:cNvPr id="0" name=""/>
        <dsp:cNvSpPr/>
      </dsp:nvSpPr>
      <dsp:spPr>
        <a:xfrm>
          <a:off x="2438400" y="2128738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CA" sz="1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4000" kern="1200" dirty="0" smtClean="0"/>
            <a:t>11 orders/ decisions</a:t>
          </a:r>
          <a:endParaRPr lang="en-CA" sz="4000" kern="1200" dirty="0"/>
        </a:p>
      </dsp:txBody>
      <dsp:txXfrm>
        <a:off x="2438400" y="2370584"/>
        <a:ext cx="2932063" cy="1451073"/>
      </dsp:txXfrm>
    </dsp:sp>
    <dsp:sp modelId="{7A048108-5C7E-4A74-A33C-4034A1F05CC5}">
      <dsp:nvSpPr>
        <dsp:cNvPr id="0" name=""/>
        <dsp:cNvSpPr/>
      </dsp:nvSpPr>
      <dsp:spPr>
        <a:xfrm>
          <a:off x="0" y="2128738"/>
          <a:ext cx="2438400" cy="1934765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5500" kern="1200" dirty="0" smtClean="0"/>
            <a:t>2014-2016</a:t>
          </a:r>
          <a:endParaRPr lang="en-CA" sz="5500" kern="1200" dirty="0"/>
        </a:p>
      </dsp:txBody>
      <dsp:txXfrm>
        <a:off x="94447" y="2223185"/>
        <a:ext cx="2249506" cy="17458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5CB71-8876-4A37-949F-2F1D3D469B96}">
      <dsp:nvSpPr>
        <dsp:cNvPr id="0" name=""/>
        <dsp:cNvSpPr/>
      </dsp:nvSpPr>
      <dsp:spPr>
        <a:xfrm>
          <a:off x="1155025" y="2381"/>
          <a:ext cx="2855118" cy="171307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3100" kern="1200" dirty="0" smtClean="0">
              <a:solidFill>
                <a:schemeClr val="tx1"/>
              </a:solidFill>
            </a:rPr>
            <a:t>Vendors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>
              <a:solidFill>
                <a:schemeClr val="tx1"/>
              </a:solidFill>
            </a:rPr>
            <a:t>Orders 1, 6, 11</a:t>
          </a:r>
          <a:r>
            <a:rPr lang="en-CA" sz="3100" kern="1200" dirty="0" smtClean="0">
              <a:solidFill>
                <a:schemeClr val="tx1"/>
              </a:solidFill>
            </a:rPr>
            <a:t>	</a:t>
          </a:r>
          <a:endParaRPr lang="en-CA" sz="3100" kern="1200" dirty="0">
            <a:solidFill>
              <a:schemeClr val="tx1"/>
            </a:solidFill>
          </a:endParaRPr>
        </a:p>
      </dsp:txBody>
      <dsp:txXfrm>
        <a:off x="1155025" y="2381"/>
        <a:ext cx="2855118" cy="1713071"/>
      </dsp:txXfrm>
    </dsp:sp>
    <dsp:sp modelId="{8DD2E8BC-A512-45D0-A3B3-C87D4B652915}">
      <dsp:nvSpPr>
        <dsp:cNvPr id="0" name=""/>
        <dsp:cNvSpPr/>
      </dsp:nvSpPr>
      <dsp:spPr>
        <a:xfrm>
          <a:off x="4295655" y="2381"/>
          <a:ext cx="2855118" cy="1713071"/>
        </a:xfrm>
        <a:prstGeom prst="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3300" kern="1200" dirty="0" smtClean="0">
              <a:solidFill>
                <a:schemeClr val="tx1"/>
              </a:solidFill>
            </a:rPr>
            <a:t>Snooping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>
              <a:solidFill>
                <a:schemeClr val="tx1"/>
              </a:solidFill>
            </a:rPr>
            <a:t>Orders 2, 10, 13, 16</a:t>
          </a:r>
          <a:endParaRPr lang="en-CA" sz="2400" kern="1200" dirty="0">
            <a:solidFill>
              <a:schemeClr val="tx1"/>
            </a:solidFill>
          </a:endParaRPr>
        </a:p>
      </dsp:txBody>
      <dsp:txXfrm>
        <a:off x="4295655" y="2381"/>
        <a:ext cx="2855118" cy="1713071"/>
      </dsp:txXfrm>
    </dsp:sp>
    <dsp:sp modelId="{FF63FDAF-50A3-4291-B8DC-7C2E42B07BE9}">
      <dsp:nvSpPr>
        <dsp:cNvPr id="0" name=""/>
        <dsp:cNvSpPr/>
      </dsp:nvSpPr>
      <dsp:spPr>
        <a:xfrm>
          <a:off x="1155025" y="2000964"/>
          <a:ext cx="2855118" cy="1713071"/>
        </a:xfrm>
        <a:prstGeom prst="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600" kern="1200" dirty="0" smtClean="0">
              <a:solidFill>
                <a:schemeClr val="tx1"/>
              </a:solidFill>
            </a:rPr>
            <a:t>Mobile Devices and New Technology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>
              <a:solidFill>
                <a:schemeClr val="tx1"/>
              </a:solidFill>
            </a:rPr>
            <a:t>Orders 4, 5, 7, 8, </a:t>
          </a:r>
          <a:endParaRPr lang="en-CA" sz="2400" kern="1200" dirty="0">
            <a:solidFill>
              <a:schemeClr val="tx1"/>
            </a:solidFill>
          </a:endParaRPr>
        </a:p>
      </dsp:txBody>
      <dsp:txXfrm>
        <a:off x="1155025" y="2000964"/>
        <a:ext cx="2855118" cy="1713071"/>
      </dsp:txXfrm>
    </dsp:sp>
    <dsp:sp modelId="{3B986456-9253-490F-AD98-B779F7415145}">
      <dsp:nvSpPr>
        <dsp:cNvPr id="0" name=""/>
        <dsp:cNvSpPr/>
      </dsp:nvSpPr>
      <dsp:spPr>
        <a:xfrm>
          <a:off x="4295655" y="2000964"/>
          <a:ext cx="2855118" cy="1713071"/>
        </a:xfrm>
        <a:prstGeom prst="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3100" kern="1200" dirty="0" smtClean="0">
              <a:solidFill>
                <a:schemeClr val="tx1"/>
              </a:solidFill>
            </a:rPr>
            <a:t>Access and Correction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>
              <a:solidFill>
                <a:schemeClr val="tx1"/>
              </a:solidFill>
            </a:rPr>
            <a:t>Orders 9, 12, 14, 15, 17, 18</a:t>
          </a:r>
          <a:endParaRPr lang="en-CA" sz="2400" kern="1200" dirty="0">
            <a:solidFill>
              <a:schemeClr val="tx1"/>
            </a:solidFill>
          </a:endParaRPr>
        </a:p>
      </dsp:txBody>
      <dsp:txXfrm>
        <a:off x="4295655" y="2000964"/>
        <a:ext cx="2855118" cy="1713071"/>
      </dsp:txXfrm>
    </dsp:sp>
    <dsp:sp modelId="{261E024F-0662-4B02-B772-5E0B647BAD43}">
      <dsp:nvSpPr>
        <dsp:cNvPr id="0" name=""/>
        <dsp:cNvSpPr/>
      </dsp:nvSpPr>
      <dsp:spPr>
        <a:xfrm>
          <a:off x="1155025" y="3999547"/>
          <a:ext cx="2855118" cy="1713071"/>
        </a:xfrm>
        <a:prstGeom prst="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3100" kern="1200" dirty="0" smtClean="0">
              <a:solidFill>
                <a:schemeClr val="tx1"/>
              </a:solidFill>
            </a:rPr>
            <a:t>Closing a Practice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>
              <a:solidFill>
                <a:schemeClr val="tx1"/>
              </a:solidFill>
            </a:rPr>
            <a:t>Order 3</a:t>
          </a:r>
          <a:endParaRPr lang="en-CA" sz="2400" kern="1200" dirty="0">
            <a:solidFill>
              <a:schemeClr val="tx1"/>
            </a:solidFill>
          </a:endParaRPr>
        </a:p>
      </dsp:txBody>
      <dsp:txXfrm>
        <a:off x="1155025" y="3999547"/>
        <a:ext cx="2855118" cy="1713071"/>
      </dsp:txXfrm>
    </dsp:sp>
    <dsp:sp modelId="{DDBDAA55-8CD0-4264-BEE0-EC0ACE8A18F4}">
      <dsp:nvSpPr>
        <dsp:cNvPr id="0" name=""/>
        <dsp:cNvSpPr/>
      </dsp:nvSpPr>
      <dsp:spPr>
        <a:xfrm>
          <a:off x="4295655" y="3999547"/>
          <a:ext cx="2855118" cy="1713071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700" kern="1200" dirty="0" smtClean="0">
              <a:solidFill>
                <a:schemeClr val="tx1"/>
              </a:solidFill>
            </a:rPr>
            <a:t>Disclosing Records of Deceased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>
              <a:solidFill>
                <a:schemeClr val="tx1"/>
              </a:solidFill>
            </a:rPr>
            <a:t>Orders 19-22 </a:t>
          </a:r>
          <a:endParaRPr lang="en-CA" sz="2400" kern="1200" dirty="0">
            <a:solidFill>
              <a:schemeClr val="tx1"/>
            </a:solidFill>
          </a:endParaRPr>
        </a:p>
      </dsp:txBody>
      <dsp:txXfrm>
        <a:off x="4295655" y="3999547"/>
        <a:ext cx="2855118" cy="17130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EF603-4592-4B93-A1D5-860A5530D512}">
      <dsp:nvSpPr>
        <dsp:cNvPr id="0" name=""/>
        <dsp:cNvSpPr/>
      </dsp:nvSpPr>
      <dsp:spPr>
        <a:xfrm rot="5400000">
          <a:off x="-149834" y="152032"/>
          <a:ext cx="998894" cy="69922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1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351811"/>
        <a:ext cx="699225" cy="299669"/>
      </dsp:txXfrm>
    </dsp:sp>
    <dsp:sp modelId="{D8BA459E-FEE4-41E0-92FA-ADA179FD73C6}">
      <dsp:nvSpPr>
        <dsp:cNvPr id="0" name=""/>
        <dsp:cNvSpPr/>
      </dsp:nvSpPr>
      <dsp:spPr>
        <a:xfrm rot="5400000">
          <a:off x="4139772" y="-3440546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700" kern="1200" dirty="0" smtClean="0"/>
            <a:t>Snooping</a:t>
          </a:r>
          <a:endParaRPr lang="en-CA" sz="2700" kern="1200" dirty="0"/>
        </a:p>
      </dsp:txBody>
      <dsp:txXfrm rot="-5400000">
        <a:off x="699226" y="31695"/>
        <a:ext cx="7498679" cy="585891"/>
      </dsp:txXfrm>
    </dsp:sp>
    <dsp:sp modelId="{48E99C73-7F11-440B-BFCE-A94AB6EB71C4}">
      <dsp:nvSpPr>
        <dsp:cNvPr id="0" name=""/>
        <dsp:cNvSpPr/>
      </dsp:nvSpPr>
      <dsp:spPr>
        <a:xfrm rot="5400000">
          <a:off x="-149834" y="1032700"/>
          <a:ext cx="998894" cy="699225"/>
        </a:xfrm>
        <a:prstGeom prst="chevron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2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1232479"/>
        <a:ext cx="699225" cy="299669"/>
      </dsp:txXfrm>
    </dsp:sp>
    <dsp:sp modelId="{3A738D0C-374F-4EF3-87E4-83C2CAEEBE5C}">
      <dsp:nvSpPr>
        <dsp:cNvPr id="0" name=""/>
        <dsp:cNvSpPr/>
      </dsp:nvSpPr>
      <dsp:spPr>
        <a:xfrm rot="5400000">
          <a:off x="4139772" y="-2557679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700" kern="1200" dirty="0" smtClean="0"/>
            <a:t>eMR access agreements with community partners</a:t>
          </a:r>
          <a:endParaRPr lang="en-CA" sz="2700" kern="1200" dirty="0"/>
        </a:p>
      </dsp:txBody>
      <dsp:txXfrm rot="-5400000">
        <a:off x="699226" y="914562"/>
        <a:ext cx="7498679" cy="585891"/>
      </dsp:txXfrm>
    </dsp:sp>
    <dsp:sp modelId="{1BDE4DA6-B41D-45AA-8B05-8244B0B6BB62}">
      <dsp:nvSpPr>
        <dsp:cNvPr id="0" name=""/>
        <dsp:cNvSpPr/>
      </dsp:nvSpPr>
      <dsp:spPr>
        <a:xfrm rot="5400000">
          <a:off x="-149834" y="1913368"/>
          <a:ext cx="998894" cy="699225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3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2113147"/>
        <a:ext cx="699225" cy="299669"/>
      </dsp:txXfrm>
    </dsp:sp>
    <dsp:sp modelId="{DBB95294-121D-4030-BAC4-936F219974BE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700" kern="1200" dirty="0" smtClean="0"/>
            <a:t>Portable devices and working from home</a:t>
          </a:r>
          <a:endParaRPr lang="en-CA" sz="2700" kern="1200" dirty="0"/>
        </a:p>
      </dsp:txBody>
      <dsp:txXfrm rot="-5400000">
        <a:off x="699226" y="1795229"/>
        <a:ext cx="7498679" cy="585891"/>
      </dsp:txXfrm>
    </dsp:sp>
    <dsp:sp modelId="{0ADCB7FB-DC00-430C-89C7-79E7800E9579}">
      <dsp:nvSpPr>
        <dsp:cNvPr id="0" name=""/>
        <dsp:cNvSpPr/>
      </dsp:nvSpPr>
      <dsp:spPr>
        <a:xfrm rot="5400000">
          <a:off x="-149834" y="2794036"/>
          <a:ext cx="998894" cy="699225"/>
        </a:xfrm>
        <a:prstGeom prst="chevron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4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2993815"/>
        <a:ext cx="699225" cy="299669"/>
      </dsp:txXfrm>
    </dsp:sp>
    <dsp:sp modelId="{31E2A92C-B2D4-4DCF-B19B-232B64053F66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700" kern="1200" dirty="0" smtClean="0"/>
            <a:t>Vendor agreements</a:t>
          </a:r>
          <a:endParaRPr lang="en-CA" sz="2700" kern="1200" dirty="0"/>
        </a:p>
      </dsp:txBody>
      <dsp:txXfrm rot="-5400000">
        <a:off x="699226" y="2675897"/>
        <a:ext cx="7498679" cy="585891"/>
      </dsp:txXfrm>
    </dsp:sp>
    <dsp:sp modelId="{7E865347-D94B-4D10-ACC1-609F041901A2}">
      <dsp:nvSpPr>
        <dsp:cNvPr id="0" name=""/>
        <dsp:cNvSpPr/>
      </dsp:nvSpPr>
      <dsp:spPr>
        <a:xfrm rot="5400000">
          <a:off x="-149834" y="3674704"/>
          <a:ext cx="998894" cy="699225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5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3874483"/>
        <a:ext cx="699225" cy="299669"/>
      </dsp:txXfrm>
    </dsp:sp>
    <dsp:sp modelId="{1CB93826-7A84-4956-ADD2-4E8B5E1D971E}">
      <dsp:nvSpPr>
        <dsp:cNvPr id="0" name=""/>
        <dsp:cNvSpPr/>
      </dsp:nvSpPr>
      <dsp:spPr>
        <a:xfrm rot="5400000">
          <a:off x="4139772" y="84323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700" kern="1200" dirty="0" smtClean="0"/>
            <a:t>Emailing and texting patients (and each other)</a:t>
          </a:r>
          <a:endParaRPr lang="en-CA" sz="2700" kern="1200" dirty="0"/>
        </a:p>
      </dsp:txBody>
      <dsp:txXfrm rot="-5400000">
        <a:off x="699226" y="3556565"/>
        <a:ext cx="7498679" cy="5858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EF603-4592-4B93-A1D5-860A5530D512}">
      <dsp:nvSpPr>
        <dsp:cNvPr id="0" name=""/>
        <dsp:cNvSpPr/>
      </dsp:nvSpPr>
      <dsp:spPr>
        <a:xfrm rot="5400000">
          <a:off x="-169451" y="169627"/>
          <a:ext cx="1129679" cy="79077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200" kern="1200" dirty="0" smtClean="0">
              <a:solidFill>
                <a:schemeClr val="tx1"/>
              </a:solidFill>
            </a:rPr>
            <a:t>1</a:t>
          </a:r>
          <a:endParaRPr lang="en-CA" sz="2200" kern="1200" dirty="0">
            <a:solidFill>
              <a:schemeClr val="tx1"/>
            </a:solidFill>
          </a:endParaRPr>
        </a:p>
      </dsp:txBody>
      <dsp:txXfrm rot="-5400000">
        <a:off x="2" y="395563"/>
        <a:ext cx="790775" cy="338904"/>
      </dsp:txXfrm>
    </dsp:sp>
    <dsp:sp modelId="{D8BA459E-FEE4-41E0-92FA-ADA179FD73C6}">
      <dsp:nvSpPr>
        <dsp:cNvPr id="0" name=""/>
        <dsp:cNvSpPr/>
      </dsp:nvSpPr>
      <dsp:spPr>
        <a:xfrm rot="5400000">
          <a:off x="4143041" y="-3352266"/>
          <a:ext cx="734291" cy="7438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Can I leave a message on a voice answering machine?</a:t>
          </a:r>
          <a:endParaRPr lang="en-CA" sz="2200" kern="1200" dirty="0"/>
        </a:p>
      </dsp:txBody>
      <dsp:txXfrm rot="-5400000">
        <a:off x="790775" y="35845"/>
        <a:ext cx="7402979" cy="662601"/>
      </dsp:txXfrm>
    </dsp:sp>
    <dsp:sp modelId="{48E99C73-7F11-440B-BFCE-A94AB6EB71C4}">
      <dsp:nvSpPr>
        <dsp:cNvPr id="0" name=""/>
        <dsp:cNvSpPr/>
      </dsp:nvSpPr>
      <dsp:spPr>
        <a:xfrm rot="5400000">
          <a:off x="-169451" y="1182519"/>
          <a:ext cx="1129679" cy="790775"/>
        </a:xfrm>
        <a:prstGeom prst="chevron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200" kern="1200" dirty="0" smtClean="0">
              <a:solidFill>
                <a:schemeClr val="tx1"/>
              </a:solidFill>
            </a:rPr>
            <a:t>2</a:t>
          </a:r>
          <a:endParaRPr lang="en-CA" sz="2200" kern="1200" dirty="0">
            <a:solidFill>
              <a:schemeClr val="tx1"/>
            </a:solidFill>
          </a:endParaRPr>
        </a:p>
      </dsp:txBody>
      <dsp:txXfrm rot="-5400000">
        <a:off x="2" y="1408455"/>
        <a:ext cx="790775" cy="338904"/>
      </dsp:txXfrm>
    </dsp:sp>
    <dsp:sp modelId="{3A738D0C-374F-4EF3-87E4-83C2CAEEBE5C}">
      <dsp:nvSpPr>
        <dsp:cNvPr id="0" name=""/>
        <dsp:cNvSpPr/>
      </dsp:nvSpPr>
      <dsp:spPr>
        <a:xfrm rot="5400000">
          <a:off x="4143041" y="-2339198"/>
          <a:ext cx="734291" cy="7438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At what age do kids make decisions about their information?</a:t>
          </a:r>
          <a:endParaRPr lang="en-CA" sz="2200" kern="1200" dirty="0"/>
        </a:p>
      </dsp:txBody>
      <dsp:txXfrm rot="-5400000">
        <a:off x="790775" y="1048913"/>
        <a:ext cx="7402979" cy="662601"/>
      </dsp:txXfrm>
    </dsp:sp>
    <dsp:sp modelId="{1BDE4DA6-B41D-45AA-8B05-8244B0B6BB62}">
      <dsp:nvSpPr>
        <dsp:cNvPr id="0" name=""/>
        <dsp:cNvSpPr/>
      </dsp:nvSpPr>
      <dsp:spPr>
        <a:xfrm rot="5400000">
          <a:off x="-169451" y="2195412"/>
          <a:ext cx="1129679" cy="790775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200" kern="1200" dirty="0" smtClean="0">
              <a:solidFill>
                <a:schemeClr val="tx1"/>
              </a:solidFill>
            </a:rPr>
            <a:t>3</a:t>
          </a:r>
          <a:endParaRPr lang="en-CA" sz="2200" kern="1200" dirty="0">
            <a:solidFill>
              <a:schemeClr val="tx1"/>
            </a:solidFill>
          </a:endParaRPr>
        </a:p>
      </dsp:txBody>
      <dsp:txXfrm rot="-5400000">
        <a:off x="2" y="2421348"/>
        <a:ext cx="790775" cy="338904"/>
      </dsp:txXfrm>
    </dsp:sp>
    <dsp:sp modelId="{DBB95294-121D-4030-BAC4-936F219974BE}">
      <dsp:nvSpPr>
        <dsp:cNvPr id="0" name=""/>
        <dsp:cNvSpPr/>
      </dsp:nvSpPr>
      <dsp:spPr>
        <a:xfrm rot="5400000">
          <a:off x="4143041" y="-1326306"/>
          <a:ext cx="734291" cy="7438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Am I allowed to make appointments on the instruction of a spouse?</a:t>
          </a:r>
          <a:endParaRPr lang="en-CA" sz="2200" kern="1200" dirty="0"/>
        </a:p>
      </dsp:txBody>
      <dsp:txXfrm rot="-5400000">
        <a:off x="790775" y="2061805"/>
        <a:ext cx="7402979" cy="662601"/>
      </dsp:txXfrm>
    </dsp:sp>
    <dsp:sp modelId="{0ADCB7FB-DC00-430C-89C7-79E7800E9579}">
      <dsp:nvSpPr>
        <dsp:cNvPr id="0" name=""/>
        <dsp:cNvSpPr/>
      </dsp:nvSpPr>
      <dsp:spPr>
        <a:xfrm rot="5400000">
          <a:off x="-169451" y="3208304"/>
          <a:ext cx="1129679" cy="790775"/>
        </a:xfrm>
        <a:prstGeom prst="chevron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200" kern="1200" dirty="0" smtClean="0">
              <a:solidFill>
                <a:schemeClr val="tx1"/>
              </a:solidFill>
            </a:rPr>
            <a:t>4</a:t>
          </a:r>
          <a:endParaRPr lang="en-CA" sz="2200" kern="1200" dirty="0">
            <a:solidFill>
              <a:schemeClr val="tx1"/>
            </a:solidFill>
          </a:endParaRPr>
        </a:p>
      </dsp:txBody>
      <dsp:txXfrm rot="-5400000">
        <a:off x="2" y="3434240"/>
        <a:ext cx="790775" cy="338904"/>
      </dsp:txXfrm>
    </dsp:sp>
    <dsp:sp modelId="{31E2A92C-B2D4-4DCF-B19B-232B64053F66}">
      <dsp:nvSpPr>
        <dsp:cNvPr id="0" name=""/>
        <dsp:cNvSpPr/>
      </dsp:nvSpPr>
      <dsp:spPr>
        <a:xfrm rot="5400000">
          <a:off x="4143041" y="-313413"/>
          <a:ext cx="734291" cy="7438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 Am I allowed to email or text patients?</a:t>
          </a:r>
          <a:endParaRPr lang="en-CA" sz="2200" kern="1200" dirty="0"/>
        </a:p>
      </dsp:txBody>
      <dsp:txXfrm rot="-5400000">
        <a:off x="790775" y="3074698"/>
        <a:ext cx="7402979" cy="662601"/>
      </dsp:txXfrm>
    </dsp:sp>
    <dsp:sp modelId="{7E865347-D94B-4D10-ACC1-609F041901A2}">
      <dsp:nvSpPr>
        <dsp:cNvPr id="0" name=""/>
        <dsp:cNvSpPr/>
      </dsp:nvSpPr>
      <dsp:spPr>
        <a:xfrm rot="5400000">
          <a:off x="-169451" y="4221196"/>
          <a:ext cx="1129679" cy="790775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200" kern="1200" dirty="0" smtClean="0">
              <a:solidFill>
                <a:schemeClr val="tx1"/>
              </a:solidFill>
            </a:rPr>
            <a:t>5</a:t>
          </a:r>
          <a:endParaRPr lang="en-CA" sz="2200" kern="1200" dirty="0">
            <a:solidFill>
              <a:schemeClr val="tx1"/>
            </a:solidFill>
          </a:endParaRPr>
        </a:p>
      </dsp:txBody>
      <dsp:txXfrm rot="-5400000">
        <a:off x="2" y="4447132"/>
        <a:ext cx="790775" cy="338904"/>
      </dsp:txXfrm>
    </dsp:sp>
    <dsp:sp modelId="{1CB93826-7A84-4956-ADD2-4E8B5E1D971E}">
      <dsp:nvSpPr>
        <dsp:cNvPr id="0" name=""/>
        <dsp:cNvSpPr/>
      </dsp:nvSpPr>
      <dsp:spPr>
        <a:xfrm rot="5400000">
          <a:off x="4143041" y="699478"/>
          <a:ext cx="734291" cy="74388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Can WSIB make us send them information?</a:t>
          </a:r>
          <a:endParaRPr lang="en-CA" sz="2200" kern="1200" dirty="0"/>
        </a:p>
      </dsp:txBody>
      <dsp:txXfrm rot="-5400000">
        <a:off x="790775" y="4087590"/>
        <a:ext cx="7402979" cy="6626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9EF603-4592-4B93-A1D5-860A5530D512}">
      <dsp:nvSpPr>
        <dsp:cNvPr id="0" name=""/>
        <dsp:cNvSpPr/>
      </dsp:nvSpPr>
      <dsp:spPr>
        <a:xfrm rot="5400000">
          <a:off x="-149834" y="152032"/>
          <a:ext cx="998894" cy="69922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6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351811"/>
        <a:ext cx="699225" cy="299669"/>
      </dsp:txXfrm>
    </dsp:sp>
    <dsp:sp modelId="{D8BA459E-FEE4-41E0-92FA-ADA179FD73C6}">
      <dsp:nvSpPr>
        <dsp:cNvPr id="0" name=""/>
        <dsp:cNvSpPr/>
      </dsp:nvSpPr>
      <dsp:spPr>
        <a:xfrm rot="5400000">
          <a:off x="4139772" y="-3440546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Why am I not allowed to look at my own record?</a:t>
          </a:r>
          <a:endParaRPr lang="en-CA" sz="2200" kern="1200" dirty="0"/>
        </a:p>
      </dsp:txBody>
      <dsp:txXfrm rot="-5400000">
        <a:off x="699226" y="31695"/>
        <a:ext cx="7498679" cy="585891"/>
      </dsp:txXfrm>
    </dsp:sp>
    <dsp:sp modelId="{48E99C73-7F11-440B-BFCE-A94AB6EB71C4}">
      <dsp:nvSpPr>
        <dsp:cNvPr id="0" name=""/>
        <dsp:cNvSpPr/>
      </dsp:nvSpPr>
      <dsp:spPr>
        <a:xfrm rot="5400000">
          <a:off x="-149834" y="1032700"/>
          <a:ext cx="998894" cy="699225"/>
        </a:xfrm>
        <a:prstGeom prst="chevron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7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1232479"/>
        <a:ext cx="699225" cy="299669"/>
      </dsp:txXfrm>
    </dsp:sp>
    <dsp:sp modelId="{3A738D0C-374F-4EF3-87E4-83C2CAEEBE5C}">
      <dsp:nvSpPr>
        <dsp:cNvPr id="0" name=""/>
        <dsp:cNvSpPr/>
      </dsp:nvSpPr>
      <dsp:spPr>
        <a:xfrm rot="5400000">
          <a:off x="4139772" y="-2557679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Why am I not allowed to look at my child’s record?</a:t>
          </a:r>
          <a:endParaRPr lang="en-CA" sz="2200" kern="1200" dirty="0"/>
        </a:p>
      </dsp:txBody>
      <dsp:txXfrm rot="-5400000">
        <a:off x="699226" y="914562"/>
        <a:ext cx="7498679" cy="585891"/>
      </dsp:txXfrm>
    </dsp:sp>
    <dsp:sp modelId="{1BDE4DA6-B41D-45AA-8B05-8244B0B6BB62}">
      <dsp:nvSpPr>
        <dsp:cNvPr id="0" name=""/>
        <dsp:cNvSpPr/>
      </dsp:nvSpPr>
      <dsp:spPr>
        <a:xfrm rot="5400000">
          <a:off x="-149834" y="1913368"/>
          <a:ext cx="998894" cy="699225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8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2113147"/>
        <a:ext cx="699225" cy="299669"/>
      </dsp:txXfrm>
    </dsp:sp>
    <dsp:sp modelId="{DBB95294-121D-4030-BAC4-936F219974BE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What are insurance companies allowed to have?</a:t>
          </a:r>
          <a:endParaRPr lang="en-CA" sz="2200" kern="1200" dirty="0"/>
        </a:p>
      </dsp:txBody>
      <dsp:txXfrm rot="-5400000">
        <a:off x="699226" y="1795229"/>
        <a:ext cx="7498679" cy="585891"/>
      </dsp:txXfrm>
    </dsp:sp>
    <dsp:sp modelId="{0ADCB7FB-DC00-430C-89C7-79E7800E9579}">
      <dsp:nvSpPr>
        <dsp:cNvPr id="0" name=""/>
        <dsp:cNvSpPr/>
      </dsp:nvSpPr>
      <dsp:spPr>
        <a:xfrm rot="5400000">
          <a:off x="-149834" y="2794036"/>
          <a:ext cx="998894" cy="699225"/>
        </a:xfrm>
        <a:prstGeom prst="chevron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9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2993815"/>
        <a:ext cx="699225" cy="299669"/>
      </dsp:txXfrm>
    </dsp:sp>
    <dsp:sp modelId="{31E2A92C-B2D4-4DCF-B19B-232B64053F66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What do I have to do if I take work home? </a:t>
          </a:r>
          <a:endParaRPr lang="en-CA" sz="2200" kern="1200" dirty="0"/>
        </a:p>
      </dsp:txBody>
      <dsp:txXfrm rot="-5400000">
        <a:off x="699226" y="2675897"/>
        <a:ext cx="7498679" cy="585891"/>
      </dsp:txXfrm>
    </dsp:sp>
    <dsp:sp modelId="{7E865347-D94B-4D10-ACC1-609F041901A2}">
      <dsp:nvSpPr>
        <dsp:cNvPr id="0" name=""/>
        <dsp:cNvSpPr/>
      </dsp:nvSpPr>
      <dsp:spPr>
        <a:xfrm rot="5400000">
          <a:off x="-149834" y="3674704"/>
          <a:ext cx="998894" cy="699225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900" kern="1200" dirty="0" smtClean="0">
              <a:solidFill>
                <a:schemeClr val="tx1"/>
              </a:solidFill>
            </a:rPr>
            <a:t>10</a:t>
          </a:r>
          <a:endParaRPr lang="en-CA" sz="1900" kern="1200" dirty="0">
            <a:solidFill>
              <a:schemeClr val="tx1"/>
            </a:solidFill>
          </a:endParaRPr>
        </a:p>
      </dsp:txBody>
      <dsp:txXfrm rot="-5400000">
        <a:off x="1" y="3874483"/>
        <a:ext cx="699225" cy="299669"/>
      </dsp:txXfrm>
    </dsp:sp>
    <dsp:sp modelId="{1CB93826-7A84-4956-ADD2-4E8B5E1D971E}">
      <dsp:nvSpPr>
        <dsp:cNvPr id="0" name=""/>
        <dsp:cNvSpPr/>
      </dsp:nvSpPr>
      <dsp:spPr>
        <a:xfrm rot="5400000">
          <a:off x="4139772" y="84323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200" kern="1200" dirty="0" smtClean="0"/>
            <a:t>Who is in the circle of care?</a:t>
          </a:r>
          <a:endParaRPr lang="en-CA" sz="2200" kern="1200" dirty="0"/>
        </a:p>
      </dsp:txBody>
      <dsp:txXfrm rot="-5400000">
        <a:off x="699226" y="3556565"/>
        <a:ext cx="7498679" cy="585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CB567-6AC8-4E55-86D3-EBB9E0F83C4E}" type="datetimeFigureOut">
              <a:rPr lang="en-US" smtClean="0"/>
              <a:t>1/25/2016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3F795-544D-4EAC-8DCA-177924C0F9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67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3F795-544D-4EAC-8DCA-177924C0F98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5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0D0EF-3731-4538-980B-BF2B1D39C1B2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99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AE265-1ECA-422E-9F0E-79897F1B360B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4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11EA-C203-4D09-806F-4B7641E26BF1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0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13293-B20E-477E-A734-6C745FF83C7D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01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D6-EFCD-4936-9292-5DBCB662B01D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2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5C29-7B57-4597-9AA4-76F97D57E1EA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625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721CB-F263-4518-823A-27D8FBFE1765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16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0E3FD-388F-4373-80A0-C99789610C7B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6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5CA9-81FA-4C25-A886-5BF00CC7A222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99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71C0-4BA2-4BEF-B84A-26D0F3854091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1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6930-62E8-4BA3-A80A-5240EFDFE9B2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8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73512-B196-4948-BBC0-F215373972B8}" type="datetime1">
              <a:rPr lang="en-US" smtClean="0"/>
              <a:t>1/25/2016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84D63-C20C-4C7B-A4D8-47F5681D3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45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hto.ca/wp-content/uploads/AFHTO-statutory-compliance-toolkit.pdf" TargetMode="External"/><Relationship Id="rId2" Type="http://schemas.openxmlformats.org/officeDocument/2006/relationships/hyperlink" Target="http://www.afhto.ca/wp-content/uploads/AFHTO-QIDSS-Privacy-Toolkit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no.org/globalassets/docs/prac/41069_privacy.pdf" TargetMode="External"/><Relationship Id="rId3" Type="http://schemas.openxmlformats.org/officeDocument/2006/relationships/hyperlink" Target="https://www.ipc.on.ca/english/PHIPA/PHIPA-Fact-Sheets/" TargetMode="External"/><Relationship Id="rId7" Type="http://schemas.openxmlformats.org/officeDocument/2006/relationships/hyperlink" Target="http://www.cpso.on.ca/cpso/media/uploadedfiles/policies/positions/social-media-faq.pdf" TargetMode="External"/><Relationship Id="rId2" Type="http://schemas.openxmlformats.org/officeDocument/2006/relationships/hyperlink" Target="https://www.ipc.on.ca/english/PHIPA/PHIPA-Training-Vide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pso.on.ca/CPSO/media/uploadedfiles/policies/policies/policyitems/medical_records.pdf?ext=.pdf" TargetMode="External"/><Relationship Id="rId5" Type="http://schemas.openxmlformats.org/officeDocument/2006/relationships/hyperlink" Target="http://www.cpso.on.ca/CPSO/media/uploadedfiles/policies/policies/policyitems/Confidentiality.pdf?ext=.pdf" TargetMode="External"/><Relationship Id="rId4" Type="http://schemas.openxmlformats.org/officeDocument/2006/relationships/hyperlink" Target="https://www.ipc.on.ca/english/PHIPA/PHIPA-Orders/" TargetMode="External"/><Relationship Id="rId9" Type="http://schemas.openxmlformats.org/officeDocument/2006/relationships/hyperlink" Target="http://www.cno.org/en/learn-about-standards-guidelines/educational-tools/webcasts/social-media-reflect-before-you-post/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ddohealthlaw.com/app/uploads/2016/01/Legal-Issues-for-Family-Health-Teams.pdf" TargetMode="External"/><Relationship Id="rId3" Type="http://schemas.openxmlformats.org/officeDocument/2006/relationships/hyperlink" Target="https://www.cmpa-acpm.ca/serve/docs/ela/goodpracticesguide/pages/communication/Documentation/documentation-e.html" TargetMode="External"/><Relationship Id="rId7" Type="http://schemas.openxmlformats.org/officeDocument/2006/relationships/hyperlink" Target="http://ddohealthlaw.com/app/uploads/2014/07/DDO-Health-Law-Privacy-Training-for-Family-Health-Teams.pdf" TargetMode="External"/><Relationship Id="rId2" Type="http://schemas.openxmlformats.org/officeDocument/2006/relationships/hyperlink" Target="https://www.cmpa-acpm.ca/serve/docs/ela/goodpracticesguide/pages/communication/Privacy_and_Confidentiality/privacy_and_confidentiality-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dohealthlaw.com/app/uploads/2016/01/Privacy-Officer-Training-Course-Details-and-Learning-Objectives-1.pdf" TargetMode="External"/><Relationship Id="rId5" Type="http://schemas.openxmlformats.org/officeDocument/2006/relationships/hyperlink" Target="https://www.ontariomd.ca/portal/server.pt/community/transition_support_program/231/privacy_encryption/742" TargetMode="External"/><Relationship Id="rId4" Type="http://schemas.openxmlformats.org/officeDocument/2006/relationships/hyperlink" Target="http://www.oha.com/KnowledgeCentre/Library/Toolkits/PublishingImages/Hospital%20Privacy%20Toolkit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hehuddleseries.com/" TargetMode="External"/><Relationship Id="rId5" Type="http://schemas.openxmlformats.org/officeDocument/2006/relationships/hyperlink" Target="http://www.ddohealthlawblog.com/" TargetMode="External"/><Relationship Id="rId4" Type="http://schemas.openxmlformats.org/officeDocument/2006/relationships/hyperlink" Target="mailto:kdewhirst@ddohealthlaw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dohealthlaw.com/app/uploads/2015/09/Proposed-Changes-to-PHIPA-through-Bill-119-Blacklined-Not-Official-Copy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20134"/>
            <a:ext cx="8686800" cy="369332"/>
          </a:xfrm>
          <a:prstGeom prst="rect">
            <a:avLst/>
          </a:prstGeom>
          <a:solidFill>
            <a:srgbClr val="671E84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489466"/>
            <a:ext cx="8686800" cy="369332"/>
          </a:xfrm>
          <a:prstGeom prst="rect">
            <a:avLst/>
          </a:prstGeom>
          <a:solidFill>
            <a:srgbClr val="B9D74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257800"/>
            <a:ext cx="2465493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4"/>
          <p:cNvSpPr txBox="1">
            <a:spLocks/>
          </p:cNvSpPr>
          <p:nvPr/>
        </p:nvSpPr>
        <p:spPr>
          <a:xfrm>
            <a:off x="381000" y="1447801"/>
            <a:ext cx="8229600" cy="17668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Top Privacy Issues for </a:t>
            </a:r>
          </a:p>
          <a:p>
            <a:r>
              <a:rPr lang="en-US" dirty="0" smtClean="0"/>
              <a:t>Executive Directors of </a:t>
            </a:r>
          </a:p>
          <a:p>
            <a:r>
              <a:rPr lang="en-US" dirty="0" smtClean="0"/>
              <a:t>Family Health Teams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ubtitle 5"/>
          <p:cNvSpPr txBox="1">
            <a:spLocks/>
          </p:cNvSpPr>
          <p:nvPr/>
        </p:nvSpPr>
        <p:spPr>
          <a:xfrm>
            <a:off x="838200" y="3214688"/>
            <a:ext cx="7543800" cy="2424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 smtClean="0"/>
              <a:t> </a:t>
            </a:r>
          </a:p>
          <a:p>
            <a:pPr marL="0" indent="0" algn="ctr">
              <a:buNone/>
            </a:pPr>
            <a:r>
              <a:rPr lang="en-US" sz="2800" dirty="0" smtClean="0"/>
              <a:t>Association of Family Health Teams of Ontario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b="1" dirty="0" smtClean="0"/>
              <a:t>Kate Dewhirst</a:t>
            </a:r>
          </a:p>
          <a:p>
            <a:pPr marL="0" indent="0" algn="ctr">
              <a:buNone/>
            </a:pPr>
            <a:r>
              <a:rPr lang="en-US" sz="2800" dirty="0" smtClean="0"/>
              <a:t>January </a:t>
            </a:r>
            <a:r>
              <a:rPr lang="en-US" sz="2800" dirty="0" smtClean="0"/>
              <a:t>27, </a:t>
            </a:r>
            <a:r>
              <a:rPr lang="en-US" sz="2800" dirty="0" smtClean="0"/>
              <a:t>2016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noFill/>
        </p:spPr>
        <p:txBody>
          <a:bodyPr/>
          <a:lstStyle/>
          <a:p>
            <a:fld id="{2A61AC23-959C-492F-B018-947469A2AEC8}" type="slidenum">
              <a:rPr lang="en-US" smtClean="0"/>
              <a:pPr/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024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4132"/>
            <a:ext cx="8229600" cy="74350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Recent Recommendations from IPC/O</a:t>
            </a:r>
            <a:endParaRPr lang="en-CA" dirty="0" smtClean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C906EC-05C2-4B5E-BAC4-97C67A133A45}" type="slidenum">
              <a:rPr lang="en-CA" smtClean="0"/>
              <a:pPr/>
              <a:t>10</a:t>
            </a:fld>
            <a:endParaRPr lang="en-CA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95536" y="1447800"/>
            <a:ext cx="8215063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Annual </a:t>
            </a:r>
            <a:r>
              <a:rPr lang="en-CA" sz="2400" dirty="0" smtClean="0"/>
              <a:t>confidentiality pledges</a:t>
            </a:r>
          </a:p>
          <a:p>
            <a:r>
              <a:rPr lang="en-CA" sz="2400" dirty="0" smtClean="0"/>
              <a:t>Monthly </a:t>
            </a:r>
            <a:r>
              <a:rPr lang="en-CA" sz="2400" dirty="0"/>
              <a:t>random audits of electronic medical records to monitor for privacy breaches and inappropriate access to patient </a:t>
            </a:r>
            <a:r>
              <a:rPr lang="en-CA" sz="2400" dirty="0" smtClean="0"/>
              <a:t>records</a:t>
            </a:r>
            <a:endParaRPr lang="en-CA" sz="2400" dirty="0"/>
          </a:p>
          <a:p>
            <a:r>
              <a:rPr lang="en-CA" sz="2400" dirty="0" smtClean="0"/>
              <a:t>Flag </a:t>
            </a:r>
            <a:r>
              <a:rPr lang="en-CA" sz="2400" dirty="0"/>
              <a:t>(to the extent that it is possible) </a:t>
            </a:r>
            <a:r>
              <a:rPr lang="en-CA" sz="2400" dirty="0" smtClean="0"/>
              <a:t>likely targets of </a:t>
            </a:r>
            <a:r>
              <a:rPr lang="en-CA" sz="2400" dirty="0"/>
              <a:t>inappropriate access by staff (such as family members of FHT staff and high-profile individuals in the community</a:t>
            </a:r>
            <a:r>
              <a:rPr lang="en-CA" sz="2400" dirty="0" smtClean="0"/>
              <a:t>)</a:t>
            </a:r>
          </a:p>
          <a:p>
            <a:r>
              <a:rPr lang="en-CA" sz="2400" dirty="0" smtClean="0"/>
              <a:t>Privacy </a:t>
            </a:r>
            <a:r>
              <a:rPr lang="en-CA" sz="2400" dirty="0"/>
              <a:t>warning to the electronic medical record to pop up automatically upon </a:t>
            </a:r>
            <a:r>
              <a:rPr lang="en-CA" sz="2400" dirty="0" smtClean="0"/>
              <a:t>log-in</a:t>
            </a:r>
            <a:endParaRPr lang="en-CA" sz="2400" dirty="0"/>
          </a:p>
          <a:p>
            <a:r>
              <a:rPr lang="en-CA" sz="2400" dirty="0" smtClean="0"/>
              <a:t>Privacy </a:t>
            </a:r>
            <a:r>
              <a:rPr lang="en-CA" sz="2400" dirty="0"/>
              <a:t>training should be repeated on a yearly basis to include IPC/O videos, in-house privacy training and different </a:t>
            </a:r>
            <a:r>
              <a:rPr lang="en-CA" sz="2400" dirty="0" smtClean="0"/>
              <a:t>speakers</a:t>
            </a:r>
            <a:endParaRPr lang="en-CA" sz="2400" dirty="0"/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4644008" y="1600200"/>
            <a:ext cx="4301555" cy="4495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CA" sz="2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CA" sz="2000" dirty="0" smtClean="0"/>
          </a:p>
        </p:txBody>
      </p:sp>
    </p:spTree>
    <p:extLst>
      <p:ext uri="{BB962C8B-B14F-4D97-AF65-F5344CB8AC3E}">
        <p14:creationId xmlns:p14="http://schemas.microsoft.com/office/powerpoint/2010/main" val="10160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/>
          <a:lstStyle/>
          <a:p>
            <a:r>
              <a:rPr lang="en-US" dirty="0" smtClean="0"/>
              <a:t>Important Court Cases</a:t>
            </a:r>
            <a:endParaRPr lang="en-US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57200" y="1447800"/>
            <a:ext cx="82296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Jones v. Tsige, 2012</a:t>
            </a:r>
          </a:p>
          <a:p>
            <a:pPr lvl="1"/>
            <a:r>
              <a:rPr lang="en-US" sz="2400" dirty="0" smtClean="0"/>
              <a:t>Bank employees</a:t>
            </a:r>
          </a:p>
          <a:p>
            <a:pPr lvl="1"/>
            <a:r>
              <a:rPr lang="en-US" sz="2400" dirty="0" smtClean="0"/>
              <a:t>Tsige has common law relationship with Jones’ ex</a:t>
            </a:r>
          </a:p>
          <a:p>
            <a:pPr lvl="1"/>
            <a:r>
              <a:rPr lang="en-US" sz="2400" dirty="0" smtClean="0"/>
              <a:t>Tsige looked at Jones’ financial information 174 times in 4 years</a:t>
            </a:r>
          </a:p>
          <a:p>
            <a:pPr lvl="1"/>
            <a:r>
              <a:rPr lang="en-US" sz="2400" dirty="0" smtClean="0"/>
              <a:t>$10,000 damages (but the Court said, up to $20,000 for new tort of intrusion upon seclusion)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/>
          <a:p>
            <a:pPr>
              <a:defRPr/>
            </a:pPr>
            <a:fld id="{BBB18E38-081F-4A02-91E3-5C48FEF41F5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50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CA" i="1" dirty="0" smtClean="0"/>
              <a:t>Hopkins v. </a:t>
            </a:r>
            <a:r>
              <a:rPr lang="en-CA" i="1" dirty="0" smtClean="0"/>
              <a:t>Kay 2015</a:t>
            </a:r>
            <a:endParaRPr lang="en-CA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914400"/>
            <a:ext cx="8229600" cy="5216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000" dirty="0"/>
              <a:t>The respondent, Erkenraadje Wensvoort, was one of 280 patients who had their health information improperly accessed and who were notified of the breach, as is required by </a:t>
            </a:r>
            <a:r>
              <a:rPr lang="en-CA" sz="2000" i="1" dirty="0"/>
              <a:t>PHIPA</a:t>
            </a:r>
            <a:r>
              <a:rPr lang="en-CA" sz="2000" dirty="0"/>
              <a:t>.</a:t>
            </a:r>
          </a:p>
          <a:p>
            <a:r>
              <a:rPr lang="en-CA" sz="2000" dirty="0"/>
              <a:t>The respondent had previously sought medical care for injuries inflicted by her ex-husband, whom she had subsequently left and hidden from. She feared that the breach was actually an attempt by him to locate her.</a:t>
            </a:r>
          </a:p>
          <a:p>
            <a:r>
              <a:rPr lang="en-CA" sz="2000" dirty="0" smtClean="0"/>
              <a:t>Hospital admitted privacy breach and said it was </a:t>
            </a:r>
            <a:r>
              <a:rPr lang="en-CA" sz="2000" dirty="0" smtClean="0"/>
              <a:t>intentional</a:t>
            </a:r>
          </a:p>
          <a:p>
            <a:r>
              <a:rPr lang="en-CA" sz="2000" dirty="0"/>
              <a:t>Individuals have a right to sue outside the scheme set out in PHIPA </a:t>
            </a:r>
          </a:p>
          <a:p>
            <a:pPr lvl="1"/>
            <a:r>
              <a:rPr lang="en-CA" sz="1800" dirty="0"/>
              <a:t>PHIPA says plaintiffs can sue after the IPC/O issues an order and then only for “actual harm”</a:t>
            </a:r>
          </a:p>
          <a:p>
            <a:pPr lvl="1"/>
            <a:r>
              <a:rPr lang="en-CA" sz="1800" dirty="0"/>
              <a:t>Court recognized Jones v. Tsige (not required to prove actual harm and quantum of damages is higher than allowed under PHIPA)</a:t>
            </a:r>
          </a:p>
          <a:p>
            <a:pPr lvl="1"/>
            <a:r>
              <a:rPr lang="en-CA" sz="1800" dirty="0"/>
              <a:t>HICs now potentially exposed to greater damage awards (+280 plaintiffs!)</a:t>
            </a:r>
          </a:p>
          <a:p>
            <a:pPr lvl="1"/>
            <a:r>
              <a:rPr lang="en-CA" sz="1800" dirty="0"/>
              <a:t>No good faith immunity</a:t>
            </a:r>
          </a:p>
          <a:p>
            <a:r>
              <a:rPr lang="en-CA" sz="2200" dirty="0" smtClean="0"/>
              <a:t>Decision </a:t>
            </a:r>
            <a:r>
              <a:rPr lang="en-CA" sz="2200" dirty="0"/>
              <a:t>upheld by Court of Appeal in 2015 and SCC has refused to hear  an appeal so the decision stands</a:t>
            </a:r>
          </a:p>
          <a:p>
            <a:r>
              <a:rPr lang="en-CA" sz="2200" dirty="0"/>
              <a:t>Class action free to proceed</a:t>
            </a:r>
          </a:p>
          <a:p>
            <a:pPr marL="0" indent="0">
              <a:buNone/>
            </a:pPr>
            <a:endParaRPr lang="en-CA" sz="2000" dirty="0" smtClean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/>
          <a:p>
            <a:pPr>
              <a:defRPr/>
            </a:pPr>
            <a:fld id="{71DBCE0F-4D7D-4CA7-A64D-F0EAA17F413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46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CA" dirty="0" smtClean="0"/>
              <a:t>Attorney General Prosecutions</a:t>
            </a:r>
            <a:endParaRPr lang="en-CA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 smtClean="0"/>
              <a:t>North Bay nurse looked at 5804 patient records – case dropped by Attorney General because of delay of process (16 months)</a:t>
            </a:r>
          </a:p>
          <a:p>
            <a:r>
              <a:rPr lang="en-CA" sz="2400" dirty="0" smtClean="0"/>
              <a:t>3 hospital staff members are being prosecuted for privacy breaches involving a high profile </a:t>
            </a:r>
            <a:r>
              <a:rPr lang="en-CA" sz="2400" dirty="0" smtClean="0"/>
              <a:t>patient</a:t>
            </a:r>
            <a:endParaRPr lang="en-CA" sz="2400" dirty="0" smtClean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/>
          <a:p>
            <a:pPr>
              <a:defRPr/>
            </a:pPr>
            <a:fld id="{71DBCE0F-4D7D-4CA7-A64D-F0EAA17F413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 5 Issues for POs to Manage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8548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527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Top 10 Questions from FHT Staff 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438064"/>
              </p:ext>
            </p:extLst>
          </p:nvPr>
        </p:nvGraphicFramePr>
        <p:xfrm>
          <a:off x="457200" y="1295400"/>
          <a:ext cx="8229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51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 10 Questions from FHT Staff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1977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51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Privacy Resources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Association of Family Health Teams of Ontario</a:t>
            </a:r>
          </a:p>
          <a:p>
            <a:pPr lvl="1"/>
            <a:r>
              <a:rPr lang="en-CA" u="sng" dirty="0">
                <a:hlinkClick r:id="rId2"/>
              </a:rPr>
              <a:t>Privacy Toolkit for the Quality Improvement Decision Support Program in Family Health Teams</a:t>
            </a:r>
            <a:r>
              <a:rPr lang="en-CA" dirty="0"/>
              <a:t> </a:t>
            </a:r>
          </a:p>
          <a:p>
            <a:pPr lvl="1"/>
            <a:r>
              <a:rPr lang="en-CA" u="sng" dirty="0">
                <a:hlinkClick r:id="rId3"/>
              </a:rPr>
              <a:t>Statutory Compliance Toolkit for Boards of Family Health Teams and Nurse Practitioner-Led Clinics</a:t>
            </a:r>
            <a:r>
              <a:rPr lang="en-CA" dirty="0"/>
              <a:t> </a:t>
            </a:r>
            <a:endParaRPr lang="en-CA" dirty="0" smtClean="0"/>
          </a:p>
          <a:p>
            <a:pPr lvl="1"/>
            <a:r>
              <a:rPr lang="en-CA" dirty="0" smtClean="0"/>
              <a:t>Privacy training for FHT Boards (February 3)</a:t>
            </a:r>
          </a:p>
          <a:p>
            <a:pPr lvl="1"/>
            <a:r>
              <a:rPr lang="en-CA" dirty="0" smtClean="0"/>
              <a:t>Top 5 Privacy Questions Answered with 5 Privacy Tools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699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CA" dirty="0" smtClean="0"/>
              <a:t>Privacy Resources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Information </a:t>
            </a:r>
            <a:r>
              <a:rPr lang="en-CA" dirty="0"/>
              <a:t>and Privacy Commissioner of Ontario </a:t>
            </a:r>
          </a:p>
          <a:p>
            <a:pPr lvl="1"/>
            <a:r>
              <a:rPr lang="en-CA" u="sng" dirty="0">
                <a:hlinkClick r:id="rId2"/>
              </a:rPr>
              <a:t>45 Minute PHIPA Training Video</a:t>
            </a:r>
            <a:r>
              <a:rPr lang="en-CA" dirty="0"/>
              <a:t> for all health sector staff</a:t>
            </a:r>
          </a:p>
          <a:p>
            <a:pPr lvl="1"/>
            <a:r>
              <a:rPr lang="en-CA" u="sng" dirty="0">
                <a:hlinkClick r:id="rId3"/>
              </a:rPr>
              <a:t>PHIPA Fact Sheets</a:t>
            </a:r>
            <a:endParaRPr lang="en-CA" dirty="0"/>
          </a:p>
          <a:p>
            <a:pPr lvl="1"/>
            <a:r>
              <a:rPr lang="en-CA" u="sng" dirty="0">
                <a:hlinkClick r:id="rId4"/>
              </a:rPr>
              <a:t>PHIPA Orders</a:t>
            </a:r>
            <a:endParaRPr lang="en-CA" dirty="0"/>
          </a:p>
          <a:p>
            <a:r>
              <a:rPr lang="en-CA" dirty="0"/>
              <a:t>College of Physicians and Surgeons of Ontario</a:t>
            </a:r>
          </a:p>
          <a:p>
            <a:pPr lvl="1"/>
            <a:r>
              <a:rPr lang="en-CA" u="sng" dirty="0">
                <a:hlinkClick r:id="rId5"/>
              </a:rPr>
              <a:t>Confidentiality of Personal Health Information</a:t>
            </a:r>
            <a:endParaRPr lang="en-CA" dirty="0"/>
          </a:p>
          <a:p>
            <a:pPr lvl="1"/>
            <a:r>
              <a:rPr lang="en-CA" u="sng" dirty="0">
                <a:hlinkClick r:id="rId6"/>
              </a:rPr>
              <a:t>Medical Records</a:t>
            </a:r>
            <a:endParaRPr lang="en-CA" dirty="0"/>
          </a:p>
          <a:p>
            <a:pPr lvl="1"/>
            <a:r>
              <a:rPr lang="en-CA" u="sng" dirty="0">
                <a:hlinkClick r:id="rId7"/>
              </a:rPr>
              <a:t>Appropriate Use of Social Media by Physicians</a:t>
            </a:r>
            <a:r>
              <a:rPr lang="en-CA" dirty="0"/>
              <a:t> </a:t>
            </a:r>
          </a:p>
          <a:p>
            <a:r>
              <a:rPr lang="en-CA" dirty="0"/>
              <a:t>College of Nurses of Ontario</a:t>
            </a:r>
          </a:p>
          <a:p>
            <a:pPr lvl="1"/>
            <a:r>
              <a:rPr lang="en-CA" u="sng" dirty="0">
                <a:hlinkClick r:id="rId8"/>
              </a:rPr>
              <a:t>Confidentiality and Privacy – Personal Health Information</a:t>
            </a:r>
            <a:endParaRPr lang="en-CA" dirty="0"/>
          </a:p>
          <a:p>
            <a:pPr lvl="1"/>
            <a:r>
              <a:rPr lang="en-CA" u="sng" dirty="0">
                <a:hlinkClick r:id="rId9"/>
              </a:rPr>
              <a:t>Social Media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440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CA" dirty="0" smtClean="0"/>
              <a:t>Privacy Resources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CA" dirty="0"/>
              <a:t>Canadian Medical Protective Association</a:t>
            </a:r>
          </a:p>
          <a:p>
            <a:pPr lvl="1"/>
            <a:r>
              <a:rPr lang="en-CA" u="sng" dirty="0">
                <a:hlinkClick r:id="rId2"/>
              </a:rPr>
              <a:t>Privacy and Confidentiality</a:t>
            </a:r>
            <a:r>
              <a:rPr lang="en-CA" dirty="0"/>
              <a:t> </a:t>
            </a:r>
          </a:p>
          <a:p>
            <a:pPr lvl="1"/>
            <a:r>
              <a:rPr lang="en-CA" u="sng" dirty="0">
                <a:hlinkClick r:id="rId3"/>
              </a:rPr>
              <a:t>Documentation</a:t>
            </a:r>
            <a:endParaRPr lang="en-CA" dirty="0"/>
          </a:p>
          <a:p>
            <a:r>
              <a:rPr lang="en-CA" dirty="0"/>
              <a:t>Ontario Hospital Association and Ontario Medical Association</a:t>
            </a:r>
          </a:p>
          <a:p>
            <a:pPr lvl="1"/>
            <a:r>
              <a:rPr lang="en-CA" u="sng" dirty="0">
                <a:hlinkClick r:id="rId4"/>
              </a:rPr>
              <a:t>Hospital Privacy Toolkit</a:t>
            </a:r>
            <a:r>
              <a:rPr lang="en-CA" dirty="0"/>
              <a:t> </a:t>
            </a:r>
          </a:p>
          <a:p>
            <a:r>
              <a:rPr lang="en-CA" dirty="0"/>
              <a:t>OntarioMD</a:t>
            </a:r>
          </a:p>
          <a:p>
            <a:pPr lvl="1"/>
            <a:r>
              <a:rPr lang="en-CA" u="sng" dirty="0">
                <a:hlinkClick r:id="rId5"/>
              </a:rPr>
              <a:t>Privacy &amp; Encryption Online Tutorial</a:t>
            </a:r>
            <a:endParaRPr lang="en-CA" dirty="0"/>
          </a:p>
          <a:p>
            <a:r>
              <a:rPr lang="en-CA" dirty="0"/>
              <a:t>DDO Health Law </a:t>
            </a:r>
          </a:p>
          <a:p>
            <a:pPr lvl="1"/>
            <a:r>
              <a:rPr lang="en-CA" u="sng" dirty="0">
                <a:hlinkClick r:id="rId6"/>
              </a:rPr>
              <a:t>3 day Privacy Officer Training for the Health Sector</a:t>
            </a:r>
            <a:r>
              <a:rPr lang="en-CA" dirty="0"/>
              <a:t> </a:t>
            </a:r>
          </a:p>
          <a:p>
            <a:pPr lvl="1"/>
            <a:r>
              <a:rPr lang="en-CA" u="sng" dirty="0">
                <a:hlinkClick r:id="rId7"/>
              </a:rPr>
              <a:t>3 hour Privacy Training for Family Health Teams</a:t>
            </a:r>
            <a:r>
              <a:rPr lang="en-CA" dirty="0"/>
              <a:t> </a:t>
            </a:r>
          </a:p>
          <a:p>
            <a:pPr lvl="1"/>
            <a:r>
              <a:rPr lang="en-CA" dirty="0"/>
              <a:t>1 hour Privacy Training for the Health Sector (online streaming video) – Coming March 2016 </a:t>
            </a:r>
          </a:p>
          <a:p>
            <a:pPr lvl="1"/>
            <a:r>
              <a:rPr lang="en-CA" u="sng" dirty="0">
                <a:hlinkClick r:id="rId8"/>
              </a:rPr>
              <a:t>Legal Issues for Family Health Teams Monthly Teleconference</a:t>
            </a:r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4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needs to be in a PHIPA Agency Agreement between a FHT and its affiliated physicians?</a:t>
            </a:r>
          </a:p>
          <a:p>
            <a:r>
              <a:rPr lang="en-CA" dirty="0" smtClean="0"/>
              <a:t>Recent privacy developments</a:t>
            </a:r>
          </a:p>
          <a:p>
            <a:r>
              <a:rPr lang="en-CA" dirty="0" smtClean="0"/>
              <a:t>The top 5 issues Privacy Officers need to manage</a:t>
            </a:r>
          </a:p>
          <a:p>
            <a:r>
              <a:rPr lang="en-CA" dirty="0" smtClean="0"/>
              <a:t>The top 10 privacy questions FHT staff ask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90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9863" y="1813932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20134"/>
            <a:ext cx="8686800" cy="369332"/>
          </a:xfrm>
          <a:prstGeom prst="rect">
            <a:avLst/>
          </a:prstGeom>
          <a:solidFill>
            <a:srgbClr val="671E84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489466"/>
            <a:ext cx="8686800" cy="369332"/>
          </a:xfrm>
          <a:prstGeom prst="rect">
            <a:avLst/>
          </a:prstGeom>
          <a:solidFill>
            <a:srgbClr val="B9D74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" y="5334000"/>
            <a:ext cx="2465493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4"/>
          <p:cNvSpPr txBox="1">
            <a:spLocks/>
          </p:cNvSpPr>
          <p:nvPr/>
        </p:nvSpPr>
        <p:spPr>
          <a:xfrm>
            <a:off x="685800" y="858798"/>
            <a:ext cx="7772400" cy="1235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Top Privacy Issues for EDs</a:t>
            </a:r>
            <a:endParaRPr lang="en-US" dirty="0" smtClean="0"/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611560" y="2094131"/>
            <a:ext cx="7920880" cy="3544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Kate Dewhirst</a:t>
            </a:r>
          </a:p>
          <a:p>
            <a:pPr marL="0" indent="0" algn="ctr">
              <a:buNone/>
            </a:pPr>
            <a:r>
              <a:rPr lang="en-US" sz="2800" dirty="0" smtClean="0">
                <a:hlinkClick r:id="rId4"/>
              </a:rPr>
              <a:t>kdewhirst@ddohealthlaw.com</a:t>
            </a:r>
            <a:r>
              <a:rPr lang="en-US" sz="2800" dirty="0" smtClean="0"/>
              <a:t> </a:t>
            </a:r>
          </a:p>
          <a:p>
            <a:pPr marL="0" indent="0" algn="ctr">
              <a:buNone/>
            </a:pPr>
            <a:r>
              <a:rPr lang="en-US" sz="2800" dirty="0" smtClean="0"/>
              <a:t>Follow me on Twitter: @katedewhirst </a:t>
            </a:r>
          </a:p>
          <a:p>
            <a:pPr marL="0" indent="0" algn="ctr">
              <a:buNone/>
            </a:pPr>
            <a:r>
              <a:rPr lang="en-US" sz="2800" dirty="0" smtClean="0"/>
              <a:t>Check out our </a:t>
            </a:r>
            <a:r>
              <a:rPr lang="en-US" sz="2800" dirty="0" smtClean="0"/>
              <a:t>website and blog</a:t>
            </a:r>
            <a:r>
              <a:rPr lang="en-US" sz="2800" dirty="0" smtClean="0"/>
              <a:t>: </a:t>
            </a:r>
            <a:r>
              <a:rPr lang="en-US" sz="2800" dirty="0" smtClean="0">
                <a:hlinkClick r:id="rId5"/>
              </a:rPr>
              <a:t>www.ddohealthlaw.com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Coming soon:</a:t>
            </a:r>
          </a:p>
          <a:p>
            <a:pPr marL="0" indent="0" algn="ctr">
              <a:buNone/>
            </a:pPr>
            <a:r>
              <a:rPr lang="en-US" sz="2800" dirty="0" smtClean="0">
                <a:hlinkClick r:id="rId6"/>
              </a:rPr>
              <a:t>www.thehuddleseries.com</a:t>
            </a:r>
            <a:r>
              <a:rPr lang="en-US" sz="2800" dirty="0" smtClean="0"/>
              <a:t> </a:t>
            </a:r>
            <a:endParaRPr lang="en-US" sz="2800" dirty="0" smtClean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noFill/>
        </p:spPr>
        <p:txBody>
          <a:bodyPr/>
          <a:lstStyle/>
          <a:p>
            <a:fld id="{2A61AC23-959C-492F-B018-947469A2AEC8}" type="slidenum">
              <a:rPr lang="en-US" smtClean="0"/>
              <a:pPr/>
              <a:t>20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529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PHIPA Agency Agreement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See Template FHT/FHO* PHIPA Agency Agreement</a:t>
            </a:r>
          </a:p>
          <a:p>
            <a:r>
              <a:rPr lang="en-CA" dirty="0" smtClean="0"/>
              <a:t>How to decide who is the “HIC”</a:t>
            </a:r>
          </a:p>
          <a:p>
            <a:pPr lvl="1"/>
            <a:r>
              <a:rPr lang="en-CA" dirty="0" smtClean="0"/>
              <a:t>Are you blended salary model?</a:t>
            </a:r>
          </a:p>
          <a:p>
            <a:pPr lvl="1"/>
            <a:r>
              <a:rPr lang="en-CA" dirty="0" smtClean="0"/>
              <a:t>To whom are the patients “rostered”?</a:t>
            </a:r>
          </a:p>
          <a:p>
            <a:pPr lvl="1"/>
            <a:r>
              <a:rPr lang="en-CA" dirty="0" smtClean="0"/>
              <a:t>What do your contracts say?</a:t>
            </a:r>
          </a:p>
          <a:p>
            <a:pPr lvl="2"/>
            <a:r>
              <a:rPr lang="en-CA" dirty="0" smtClean="0"/>
              <a:t>With MoHLTC?</a:t>
            </a:r>
          </a:p>
          <a:p>
            <a:pPr lvl="2"/>
            <a:r>
              <a:rPr lang="en-CA" dirty="0" smtClean="0"/>
              <a:t>With physicians?</a:t>
            </a:r>
          </a:p>
          <a:p>
            <a:pPr lvl="2"/>
            <a:r>
              <a:rPr lang="en-CA" dirty="0" smtClean="0"/>
              <a:t>Between FHT and FHO?</a:t>
            </a:r>
          </a:p>
          <a:p>
            <a:pPr lvl="2"/>
            <a:r>
              <a:rPr lang="en-CA" dirty="0" smtClean="0"/>
              <a:t>Other agreements? (Hospital? University?)</a:t>
            </a:r>
          </a:p>
          <a:p>
            <a:pPr lvl="1"/>
            <a:r>
              <a:rPr lang="en-CA" dirty="0" smtClean="0"/>
              <a:t>Who owns the eMR? Who paid for it? Who controls access to it?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110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Recent Privacy Developments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	Bill 119</a:t>
            </a:r>
          </a:p>
          <a:p>
            <a:pPr marL="0" indent="0">
              <a:buNone/>
            </a:pPr>
            <a:r>
              <a:rPr lang="en-CA" dirty="0" smtClean="0"/>
              <a:t> </a:t>
            </a:r>
          </a:p>
          <a:p>
            <a:pPr marL="0" indent="0">
              <a:buNone/>
            </a:pPr>
            <a:r>
              <a:rPr lang="en-CA" dirty="0" smtClean="0"/>
              <a:t>	IPC directions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	New court decisions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Proliferation of “cyber insurance”</a:t>
            </a:r>
            <a:endParaRPr lang="en-CA" dirty="0"/>
          </a:p>
        </p:txBody>
      </p:sp>
      <p:sp>
        <p:nvSpPr>
          <p:cNvPr id="4" name="5-Point Star 3"/>
          <p:cNvSpPr/>
          <p:nvPr/>
        </p:nvSpPr>
        <p:spPr>
          <a:xfrm>
            <a:off x="457200" y="1447800"/>
            <a:ext cx="914400" cy="914400"/>
          </a:xfrm>
          <a:prstGeom prst="star5">
            <a:avLst/>
          </a:prstGeom>
          <a:solidFill>
            <a:srgbClr val="8D28A8"/>
          </a:solidFill>
          <a:ln>
            <a:solidFill>
              <a:srgbClr val="671E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5-Point Star 4"/>
          <p:cNvSpPr/>
          <p:nvPr/>
        </p:nvSpPr>
        <p:spPr>
          <a:xfrm>
            <a:off x="457200" y="2438400"/>
            <a:ext cx="914400" cy="914400"/>
          </a:xfrm>
          <a:prstGeom prst="star5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5-Point Star 5"/>
          <p:cNvSpPr/>
          <p:nvPr/>
        </p:nvSpPr>
        <p:spPr>
          <a:xfrm>
            <a:off x="452437" y="4724400"/>
            <a:ext cx="914400" cy="914400"/>
          </a:xfrm>
          <a:prstGeom prst="star5">
            <a:avLst/>
          </a:prstGeom>
          <a:solidFill>
            <a:srgbClr val="B9D749"/>
          </a:solidFill>
          <a:ln>
            <a:solidFill>
              <a:srgbClr val="B9D7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5-Point Star 6"/>
          <p:cNvSpPr/>
          <p:nvPr/>
        </p:nvSpPr>
        <p:spPr>
          <a:xfrm>
            <a:off x="461962" y="3581400"/>
            <a:ext cx="914400" cy="91440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36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noFill/>
        </p:spPr>
        <p:txBody>
          <a:bodyPr/>
          <a:lstStyle/>
          <a:p>
            <a:fld id="{7B25D08F-6AED-47CB-85FF-DB0C1F3D1FAE}" type="slidenum">
              <a:rPr lang="en-CA" smtClean="0"/>
              <a:pPr/>
              <a:t>5</a:t>
            </a:fld>
            <a:endParaRPr lang="en-CA" dirty="0" smtClean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Bill 119 – Main Highlights</a:t>
            </a:r>
            <a:endParaRPr lang="en-CA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43021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ddohealthlaw.com/app/uploads/2015/09/Proposed-Changes-to-PHIPA-through-Bill-119-Blacklined-Not-Official-Copy.pdf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Changed definition of “use” to include “view”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Added responsibility on HIC to ensure PHI not collected without authority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Added responsibility to report privacy breaches to IPC (particulars to come in regulations)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Must tell affected patients they have a right to complain to the IPC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Updated rules for agents and responsibilities for HICs about agents</a:t>
            </a:r>
          </a:p>
        </p:txBody>
      </p:sp>
      <p:sp>
        <p:nvSpPr>
          <p:cNvPr id="12" name="5-Point Star 11"/>
          <p:cNvSpPr/>
          <p:nvPr/>
        </p:nvSpPr>
        <p:spPr>
          <a:xfrm>
            <a:off x="457200" y="685800"/>
            <a:ext cx="914400" cy="914400"/>
          </a:xfrm>
          <a:prstGeom prst="star5">
            <a:avLst/>
          </a:prstGeom>
          <a:solidFill>
            <a:srgbClr val="8D28A8"/>
          </a:solidFill>
          <a:ln>
            <a:solidFill>
              <a:srgbClr val="8D28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68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noFill/>
        </p:spPr>
        <p:txBody>
          <a:bodyPr/>
          <a:lstStyle/>
          <a:p>
            <a:fld id="{7B25D08F-6AED-47CB-85FF-DB0C1F3D1FAE}" type="slidenum">
              <a:rPr lang="en-CA" smtClean="0"/>
              <a:pPr/>
              <a:t>6</a:t>
            </a:fld>
            <a:endParaRPr lang="en-CA" dirty="0" smtClean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Bill 119 – Main Highlights</a:t>
            </a:r>
            <a:endParaRPr lang="en-CA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430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dirty="0" smtClean="0"/>
              <a:t>Added responsibility to report disciplinary action for employees and privileged staff (termination, suspension or subject to disciplinary action) to Colleges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Whole new “Part V.1” – Electronic Health Record s. 55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Creation of “a prescribed entity” for electronic health records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Consent directives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Doubling of fines to $100,000 for an individual and $500,000 for a business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Changes to prosecution sections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What HICs must report to IPC (in </a:t>
            </a:r>
            <a:r>
              <a:rPr lang="en-US" sz="2400" dirty="0" smtClean="0"/>
              <a:t>regs)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And </a:t>
            </a:r>
            <a:r>
              <a:rPr lang="en-US" sz="2400" dirty="0" smtClean="0"/>
              <a:t>other minor changes</a:t>
            </a:r>
          </a:p>
        </p:txBody>
      </p:sp>
      <p:sp>
        <p:nvSpPr>
          <p:cNvPr id="12" name="5-Point Star 11"/>
          <p:cNvSpPr/>
          <p:nvPr/>
        </p:nvSpPr>
        <p:spPr>
          <a:xfrm>
            <a:off x="457200" y="761315"/>
            <a:ext cx="914400" cy="914400"/>
          </a:xfrm>
          <a:prstGeom prst="star5">
            <a:avLst/>
          </a:prstGeom>
          <a:solidFill>
            <a:srgbClr val="8D28A8"/>
          </a:solidFill>
          <a:ln>
            <a:solidFill>
              <a:srgbClr val="8D28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787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IPC Orders and Decisions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897066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061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IPC Orders/Decisions Themes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209742"/>
              </p:ext>
            </p:extLst>
          </p:nvPr>
        </p:nvGraphicFramePr>
        <p:xfrm>
          <a:off x="457200" y="990600"/>
          <a:ext cx="83058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41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05200"/>
          </a:xfrm>
        </p:spPr>
        <p:txBody>
          <a:bodyPr/>
          <a:lstStyle/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>
              <a:uFill>
                <a:solidFill>
                  <a:srgbClr val="671E84"/>
                </a:solidFill>
              </a:uFill>
            </a:endParaRPr>
          </a:p>
          <a:p>
            <a:pPr marL="0" indent="0" algn="ctr">
              <a:buNone/>
            </a:pPr>
            <a:endParaRPr lang="en-US" u="sng" dirty="0" smtClean="0">
              <a:uFill>
                <a:solidFill>
                  <a:srgbClr val="671E84"/>
                </a:solidFill>
              </a:u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Sale of PHI – a new low</a:t>
            </a:r>
            <a:endParaRPr lang="en-US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57200" y="1447800"/>
            <a:ext cx="82296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dirty="0"/>
              <a:t>Order #13</a:t>
            </a:r>
          </a:p>
          <a:p>
            <a:pPr lvl="1"/>
            <a:r>
              <a:rPr lang="en-US" altLang="en-US" sz="2400" dirty="0"/>
              <a:t>Selling of information about new mothers and new babies to RESP providers</a:t>
            </a:r>
          </a:p>
          <a:p>
            <a:pPr lvl="1"/>
            <a:r>
              <a:rPr lang="en-US" altLang="en-US" sz="2400" dirty="0"/>
              <a:t>Also linked to Securities Commission </a:t>
            </a:r>
            <a:r>
              <a:rPr lang="en-US" altLang="en-US" sz="2400" dirty="0" smtClean="0"/>
              <a:t>prosecution + class action ($400+ million possibly 14,000 patients affected)</a:t>
            </a:r>
          </a:p>
          <a:p>
            <a:pPr lvl="1"/>
            <a:r>
              <a:rPr lang="en-US" altLang="en-US" sz="2400" dirty="0" smtClean="0"/>
              <a:t>Securities Commission fine: $36K + $9K to victims’ fund</a:t>
            </a:r>
          </a:p>
          <a:p>
            <a:pPr lvl="1"/>
            <a:r>
              <a:rPr lang="en-US" altLang="en-US" sz="2400" dirty="0" smtClean="0"/>
              <a:t>Reminders:</a:t>
            </a:r>
          </a:p>
          <a:p>
            <a:pPr lvl="3"/>
            <a:r>
              <a:rPr lang="en-US" altLang="en-US" sz="1800" dirty="0" smtClean="0"/>
              <a:t>Training </a:t>
            </a:r>
          </a:p>
          <a:p>
            <a:pPr lvl="3"/>
            <a:r>
              <a:rPr lang="en-US" altLang="en-US" sz="1800" dirty="0" smtClean="0"/>
              <a:t>Audits </a:t>
            </a:r>
            <a:endParaRPr lang="en-US" altLang="en-US" sz="1800" dirty="0" smtClean="0"/>
          </a:p>
          <a:p>
            <a:pPr lvl="3"/>
            <a:r>
              <a:rPr lang="en-US" altLang="en-US" sz="1800" dirty="0" smtClean="0"/>
              <a:t>Policies </a:t>
            </a:r>
            <a:endParaRPr lang="en-US" altLang="en-US" sz="1800" dirty="0" smtClean="0"/>
          </a:p>
          <a:p>
            <a:pPr lvl="3"/>
            <a:r>
              <a:rPr lang="en-US" altLang="en-US" sz="1800" dirty="0" smtClean="0"/>
              <a:t>Confidentiality pledges</a:t>
            </a:r>
            <a:endParaRPr lang="en-US" altLang="en-US" sz="1800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/>
          <a:p>
            <a:pPr>
              <a:defRPr/>
            </a:pPr>
            <a:fld id="{BBB18E38-081F-4A02-91E3-5C48FEF41F5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2296</TotalTime>
  <Words>1035</Words>
  <Application>Microsoft Office PowerPoint</Application>
  <PresentationFormat>On-screen Show (4:3)</PresentationFormat>
  <Paragraphs>218</Paragraphs>
  <Slides>20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Overview</vt:lpstr>
      <vt:lpstr>PHIPA Agency Agreement</vt:lpstr>
      <vt:lpstr>Recent Privacy Developments</vt:lpstr>
      <vt:lpstr>Bill 119 – Main Highlights</vt:lpstr>
      <vt:lpstr>Bill 119 – Main Highlights</vt:lpstr>
      <vt:lpstr>IPC Orders and Decisions</vt:lpstr>
      <vt:lpstr>IPC Orders/Decisions Themes</vt:lpstr>
      <vt:lpstr>Sale of PHI – a new low</vt:lpstr>
      <vt:lpstr>Recent Recommendations from IPC/O</vt:lpstr>
      <vt:lpstr>Important Court Cases</vt:lpstr>
      <vt:lpstr>Hopkins v. Kay 2015</vt:lpstr>
      <vt:lpstr>Attorney General Prosecutions</vt:lpstr>
      <vt:lpstr>Top 5 Issues for POs to Manage</vt:lpstr>
      <vt:lpstr>Top 10 Questions from FHT Staff </vt:lpstr>
      <vt:lpstr>Top 10 Questions from FHT Staff</vt:lpstr>
      <vt:lpstr>Privacy Resources</vt:lpstr>
      <vt:lpstr>Privacy Resources</vt:lpstr>
      <vt:lpstr>Privacy Resources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Dewhirst</dc:creator>
  <cp:lastModifiedBy>Kate Dewhirst</cp:lastModifiedBy>
  <cp:revision>84</cp:revision>
  <dcterms:created xsi:type="dcterms:W3CDTF">2014-09-16T13:42:40Z</dcterms:created>
  <dcterms:modified xsi:type="dcterms:W3CDTF">2016-01-25T15:12:09Z</dcterms:modified>
</cp:coreProperties>
</file>