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5" r:id="rId1"/>
    <p:sldMasterId id="2147483683" r:id="rId2"/>
  </p:sldMasterIdLst>
  <p:notesMasterIdLst>
    <p:notesMasterId r:id="rId18"/>
  </p:notesMasterIdLst>
  <p:handoutMasterIdLst>
    <p:handoutMasterId r:id="rId19"/>
  </p:handoutMasterIdLst>
  <p:sldIdLst>
    <p:sldId id="1196" r:id="rId3"/>
    <p:sldId id="2146847542" r:id="rId4"/>
    <p:sldId id="1198" r:id="rId5"/>
    <p:sldId id="2146847538" r:id="rId6"/>
    <p:sldId id="2146847539" r:id="rId7"/>
    <p:sldId id="1254" r:id="rId8"/>
    <p:sldId id="1199" r:id="rId9"/>
    <p:sldId id="2146847534" r:id="rId10"/>
    <p:sldId id="2146847533" r:id="rId11"/>
    <p:sldId id="1200" r:id="rId12"/>
    <p:sldId id="2146847547" r:id="rId13"/>
    <p:sldId id="2146847548" r:id="rId14"/>
    <p:sldId id="2146847537" r:id="rId15"/>
    <p:sldId id="2146847540" r:id="rId16"/>
    <p:sldId id="214684754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EE7759B1-E200-4B46-AD46-F570D8330F39}">
          <p14:sldIdLst>
            <p14:sldId id="1196"/>
            <p14:sldId id="2146847542"/>
            <p14:sldId id="1198"/>
            <p14:sldId id="2146847538"/>
            <p14:sldId id="2146847539"/>
            <p14:sldId id="1254"/>
            <p14:sldId id="1199"/>
            <p14:sldId id="2146847534"/>
            <p14:sldId id="2146847533"/>
            <p14:sldId id="1200"/>
            <p14:sldId id="2146847547"/>
            <p14:sldId id="2146847548"/>
            <p14:sldId id="2146847537"/>
            <p14:sldId id="2146847540"/>
            <p14:sldId id="214684754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F4FE36-3B2D-1E3A-9217-0E785698B478}" name="Zinatelli, Paolo (He/Him) (CAB)" initials="ZP((" userId="S::Paolo.Zinatelli@ontario.ca::715e3828-980c-422d-99f9-5ed32d4e965b" providerId="AD"/>
  <p188:author id="{4A9EA3DF-83C5-C3DA-90CF-29F929F7B263}" name="Durando, Lidia (She/Her) (TBS)" initials="DL((" userId="S::Lidia.Durando@ontario.ca::e3008988-6cea-42ee-b661-a3208eb072d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ley, Dana (TBS)" initials="MD(" lastIdx="8" clrIdx="0">
    <p:extLst>
      <p:ext uri="{19B8F6BF-5375-455C-9EA6-DF929625EA0E}">
        <p15:presenceInfo xmlns:p15="http://schemas.microsoft.com/office/powerpoint/2012/main" userId="S::Dana.Marley@ontario.ca::d6b99d86-0d8f-4c0e-bbfb-86a9629ad832" providerId="AD"/>
      </p:ext>
    </p:extLst>
  </p:cmAuthor>
  <p:cmAuthor id="2" name="Elizabeth Muggah" initials="EM" lastIdx="4" clrIdx="1">
    <p:extLst>
      <p:ext uri="{19B8F6BF-5375-455C-9EA6-DF929625EA0E}">
        <p15:presenceInfo xmlns:p15="http://schemas.microsoft.com/office/powerpoint/2012/main" userId="619a687631fb07a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FF2FD"/>
    <a:srgbClr val="000099"/>
    <a:srgbClr val="ADC0A8"/>
    <a:srgbClr val="9ED6F8"/>
    <a:srgbClr val="B8E1FA"/>
    <a:srgbClr val="15A79D"/>
    <a:srgbClr val="0D7BC0"/>
    <a:srgbClr val="DBA4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738BBD-94EF-474C-B4BF-2632D3F29117}" v="18" dt="2024-07-24T17:16:19.3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35"/>
    <p:restoredTop sz="89922" autoAdjust="0"/>
  </p:normalViewPr>
  <p:slideViewPr>
    <p:cSldViewPr snapToGrid="0">
      <p:cViewPr varScale="1">
        <p:scale>
          <a:sx n="65" d="100"/>
          <a:sy n="65" d="100"/>
        </p:scale>
        <p:origin x="828" y="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s, Kimberly (MOH)" userId="0ae3f9d5-8d6f-4898-b19f-4bcc92d6bda8" providerId="ADAL" clId="{CB738BBD-94EF-474C-B4BF-2632D3F29117}"/>
    <pc:docChg chg="custSel modSld">
      <pc:chgData name="Dias, Kimberly (MOH)" userId="0ae3f9d5-8d6f-4898-b19f-4bcc92d6bda8" providerId="ADAL" clId="{CB738BBD-94EF-474C-B4BF-2632D3F29117}" dt="2024-07-25T15:00:32.734" v="412" actId="20577"/>
      <pc:docMkLst>
        <pc:docMk/>
      </pc:docMkLst>
      <pc:sldChg chg="modSp mod">
        <pc:chgData name="Dias, Kimberly (MOH)" userId="0ae3f9d5-8d6f-4898-b19f-4bcc92d6bda8" providerId="ADAL" clId="{CB738BBD-94EF-474C-B4BF-2632D3F29117}" dt="2024-07-24T20:05:11.041" v="232" actId="13926"/>
        <pc:sldMkLst>
          <pc:docMk/>
          <pc:sldMk cId="2384406417" sldId="1198"/>
        </pc:sldMkLst>
        <pc:graphicFrameChg chg="modGraphic">
          <ac:chgData name="Dias, Kimberly (MOH)" userId="0ae3f9d5-8d6f-4898-b19f-4bcc92d6bda8" providerId="ADAL" clId="{CB738BBD-94EF-474C-B4BF-2632D3F29117}" dt="2024-07-24T20:05:11.041" v="232" actId="13926"/>
          <ac:graphicFrameMkLst>
            <pc:docMk/>
            <pc:sldMk cId="2384406417" sldId="1198"/>
            <ac:graphicFrameMk id="6" creationId="{5D1FD9DB-AA95-1A75-A6D8-9DAAEF83DD8D}"/>
          </ac:graphicFrameMkLst>
        </pc:graphicFrameChg>
      </pc:sldChg>
      <pc:sldChg chg="modSp mod">
        <pc:chgData name="Dias, Kimberly (MOH)" userId="0ae3f9d5-8d6f-4898-b19f-4bcc92d6bda8" providerId="ADAL" clId="{CB738BBD-94EF-474C-B4BF-2632D3F29117}" dt="2024-07-24T20:05:06.293" v="231" actId="13926"/>
        <pc:sldMkLst>
          <pc:docMk/>
          <pc:sldMk cId="2158357479" sldId="2146847538"/>
        </pc:sldMkLst>
        <pc:graphicFrameChg chg="modGraphic">
          <ac:chgData name="Dias, Kimberly (MOH)" userId="0ae3f9d5-8d6f-4898-b19f-4bcc92d6bda8" providerId="ADAL" clId="{CB738BBD-94EF-474C-B4BF-2632D3F29117}" dt="2024-07-24T20:05:06.293" v="231" actId="13926"/>
          <ac:graphicFrameMkLst>
            <pc:docMk/>
            <pc:sldMk cId="2158357479" sldId="2146847538"/>
            <ac:graphicFrameMk id="6" creationId="{5D1FD9DB-AA95-1A75-A6D8-9DAAEF83DD8D}"/>
          </ac:graphicFrameMkLst>
        </pc:graphicFrameChg>
      </pc:sldChg>
      <pc:sldChg chg="modSp mod">
        <pc:chgData name="Dias, Kimberly (MOH)" userId="0ae3f9d5-8d6f-4898-b19f-4bcc92d6bda8" providerId="ADAL" clId="{CB738BBD-94EF-474C-B4BF-2632D3F29117}" dt="2024-07-25T15:00:32.734" v="412" actId="20577"/>
        <pc:sldMkLst>
          <pc:docMk/>
          <pc:sldMk cId="2546221899" sldId="2146847539"/>
        </pc:sldMkLst>
        <pc:graphicFrameChg chg="mod modGraphic">
          <ac:chgData name="Dias, Kimberly (MOH)" userId="0ae3f9d5-8d6f-4898-b19f-4bcc92d6bda8" providerId="ADAL" clId="{CB738BBD-94EF-474C-B4BF-2632D3F29117}" dt="2024-07-25T15:00:32.734" v="412" actId="20577"/>
          <ac:graphicFrameMkLst>
            <pc:docMk/>
            <pc:sldMk cId="2546221899" sldId="2146847539"/>
            <ac:graphicFrameMk id="6" creationId="{5D1FD9DB-AA95-1A75-A6D8-9DAAEF83DD8D}"/>
          </ac:graphicFrameMkLst>
        </pc:graphicFrameChg>
      </pc:sldChg>
    </pc:docChg>
  </pc:docChgLst>
  <pc:docChgLst>
    <pc:chgData name="Kimberly Dias" userId="0ae3f9d5-8d6f-4898-b19f-4bcc92d6bda8" providerId="ADAL" clId="{CB738BBD-94EF-474C-B4BF-2632D3F29117}"/>
    <pc:docChg chg="custSel addSld delSld modSld sldOrd modSection">
      <pc:chgData name="Kimberly Dias" userId="0ae3f9d5-8d6f-4898-b19f-4bcc92d6bda8" providerId="ADAL" clId="{CB738BBD-94EF-474C-B4BF-2632D3F29117}" dt="2024-07-24T12:38:59.541" v="93" actId="47"/>
      <pc:docMkLst>
        <pc:docMk/>
      </pc:docMkLst>
      <pc:sldChg chg="addSp modSp mod delCm">
        <pc:chgData name="Kimberly Dias" userId="0ae3f9d5-8d6f-4898-b19f-4bcc92d6bda8" providerId="ADAL" clId="{CB738BBD-94EF-474C-B4BF-2632D3F29117}" dt="2024-07-24T03:04:09.111" v="34" actId="255"/>
        <pc:sldMkLst>
          <pc:docMk/>
          <pc:sldMk cId="583666985" sldId="1196"/>
        </pc:sldMkLst>
        <pc:spChg chg="mod">
          <ac:chgData name="Kimberly Dias" userId="0ae3f9d5-8d6f-4898-b19f-4bcc92d6bda8" providerId="ADAL" clId="{CB738BBD-94EF-474C-B4BF-2632D3F29117}" dt="2024-07-24T02:56:06.220" v="2" actId="1076"/>
          <ac:spMkLst>
            <pc:docMk/>
            <pc:sldMk cId="583666985" sldId="1196"/>
            <ac:spMk id="4" creationId="{1EBA0C74-762D-71F8-7D3E-E2C352467DCA}"/>
          </ac:spMkLst>
        </pc:spChg>
        <pc:spChg chg="mod">
          <ac:chgData name="Kimberly Dias" userId="0ae3f9d5-8d6f-4898-b19f-4bcc92d6bda8" providerId="ADAL" clId="{CB738BBD-94EF-474C-B4BF-2632D3F29117}" dt="2024-07-24T02:56:12.796" v="3" actId="1076"/>
          <ac:spMkLst>
            <pc:docMk/>
            <pc:sldMk cId="583666985" sldId="1196"/>
            <ac:spMk id="5" creationId="{3C3E19F7-49EC-508F-0375-B21B52283762}"/>
          </ac:spMkLst>
        </pc:spChg>
        <pc:spChg chg="add mod">
          <ac:chgData name="Kimberly Dias" userId="0ae3f9d5-8d6f-4898-b19f-4bcc92d6bda8" providerId="ADAL" clId="{CB738BBD-94EF-474C-B4BF-2632D3F29117}" dt="2024-07-24T03:04:09.111" v="34" actId="255"/>
          <ac:spMkLst>
            <pc:docMk/>
            <pc:sldMk cId="583666985" sldId="1196"/>
            <ac:spMk id="6" creationId="{B2BFC946-DF0E-0E72-E998-1C1AE70D7C0A}"/>
          </ac:spMkLst>
        </pc:spChg>
      </pc:sldChg>
      <pc:sldChg chg="addSp modSp mod">
        <pc:chgData name="Kimberly Dias" userId="0ae3f9d5-8d6f-4898-b19f-4bcc92d6bda8" providerId="ADAL" clId="{CB738BBD-94EF-474C-B4BF-2632D3F29117}" dt="2024-07-24T03:05:54.611" v="38" actId="20577"/>
        <pc:sldMkLst>
          <pc:docMk/>
          <pc:sldMk cId="2384406417" sldId="1198"/>
        </pc:sldMkLst>
        <pc:spChg chg="add mod">
          <ac:chgData name="Kimberly Dias" userId="0ae3f9d5-8d6f-4898-b19f-4bcc92d6bda8" providerId="ADAL" clId="{CB738BBD-94EF-474C-B4BF-2632D3F29117}" dt="2024-07-24T03:00:38.670" v="16"/>
          <ac:spMkLst>
            <pc:docMk/>
            <pc:sldMk cId="2384406417" sldId="1198"/>
            <ac:spMk id="3" creationId="{74227F31-4211-C7F2-DCE2-12F81B053BA3}"/>
          </ac:spMkLst>
        </pc:spChg>
        <pc:graphicFrameChg chg="modGraphic">
          <ac:chgData name="Kimberly Dias" userId="0ae3f9d5-8d6f-4898-b19f-4bcc92d6bda8" providerId="ADAL" clId="{CB738BBD-94EF-474C-B4BF-2632D3F29117}" dt="2024-07-24T03:05:54.611" v="38" actId="20577"/>
          <ac:graphicFrameMkLst>
            <pc:docMk/>
            <pc:sldMk cId="2384406417" sldId="1198"/>
            <ac:graphicFrameMk id="6" creationId="{5D1FD9DB-AA95-1A75-A6D8-9DAAEF83DD8D}"/>
          </ac:graphicFrameMkLst>
        </pc:graphicFrameChg>
      </pc:sldChg>
      <pc:sldChg chg="addSp modSp">
        <pc:chgData name="Kimberly Dias" userId="0ae3f9d5-8d6f-4898-b19f-4bcc92d6bda8" providerId="ADAL" clId="{CB738BBD-94EF-474C-B4BF-2632D3F29117}" dt="2024-07-24T03:02:46.244" v="24"/>
        <pc:sldMkLst>
          <pc:docMk/>
          <pc:sldMk cId="2167437096" sldId="1199"/>
        </pc:sldMkLst>
        <pc:spChg chg="add mod">
          <ac:chgData name="Kimberly Dias" userId="0ae3f9d5-8d6f-4898-b19f-4bcc92d6bda8" providerId="ADAL" clId="{CB738BBD-94EF-474C-B4BF-2632D3F29117}" dt="2024-07-24T03:02:46.244" v="24"/>
          <ac:spMkLst>
            <pc:docMk/>
            <pc:sldMk cId="2167437096" sldId="1199"/>
            <ac:spMk id="3" creationId="{72B53E98-CFD8-F97F-7377-741619618701}"/>
          </ac:spMkLst>
        </pc:spChg>
      </pc:sldChg>
      <pc:sldChg chg="addSp modSp">
        <pc:chgData name="Kimberly Dias" userId="0ae3f9d5-8d6f-4898-b19f-4bcc92d6bda8" providerId="ADAL" clId="{CB738BBD-94EF-474C-B4BF-2632D3F29117}" dt="2024-07-24T03:03:02.046" v="27"/>
        <pc:sldMkLst>
          <pc:docMk/>
          <pc:sldMk cId="3087960595" sldId="1200"/>
        </pc:sldMkLst>
        <pc:spChg chg="add mod">
          <ac:chgData name="Kimberly Dias" userId="0ae3f9d5-8d6f-4898-b19f-4bcc92d6bda8" providerId="ADAL" clId="{CB738BBD-94EF-474C-B4BF-2632D3F29117}" dt="2024-07-24T03:03:02.046" v="27"/>
          <ac:spMkLst>
            <pc:docMk/>
            <pc:sldMk cId="3087960595" sldId="1200"/>
            <ac:spMk id="4" creationId="{CBF5C8FF-080D-52A5-D173-0B59F5F16016}"/>
          </ac:spMkLst>
        </pc:spChg>
      </pc:sldChg>
      <pc:sldChg chg="addSp modSp">
        <pc:chgData name="Kimberly Dias" userId="0ae3f9d5-8d6f-4898-b19f-4bcc92d6bda8" providerId="ADAL" clId="{CB738BBD-94EF-474C-B4BF-2632D3F29117}" dt="2024-07-24T03:02:34.636" v="23"/>
        <pc:sldMkLst>
          <pc:docMk/>
          <pc:sldMk cId="2985803045" sldId="1254"/>
        </pc:sldMkLst>
        <pc:spChg chg="add mod">
          <ac:chgData name="Kimberly Dias" userId="0ae3f9d5-8d6f-4898-b19f-4bcc92d6bda8" providerId="ADAL" clId="{CB738BBD-94EF-474C-B4BF-2632D3F29117}" dt="2024-07-24T03:02:34.636" v="23"/>
          <ac:spMkLst>
            <pc:docMk/>
            <pc:sldMk cId="2985803045" sldId="1254"/>
            <ac:spMk id="3" creationId="{85EB0C8F-001A-FEBA-0B05-C0C416A7702A}"/>
          </ac:spMkLst>
        </pc:spChg>
      </pc:sldChg>
      <pc:sldChg chg="addSp modSp ord">
        <pc:chgData name="Kimberly Dias" userId="0ae3f9d5-8d6f-4898-b19f-4bcc92d6bda8" providerId="ADAL" clId="{CB738BBD-94EF-474C-B4BF-2632D3F29117}" dt="2024-07-24T11:57:28.267" v="63"/>
        <pc:sldMkLst>
          <pc:docMk/>
          <pc:sldMk cId="2285443017" sldId="2146847533"/>
        </pc:sldMkLst>
        <pc:spChg chg="add mod">
          <ac:chgData name="Kimberly Dias" userId="0ae3f9d5-8d6f-4898-b19f-4bcc92d6bda8" providerId="ADAL" clId="{CB738BBD-94EF-474C-B4BF-2632D3F29117}" dt="2024-07-24T03:02:56.973" v="26"/>
          <ac:spMkLst>
            <pc:docMk/>
            <pc:sldMk cId="2285443017" sldId="2146847533"/>
            <ac:spMk id="2" creationId="{B282A91E-A8B3-9044-12EB-51024686DD48}"/>
          </ac:spMkLst>
        </pc:spChg>
      </pc:sldChg>
      <pc:sldChg chg="addSp modSp">
        <pc:chgData name="Kimberly Dias" userId="0ae3f9d5-8d6f-4898-b19f-4bcc92d6bda8" providerId="ADAL" clId="{CB738BBD-94EF-474C-B4BF-2632D3F29117}" dt="2024-07-24T03:02:51.869" v="25"/>
        <pc:sldMkLst>
          <pc:docMk/>
          <pc:sldMk cId="2415499220" sldId="2146847534"/>
        </pc:sldMkLst>
        <pc:spChg chg="add mod">
          <ac:chgData name="Kimberly Dias" userId="0ae3f9d5-8d6f-4898-b19f-4bcc92d6bda8" providerId="ADAL" clId="{CB738BBD-94EF-474C-B4BF-2632D3F29117}" dt="2024-07-24T03:02:51.869" v="25"/>
          <ac:spMkLst>
            <pc:docMk/>
            <pc:sldMk cId="2415499220" sldId="2146847534"/>
            <ac:spMk id="3" creationId="{5D179AAE-86CB-92E4-1203-E4B13B746F1E}"/>
          </ac:spMkLst>
        </pc:spChg>
      </pc:sldChg>
      <pc:sldChg chg="addSp modSp del">
        <pc:chgData name="Kimberly Dias" userId="0ae3f9d5-8d6f-4898-b19f-4bcc92d6bda8" providerId="ADAL" clId="{CB738BBD-94EF-474C-B4BF-2632D3F29117}" dt="2024-07-24T12:38:59.541" v="93" actId="47"/>
        <pc:sldMkLst>
          <pc:docMk/>
          <pc:sldMk cId="2295327794" sldId="2146847536"/>
        </pc:sldMkLst>
        <pc:spChg chg="add mod">
          <ac:chgData name="Kimberly Dias" userId="0ae3f9d5-8d6f-4898-b19f-4bcc92d6bda8" providerId="ADAL" clId="{CB738BBD-94EF-474C-B4BF-2632D3F29117}" dt="2024-07-24T03:03:08.282" v="28"/>
          <ac:spMkLst>
            <pc:docMk/>
            <pc:sldMk cId="2295327794" sldId="2146847536"/>
            <ac:spMk id="6" creationId="{F5ACE469-1836-086B-D2BA-7CB2B5687777}"/>
          </ac:spMkLst>
        </pc:spChg>
      </pc:sldChg>
      <pc:sldChg chg="addSp modSp">
        <pc:chgData name="Kimberly Dias" userId="0ae3f9d5-8d6f-4898-b19f-4bcc92d6bda8" providerId="ADAL" clId="{CB738BBD-94EF-474C-B4BF-2632D3F29117}" dt="2024-07-24T03:03:25.736" v="30"/>
        <pc:sldMkLst>
          <pc:docMk/>
          <pc:sldMk cId="3283312816" sldId="2146847537"/>
        </pc:sldMkLst>
        <pc:spChg chg="add mod">
          <ac:chgData name="Kimberly Dias" userId="0ae3f9d5-8d6f-4898-b19f-4bcc92d6bda8" providerId="ADAL" clId="{CB738BBD-94EF-474C-B4BF-2632D3F29117}" dt="2024-07-24T03:03:25.736" v="30"/>
          <ac:spMkLst>
            <pc:docMk/>
            <pc:sldMk cId="3283312816" sldId="2146847537"/>
            <ac:spMk id="3" creationId="{6242B3FB-E143-58BB-6B8A-82FAD72CFF51}"/>
          </ac:spMkLst>
        </pc:spChg>
      </pc:sldChg>
      <pc:sldChg chg="addSp modSp mod">
        <pc:chgData name="Kimberly Dias" userId="0ae3f9d5-8d6f-4898-b19f-4bcc92d6bda8" providerId="ADAL" clId="{CB738BBD-94EF-474C-B4BF-2632D3F29117}" dt="2024-07-24T03:06:06.068" v="39" actId="20577"/>
        <pc:sldMkLst>
          <pc:docMk/>
          <pc:sldMk cId="2158357479" sldId="2146847538"/>
        </pc:sldMkLst>
        <pc:spChg chg="add mod">
          <ac:chgData name="Kimberly Dias" userId="0ae3f9d5-8d6f-4898-b19f-4bcc92d6bda8" providerId="ADAL" clId="{CB738BBD-94EF-474C-B4BF-2632D3F29117}" dt="2024-07-24T03:02:15.493" v="21"/>
          <ac:spMkLst>
            <pc:docMk/>
            <pc:sldMk cId="2158357479" sldId="2146847538"/>
            <ac:spMk id="3" creationId="{F1C9D073-15F0-56EA-4D5A-B5512B3D3195}"/>
          </ac:spMkLst>
        </pc:spChg>
        <pc:graphicFrameChg chg="modGraphic">
          <ac:chgData name="Kimberly Dias" userId="0ae3f9d5-8d6f-4898-b19f-4bcc92d6bda8" providerId="ADAL" clId="{CB738BBD-94EF-474C-B4BF-2632D3F29117}" dt="2024-07-24T03:06:06.068" v="39" actId="20577"/>
          <ac:graphicFrameMkLst>
            <pc:docMk/>
            <pc:sldMk cId="2158357479" sldId="2146847538"/>
            <ac:graphicFrameMk id="6" creationId="{5D1FD9DB-AA95-1A75-A6D8-9DAAEF83DD8D}"/>
          </ac:graphicFrameMkLst>
        </pc:graphicFrameChg>
      </pc:sldChg>
      <pc:sldChg chg="addSp modSp mod ord">
        <pc:chgData name="Kimberly Dias" userId="0ae3f9d5-8d6f-4898-b19f-4bcc92d6bda8" providerId="ADAL" clId="{CB738BBD-94EF-474C-B4BF-2632D3F29117}" dt="2024-07-24T03:26:38.590" v="56"/>
        <pc:sldMkLst>
          <pc:docMk/>
          <pc:sldMk cId="2546221899" sldId="2146847539"/>
        </pc:sldMkLst>
        <pc:spChg chg="add mod">
          <ac:chgData name="Kimberly Dias" userId="0ae3f9d5-8d6f-4898-b19f-4bcc92d6bda8" providerId="ADAL" clId="{CB738BBD-94EF-474C-B4BF-2632D3F29117}" dt="2024-07-24T03:02:20.672" v="22"/>
          <ac:spMkLst>
            <pc:docMk/>
            <pc:sldMk cId="2546221899" sldId="2146847539"/>
            <ac:spMk id="3" creationId="{00BBD942-C8FA-FEC1-99CB-64C65C63DDDF}"/>
          </ac:spMkLst>
        </pc:spChg>
        <pc:graphicFrameChg chg="modGraphic">
          <ac:chgData name="Kimberly Dias" userId="0ae3f9d5-8d6f-4898-b19f-4bcc92d6bda8" providerId="ADAL" clId="{CB738BBD-94EF-474C-B4BF-2632D3F29117}" dt="2024-07-24T03:02:00.259" v="20" actId="2165"/>
          <ac:graphicFrameMkLst>
            <pc:docMk/>
            <pc:sldMk cId="2546221899" sldId="2146847539"/>
            <ac:graphicFrameMk id="6" creationId="{5D1FD9DB-AA95-1A75-A6D8-9DAAEF83DD8D}"/>
          </ac:graphicFrameMkLst>
        </pc:graphicFrameChg>
      </pc:sldChg>
      <pc:sldChg chg="addSp modSp">
        <pc:chgData name="Kimberly Dias" userId="0ae3f9d5-8d6f-4898-b19f-4bcc92d6bda8" providerId="ADAL" clId="{CB738BBD-94EF-474C-B4BF-2632D3F29117}" dt="2024-07-24T03:03:30.637" v="31"/>
        <pc:sldMkLst>
          <pc:docMk/>
          <pc:sldMk cId="1874297117" sldId="2146847540"/>
        </pc:sldMkLst>
        <pc:spChg chg="add mod">
          <ac:chgData name="Kimberly Dias" userId="0ae3f9d5-8d6f-4898-b19f-4bcc92d6bda8" providerId="ADAL" clId="{CB738BBD-94EF-474C-B4BF-2632D3F29117}" dt="2024-07-24T03:03:30.637" v="31"/>
          <ac:spMkLst>
            <pc:docMk/>
            <pc:sldMk cId="1874297117" sldId="2146847540"/>
            <ac:spMk id="4" creationId="{7AC9F3BE-787D-808B-C954-206C159A9ACA}"/>
          </ac:spMkLst>
        </pc:spChg>
      </pc:sldChg>
      <pc:sldChg chg="addSp modSp">
        <pc:chgData name="Kimberly Dias" userId="0ae3f9d5-8d6f-4898-b19f-4bcc92d6bda8" providerId="ADAL" clId="{CB738BBD-94EF-474C-B4BF-2632D3F29117}" dt="2024-07-24T03:03:35.851" v="32"/>
        <pc:sldMkLst>
          <pc:docMk/>
          <pc:sldMk cId="3765425535" sldId="2146847541"/>
        </pc:sldMkLst>
        <pc:spChg chg="add mod">
          <ac:chgData name="Kimberly Dias" userId="0ae3f9d5-8d6f-4898-b19f-4bcc92d6bda8" providerId="ADAL" clId="{CB738BBD-94EF-474C-B4BF-2632D3F29117}" dt="2024-07-24T03:03:35.851" v="32"/>
          <ac:spMkLst>
            <pc:docMk/>
            <pc:sldMk cId="3765425535" sldId="2146847541"/>
            <ac:spMk id="3" creationId="{4FA9F349-5604-7F54-07AD-5547720B37DF}"/>
          </ac:spMkLst>
        </pc:spChg>
      </pc:sldChg>
      <pc:sldChg chg="addSp modSp mod delCm">
        <pc:chgData name="Kimberly Dias" userId="0ae3f9d5-8d6f-4898-b19f-4bcc92d6bda8" providerId="ADAL" clId="{CB738BBD-94EF-474C-B4BF-2632D3F29117}" dt="2024-07-24T12:00:01.143" v="71" actId="20577"/>
        <pc:sldMkLst>
          <pc:docMk/>
          <pc:sldMk cId="2864948937" sldId="2146847542"/>
        </pc:sldMkLst>
        <pc:spChg chg="add mod">
          <ac:chgData name="Kimberly Dias" userId="0ae3f9d5-8d6f-4898-b19f-4bcc92d6bda8" providerId="ADAL" clId="{CB738BBD-94EF-474C-B4BF-2632D3F29117}" dt="2024-07-24T02:58:18.843" v="8"/>
          <ac:spMkLst>
            <pc:docMk/>
            <pc:sldMk cId="2864948937" sldId="2146847542"/>
            <ac:spMk id="4" creationId="{4AA53B4E-61D7-4491-73F4-9708CAFC904B}"/>
          </ac:spMkLst>
        </pc:spChg>
        <pc:graphicFrameChg chg="modGraphic">
          <ac:chgData name="Kimberly Dias" userId="0ae3f9d5-8d6f-4898-b19f-4bcc92d6bda8" providerId="ADAL" clId="{CB738BBD-94EF-474C-B4BF-2632D3F29117}" dt="2024-07-24T12:00:01.143" v="71" actId="20577"/>
          <ac:graphicFrameMkLst>
            <pc:docMk/>
            <pc:sldMk cId="2864948937" sldId="2146847542"/>
            <ac:graphicFrameMk id="3" creationId="{570BA43B-DB4E-0CA3-FBC7-C110F470BA2A}"/>
          </ac:graphicFrameMkLst>
        </pc:graphicFrameChg>
      </pc:sldChg>
      <pc:sldChg chg="addSp modSp del">
        <pc:chgData name="Kimberly Dias" userId="0ae3f9d5-8d6f-4898-b19f-4bcc92d6bda8" providerId="ADAL" clId="{CB738BBD-94EF-474C-B4BF-2632D3F29117}" dt="2024-07-24T11:59:18.932" v="64" actId="47"/>
        <pc:sldMkLst>
          <pc:docMk/>
          <pc:sldMk cId="841154212" sldId="2146847543"/>
        </pc:sldMkLst>
        <pc:spChg chg="add mod">
          <ac:chgData name="Kimberly Dias" userId="0ae3f9d5-8d6f-4898-b19f-4bcc92d6bda8" providerId="ADAL" clId="{CB738BBD-94EF-474C-B4BF-2632D3F29117}" dt="2024-07-24T03:03:16.338" v="29"/>
          <ac:spMkLst>
            <pc:docMk/>
            <pc:sldMk cId="841154212" sldId="2146847543"/>
            <ac:spMk id="6" creationId="{C65E32E0-B445-4BDA-5B10-5C90B9A39336}"/>
          </ac:spMkLst>
        </pc:spChg>
      </pc:sldChg>
      <pc:sldChg chg="delSp modSp del mod modCm">
        <pc:chgData name="Kimberly Dias" userId="0ae3f9d5-8d6f-4898-b19f-4bcc92d6bda8" providerId="ADAL" clId="{CB738BBD-94EF-474C-B4BF-2632D3F29117}" dt="2024-07-24T03:16:35.637" v="51" actId="47"/>
        <pc:sldMkLst>
          <pc:docMk/>
          <pc:sldMk cId="2896508074" sldId="2146847545"/>
        </pc:sldMkLst>
        <pc:spChg chg="del">
          <ac:chgData name="Kimberly Dias" userId="0ae3f9d5-8d6f-4898-b19f-4bcc92d6bda8" providerId="ADAL" clId="{CB738BBD-94EF-474C-B4BF-2632D3F29117}" dt="2024-07-24T02:59:10.974" v="11" actId="478"/>
          <ac:spMkLst>
            <pc:docMk/>
            <pc:sldMk cId="2896508074" sldId="2146847545"/>
            <ac:spMk id="3" creationId="{7A48FADE-EB12-C73F-F031-28EF50DCDB88}"/>
          </ac:spMkLst>
        </pc:spChg>
        <pc:graphicFrameChg chg="del mod modGraphic">
          <ac:chgData name="Kimberly Dias" userId="0ae3f9d5-8d6f-4898-b19f-4bcc92d6bda8" providerId="ADAL" clId="{CB738BBD-94EF-474C-B4BF-2632D3F29117}" dt="2024-07-24T03:15:57.126" v="45" actId="21"/>
          <ac:graphicFrameMkLst>
            <pc:docMk/>
            <pc:sldMk cId="2896508074" sldId="2146847545"/>
            <ac:graphicFrameMk id="6" creationId="{AC88899A-9878-93D2-7A77-2DF4F8EBBF04}"/>
          </ac:graphicFrameMkLst>
        </pc:graphicFrameChg>
      </pc:sldChg>
      <pc:sldChg chg="del">
        <pc:chgData name="Kimberly Dias" userId="0ae3f9d5-8d6f-4898-b19f-4bcc92d6bda8" providerId="ADAL" clId="{CB738BBD-94EF-474C-B4BF-2632D3F29117}" dt="2024-07-24T03:27:04.649" v="57" actId="47"/>
        <pc:sldMkLst>
          <pc:docMk/>
          <pc:sldMk cId="1597637994" sldId="2146847546"/>
        </pc:sldMkLst>
      </pc:sldChg>
      <pc:sldChg chg="addSp delSp modSp add mod ord">
        <pc:chgData name="Kimberly Dias" userId="0ae3f9d5-8d6f-4898-b19f-4bcc92d6bda8" providerId="ADAL" clId="{CB738BBD-94EF-474C-B4BF-2632D3F29117}" dt="2024-07-24T11:59:23.545" v="66"/>
        <pc:sldMkLst>
          <pc:docMk/>
          <pc:sldMk cId="1741476227" sldId="2146847547"/>
        </pc:sldMkLst>
        <pc:spChg chg="mod">
          <ac:chgData name="Kimberly Dias" userId="0ae3f9d5-8d6f-4898-b19f-4bcc92d6bda8" providerId="ADAL" clId="{CB738BBD-94EF-474C-B4BF-2632D3F29117}" dt="2024-07-24T03:16:29.362" v="50" actId="2711"/>
          <ac:spMkLst>
            <pc:docMk/>
            <pc:sldMk cId="1741476227" sldId="2146847547"/>
            <ac:spMk id="2" creationId="{07C14197-DC7E-6E95-A908-6CDB3A7E5304}"/>
          </ac:spMkLst>
        </pc:spChg>
        <pc:spChg chg="add del mod">
          <ac:chgData name="Kimberly Dias" userId="0ae3f9d5-8d6f-4898-b19f-4bcc92d6bda8" providerId="ADAL" clId="{CB738BBD-94EF-474C-B4BF-2632D3F29117}" dt="2024-07-24T03:16:06.682" v="48" actId="478"/>
          <ac:spMkLst>
            <pc:docMk/>
            <pc:sldMk cId="1741476227" sldId="2146847547"/>
            <ac:spMk id="7" creationId="{B27FA952-AB7E-96FF-F16C-9BF2780BD1FF}"/>
          </ac:spMkLst>
        </pc:spChg>
        <pc:graphicFrameChg chg="del">
          <ac:chgData name="Kimberly Dias" userId="0ae3f9d5-8d6f-4898-b19f-4bcc92d6bda8" providerId="ADAL" clId="{CB738BBD-94EF-474C-B4BF-2632D3F29117}" dt="2024-07-24T03:15:49.871" v="44" actId="478"/>
          <ac:graphicFrameMkLst>
            <pc:docMk/>
            <pc:sldMk cId="1741476227" sldId="2146847547"/>
            <ac:graphicFrameMk id="3" creationId="{570BA43B-DB4E-0CA3-FBC7-C110F470BA2A}"/>
          </ac:graphicFrameMkLst>
        </pc:graphicFrameChg>
        <pc:graphicFrameChg chg="add mod">
          <ac:chgData name="Kimberly Dias" userId="0ae3f9d5-8d6f-4898-b19f-4bcc92d6bda8" providerId="ADAL" clId="{CB738BBD-94EF-474C-B4BF-2632D3F29117}" dt="2024-07-24T03:16:13.441" v="49" actId="1076"/>
          <ac:graphicFrameMkLst>
            <pc:docMk/>
            <pc:sldMk cId="1741476227" sldId="2146847547"/>
            <ac:graphicFrameMk id="8" creationId="{9E1211BF-6C6E-758B-40D5-00623C551528}"/>
          </ac:graphicFrameMkLst>
        </pc:graphicFrameChg>
      </pc:sldChg>
      <pc:sldChg chg="delSp modSp new mod">
        <pc:chgData name="Kimberly Dias" userId="0ae3f9d5-8d6f-4898-b19f-4bcc92d6bda8" providerId="ADAL" clId="{CB738BBD-94EF-474C-B4BF-2632D3F29117}" dt="2024-07-24T12:38:55.369" v="92" actId="33524"/>
        <pc:sldMkLst>
          <pc:docMk/>
          <pc:sldMk cId="3309923275" sldId="2146847548"/>
        </pc:sldMkLst>
        <pc:spChg chg="mod">
          <ac:chgData name="Kimberly Dias" userId="0ae3f9d5-8d6f-4898-b19f-4bcc92d6bda8" providerId="ADAL" clId="{CB738BBD-94EF-474C-B4BF-2632D3F29117}" dt="2024-07-24T12:38:55.369" v="92" actId="33524"/>
          <ac:spMkLst>
            <pc:docMk/>
            <pc:sldMk cId="3309923275" sldId="2146847548"/>
            <ac:spMk id="2" creationId="{81AAE9C3-9D2E-EA7A-F71A-AC0D0BE05FC5}"/>
          </ac:spMkLst>
        </pc:spChg>
        <pc:spChg chg="del">
          <ac:chgData name="Kimberly Dias" userId="0ae3f9d5-8d6f-4898-b19f-4bcc92d6bda8" providerId="ADAL" clId="{CB738BBD-94EF-474C-B4BF-2632D3F29117}" dt="2024-07-24T12:38:49.694" v="91" actId="478"/>
          <ac:spMkLst>
            <pc:docMk/>
            <pc:sldMk cId="3309923275" sldId="2146847548"/>
            <ac:spMk id="3" creationId="{E1AC7FBC-A714-BBAE-D0DD-815520A60473}"/>
          </ac:spMkLst>
        </pc:spChg>
      </pc:sldChg>
      <pc:sldMasterChg chg="delSldLayout">
        <pc:chgData name="Kimberly Dias" userId="0ae3f9d5-8d6f-4898-b19f-4bcc92d6bda8" providerId="ADAL" clId="{CB738BBD-94EF-474C-B4BF-2632D3F29117}" dt="2024-07-24T03:27:04.649" v="57" actId="47"/>
        <pc:sldMasterMkLst>
          <pc:docMk/>
          <pc:sldMasterMk cId="32586575" sldId="2147483683"/>
        </pc:sldMasterMkLst>
        <pc:sldLayoutChg chg="del">
          <pc:chgData name="Kimberly Dias" userId="0ae3f9d5-8d6f-4898-b19f-4bcc92d6bda8" providerId="ADAL" clId="{CB738BBD-94EF-474C-B4BF-2632D3F29117}" dt="2024-07-24T03:27:04.649" v="57" actId="47"/>
          <pc:sldLayoutMkLst>
            <pc:docMk/>
            <pc:sldMasterMk cId="32586575" sldId="2147483683"/>
            <pc:sldLayoutMk cId="1724456055" sldId="214748374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6821E1-6C93-4A49-9F80-B69AA9C964D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367ADEF4-071A-47AE-BD37-0AEBB4C0A0B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4894CD-FD55-4E9E-A915-2B73B636C744}" type="datetimeFigureOut">
              <a:rPr lang="en-CA" smtClean="0"/>
              <a:t>07/25/2024</a:t>
            </a:fld>
            <a:endParaRPr lang="en-CA"/>
          </a:p>
        </p:txBody>
      </p:sp>
      <p:sp>
        <p:nvSpPr>
          <p:cNvPr id="4" name="Footer Placeholder 3">
            <a:extLst>
              <a:ext uri="{FF2B5EF4-FFF2-40B4-BE49-F238E27FC236}">
                <a16:creationId xmlns:a16="http://schemas.microsoft.com/office/drawing/2014/main" id="{7DB15156-55A4-414B-8FB4-03B29CB886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078D0418-69DE-4987-AE82-F2159811885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B16A08-633B-4D98-9429-3F70647FF8C0}" type="slidenum">
              <a:rPr lang="en-CA" smtClean="0"/>
              <a:t>‹#›</a:t>
            </a:fld>
            <a:endParaRPr lang="en-CA"/>
          </a:p>
        </p:txBody>
      </p:sp>
    </p:spTree>
    <p:extLst>
      <p:ext uri="{BB962C8B-B14F-4D97-AF65-F5344CB8AC3E}">
        <p14:creationId xmlns:p14="http://schemas.microsoft.com/office/powerpoint/2010/main" val="4026499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9E1E8D-483E-441D-9E09-E544974B623A}" type="datetimeFigureOut">
              <a:rPr lang="en-CA" smtClean="0"/>
              <a:t>07/25/2024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1B5AF9-F61A-4CBD-B224-33ED2CDB1DD8}" type="slidenum">
              <a:rPr lang="en-CA" smtClean="0"/>
              <a:t>‹#›</a:t>
            </a:fld>
            <a:endParaRPr lang="en-CA"/>
          </a:p>
        </p:txBody>
      </p:sp>
    </p:spTree>
    <p:extLst>
      <p:ext uri="{BB962C8B-B14F-4D97-AF65-F5344CB8AC3E}">
        <p14:creationId xmlns:p14="http://schemas.microsoft.com/office/powerpoint/2010/main" val="1583934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21B5AF9-F61A-4CBD-B224-33ED2CDB1DD8}" type="slidenum">
              <a:rPr lang="en-CA" smtClean="0"/>
              <a:t>3</a:t>
            </a:fld>
            <a:endParaRPr lang="en-CA"/>
          </a:p>
        </p:txBody>
      </p:sp>
    </p:spTree>
    <p:extLst>
      <p:ext uri="{BB962C8B-B14F-4D97-AF65-F5344CB8AC3E}">
        <p14:creationId xmlns:p14="http://schemas.microsoft.com/office/powerpoint/2010/main" val="201142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keep this slide accessible, follow the steps below:</a:t>
            </a:r>
            <a:endParaRPr lang="en-US" b="1" dirty="0"/>
          </a:p>
          <a:p>
            <a:pPr marL="228600" indent="-228600">
              <a:buAutoNum type="arabicParenR"/>
            </a:pPr>
            <a:r>
              <a:rPr lang="en-US" b="0" dirty="0"/>
              <a:t>Enter the title on the Master title style placeholder</a:t>
            </a:r>
          </a:p>
          <a:p>
            <a:pPr marL="228600" indent="-228600">
              <a:buAutoNum type="arabicParenR"/>
            </a:pPr>
            <a:r>
              <a:rPr lang="en-US" b="0" dirty="0"/>
              <a:t>This slide has two content placeholders.  </a:t>
            </a:r>
          </a:p>
          <a:p>
            <a:pPr marL="685800" lvl="1" indent="-228600">
              <a:buFont typeface="+mj-lt"/>
              <a:buAutoNum type="alphaLcParenR"/>
            </a:pPr>
            <a:r>
              <a:rPr lang="en-US" b="0" dirty="0"/>
              <a:t>Replace the Lorem ipsum text in the first content placeholder with either:</a:t>
            </a:r>
          </a:p>
          <a:p>
            <a:pPr marL="1143000" lvl="2" indent="-228600">
              <a:buFont typeface="Arial" panose="020B0604020202020204" pitchFamily="34" charset="0"/>
              <a:buChar char="•"/>
            </a:pPr>
            <a:r>
              <a:rPr lang="en-US" b="0" dirty="0"/>
              <a:t>Bullets </a:t>
            </a:r>
          </a:p>
          <a:p>
            <a:pPr marL="1143000" lvl="2" indent="-228600">
              <a:buFont typeface="Arial" panose="020B0604020202020204" pitchFamily="34" charset="0"/>
              <a:buChar char="•"/>
            </a:pPr>
            <a:r>
              <a:rPr lang="en-US" b="0" dirty="0"/>
              <a:t>Lists</a:t>
            </a:r>
          </a:p>
          <a:p>
            <a:pPr marL="685800" lvl="1" indent="-228600">
              <a:buAutoNum type="alphaLcParenR"/>
            </a:pPr>
            <a:r>
              <a:rPr lang="en-US" b="0" dirty="0"/>
              <a:t>In the other content placeholder, enter </a:t>
            </a:r>
            <a:r>
              <a:rPr lang="en-US" b="1" dirty="0"/>
              <a:t>only one </a:t>
            </a:r>
            <a:r>
              <a:rPr lang="en-US" b="0" dirty="0"/>
              <a:t>of the following items: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	Bullets, Lists, Table, Chart, </a:t>
            </a:r>
            <a:r>
              <a:rPr lang="en-US" dirty="0"/>
              <a:t>SmartArt graphics(must have alternative text no longer than 150 characters), 3D Models, </a:t>
            </a:r>
            <a:r>
              <a:rPr lang="en-US" b="0" dirty="0"/>
              <a:t>Pictures</a:t>
            </a:r>
            <a:r>
              <a:rPr lang="en-US" dirty="0"/>
              <a:t>, </a:t>
            </a:r>
            <a:r>
              <a:rPr lang="en-US" b="0" dirty="0"/>
              <a:t>Stock Images, Videos 	and Icons</a:t>
            </a:r>
          </a:p>
          <a:p>
            <a:pPr marL="457200" lvl="1" indent="0">
              <a:buFont typeface="Arial" panose="020B0604020202020204" pitchFamily="34" charset="0"/>
              <a:buNone/>
            </a:pPr>
            <a:endParaRPr lang="en-US" sz="1200" b="1" kern="1200" dirty="0">
              <a:solidFill>
                <a:schemeClr val="tx1"/>
              </a:solidFill>
              <a:latin typeface="+mn-lt"/>
              <a:ea typeface="+mn-ea"/>
              <a:cs typeface="+mn-cs"/>
            </a:endParaRPr>
          </a:p>
          <a:p>
            <a:pPr marL="0" lvl="0" indent="0">
              <a:buFont typeface="Arial" panose="020B0604020202020204" pitchFamily="34" charset="0"/>
              <a:buNone/>
            </a:pPr>
            <a:r>
              <a:rPr lang="en-CA" sz="1200" b="1" kern="1200" dirty="0">
                <a:solidFill>
                  <a:schemeClr val="tx1"/>
                </a:solidFill>
                <a:latin typeface="+mn-lt"/>
                <a:ea typeface="+mn-ea"/>
                <a:cs typeface="+mn-cs"/>
              </a:rPr>
              <a:t>Note:</a:t>
            </a:r>
            <a:r>
              <a:rPr lang="en-CA" sz="1200" b="0" kern="1200" dirty="0">
                <a:solidFill>
                  <a:schemeClr val="tx1"/>
                </a:solidFill>
                <a:latin typeface="+mn-lt"/>
                <a:ea typeface="+mn-ea"/>
                <a:cs typeface="+mn-cs"/>
              </a:rPr>
              <a:t> All objects must have alternative text no longer than 150 characters. If pictures are for decoration only, please insert the word “Decorative” on the alternative text box.  Screen readers don’t read the decorative checkbox in PowerPoint. If the alternative text is longer than 150 characters, include a full description on the </a:t>
            </a:r>
            <a:r>
              <a:rPr lang="en-CA" sz="1200" b="1" kern="1200" dirty="0">
                <a:solidFill>
                  <a:schemeClr val="tx1"/>
                </a:solidFill>
                <a:latin typeface="+mn-lt"/>
                <a:ea typeface="+mn-ea"/>
                <a:cs typeface="+mn-cs"/>
              </a:rPr>
              <a:t>Notes </a:t>
            </a:r>
            <a:r>
              <a:rPr lang="en-CA" sz="1200" b="0" kern="1200" dirty="0">
                <a:solidFill>
                  <a:schemeClr val="tx1"/>
                </a:solidFill>
                <a:latin typeface="+mn-lt"/>
                <a:ea typeface="+mn-ea"/>
                <a:cs typeface="+mn-cs"/>
              </a:rPr>
              <a:t>pane.</a:t>
            </a:r>
          </a:p>
          <a:p>
            <a:pPr marL="0" lvl="0" indent="0">
              <a:buFont typeface="Arial" panose="020B0604020202020204" pitchFamily="34" charset="0"/>
              <a:buNone/>
            </a:pPr>
            <a:endParaRPr lang="en-CA" sz="1200" b="0" kern="1200" dirty="0">
              <a:solidFill>
                <a:schemeClr val="tx1"/>
              </a:solidFill>
              <a:latin typeface="+mn-lt"/>
              <a:ea typeface="+mn-ea"/>
              <a:cs typeface="+mn-cs"/>
            </a:endParaRPr>
          </a:p>
          <a:p>
            <a:pPr marL="0" indent="0">
              <a:lnSpc>
                <a:spcPct val="120000"/>
              </a:lnSpc>
              <a:spcBef>
                <a:spcPts val="0"/>
              </a:spcBef>
              <a:spcAft>
                <a:spcPts val="400"/>
              </a:spcAft>
              <a:buNone/>
            </a:pPr>
            <a:r>
              <a:rPr lang="en-US" sz="1200" b="1" dirty="0"/>
              <a:t>Reading Order: refer to the instructions on slide 2</a:t>
            </a:r>
            <a:endParaRPr lang="en-US" dirty="0"/>
          </a:p>
        </p:txBody>
      </p:sp>
      <p:sp>
        <p:nvSpPr>
          <p:cNvPr id="4" name="Slide Number Placeholder 3"/>
          <p:cNvSpPr>
            <a:spLocks noGrp="1"/>
          </p:cNvSpPr>
          <p:nvPr>
            <p:ph type="sldNum" sz="quarter" idx="5"/>
          </p:nvPr>
        </p:nvSpPr>
        <p:spPr/>
        <p:txBody>
          <a:bodyPr/>
          <a:lstStyle/>
          <a:p>
            <a:fld id="{521B5AF9-F61A-4CBD-B224-33ED2CDB1DD8}" type="slidenum">
              <a:rPr lang="en-CA" smtClean="0"/>
              <a:t>6</a:t>
            </a:fld>
            <a:endParaRPr lang="en-CA"/>
          </a:p>
        </p:txBody>
      </p:sp>
    </p:spTree>
    <p:extLst>
      <p:ext uri="{BB962C8B-B14F-4D97-AF65-F5344CB8AC3E}">
        <p14:creationId xmlns:p14="http://schemas.microsoft.com/office/powerpoint/2010/main" val="1472388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keep this slide accessible, follow the steps below:</a:t>
            </a:r>
            <a:endParaRPr lang="en-US" b="1"/>
          </a:p>
          <a:p>
            <a:pPr marL="228600" indent="-228600">
              <a:buAutoNum type="arabicParenR"/>
            </a:pPr>
            <a:r>
              <a:rPr lang="en-US" b="0"/>
              <a:t>Enter the title on the Master title style placeholder</a:t>
            </a:r>
          </a:p>
          <a:p>
            <a:pPr marL="228600" indent="-228600">
              <a:buAutoNum type="arabicParenR"/>
            </a:pPr>
            <a:r>
              <a:rPr lang="en-US" b="0"/>
              <a:t>This slide has two content placeholders.  </a:t>
            </a:r>
          </a:p>
          <a:p>
            <a:pPr marL="685800" lvl="1" indent="-228600">
              <a:buFont typeface="+mj-lt"/>
              <a:buAutoNum type="alphaLcParenR"/>
            </a:pPr>
            <a:r>
              <a:rPr lang="en-US" b="0"/>
              <a:t>Replace the Lorem ipsum text in the first content placeholder with either:</a:t>
            </a:r>
          </a:p>
          <a:p>
            <a:pPr marL="1143000" lvl="2" indent="-228600">
              <a:buFont typeface="Arial" panose="020B0604020202020204" pitchFamily="34" charset="0"/>
              <a:buChar char="•"/>
            </a:pPr>
            <a:r>
              <a:rPr lang="en-US" b="0"/>
              <a:t>Bullets </a:t>
            </a:r>
          </a:p>
          <a:p>
            <a:pPr marL="1143000" lvl="2" indent="-228600">
              <a:buFont typeface="Arial" panose="020B0604020202020204" pitchFamily="34" charset="0"/>
              <a:buChar char="•"/>
            </a:pPr>
            <a:r>
              <a:rPr lang="en-US" b="0"/>
              <a:t>Lists</a:t>
            </a:r>
          </a:p>
          <a:p>
            <a:pPr marL="685800" lvl="1" indent="-228600">
              <a:buAutoNum type="alphaLcParenR"/>
            </a:pPr>
            <a:r>
              <a:rPr lang="en-US" b="0"/>
              <a:t>In the other content placeholder, enter </a:t>
            </a:r>
            <a:r>
              <a:rPr lang="en-US" b="1"/>
              <a:t>only one </a:t>
            </a:r>
            <a:r>
              <a:rPr lang="en-US" b="0"/>
              <a:t>of the following items: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a:t>	Bullets, Lists, Table, Chart, </a:t>
            </a:r>
            <a:r>
              <a:rPr lang="en-US"/>
              <a:t>SmartArt graphics(must have alternative text no longer than 150 characters), 3D Models, </a:t>
            </a:r>
            <a:r>
              <a:rPr lang="en-US" b="0"/>
              <a:t>Pictures</a:t>
            </a:r>
            <a:r>
              <a:rPr lang="en-US"/>
              <a:t>, </a:t>
            </a:r>
            <a:r>
              <a:rPr lang="en-US" b="0"/>
              <a:t>Stock Images, Videos 	and Icons</a:t>
            </a:r>
          </a:p>
          <a:p>
            <a:pPr marL="457200" lvl="1" indent="0">
              <a:buFont typeface="Arial" panose="020B0604020202020204" pitchFamily="34" charset="0"/>
              <a:buNone/>
            </a:pPr>
            <a:endParaRPr lang="en-US" sz="1200" b="1" kern="1200">
              <a:solidFill>
                <a:schemeClr val="tx1"/>
              </a:solidFill>
              <a:latin typeface="+mn-lt"/>
              <a:ea typeface="+mn-ea"/>
              <a:cs typeface="+mn-cs"/>
            </a:endParaRPr>
          </a:p>
          <a:p>
            <a:pPr marL="0" lvl="0" indent="0">
              <a:buFont typeface="Arial" panose="020B0604020202020204" pitchFamily="34" charset="0"/>
              <a:buNone/>
            </a:pPr>
            <a:r>
              <a:rPr lang="en-CA" sz="1200" b="1" kern="1200">
                <a:solidFill>
                  <a:schemeClr val="tx1"/>
                </a:solidFill>
                <a:latin typeface="+mn-lt"/>
                <a:ea typeface="+mn-ea"/>
                <a:cs typeface="+mn-cs"/>
              </a:rPr>
              <a:t>Note:</a:t>
            </a:r>
            <a:r>
              <a:rPr lang="en-CA" sz="1200" b="0" kern="1200">
                <a:solidFill>
                  <a:schemeClr val="tx1"/>
                </a:solidFill>
                <a:latin typeface="+mn-lt"/>
                <a:ea typeface="+mn-ea"/>
                <a:cs typeface="+mn-cs"/>
              </a:rPr>
              <a:t> All objects must have alternative text no longer than 150 characters. If pictures are for decoration only, please insert the word “Decorative” on the alternative text box.  Screen readers don’t read the decorative checkbox in PowerPoint. If the alternative text is longer than 150 characters, include a full description on the </a:t>
            </a:r>
            <a:r>
              <a:rPr lang="en-CA" sz="1200" b="1" kern="1200">
                <a:solidFill>
                  <a:schemeClr val="tx1"/>
                </a:solidFill>
                <a:latin typeface="+mn-lt"/>
                <a:ea typeface="+mn-ea"/>
                <a:cs typeface="+mn-cs"/>
              </a:rPr>
              <a:t>Notes </a:t>
            </a:r>
            <a:r>
              <a:rPr lang="en-CA" sz="1200" b="0" kern="1200">
                <a:solidFill>
                  <a:schemeClr val="tx1"/>
                </a:solidFill>
                <a:latin typeface="+mn-lt"/>
                <a:ea typeface="+mn-ea"/>
                <a:cs typeface="+mn-cs"/>
              </a:rPr>
              <a:t>pane.</a:t>
            </a:r>
          </a:p>
          <a:p>
            <a:pPr marL="0" lvl="0" indent="0">
              <a:buFont typeface="Arial" panose="020B0604020202020204" pitchFamily="34" charset="0"/>
              <a:buNone/>
            </a:pPr>
            <a:endParaRPr lang="en-CA" sz="1200" b="0" kern="1200">
              <a:solidFill>
                <a:schemeClr val="tx1"/>
              </a:solidFill>
              <a:latin typeface="+mn-lt"/>
              <a:ea typeface="+mn-ea"/>
              <a:cs typeface="+mn-cs"/>
            </a:endParaRPr>
          </a:p>
          <a:p>
            <a:pPr marL="0" indent="0">
              <a:lnSpc>
                <a:spcPct val="120000"/>
              </a:lnSpc>
              <a:spcBef>
                <a:spcPts val="0"/>
              </a:spcBef>
              <a:spcAft>
                <a:spcPts val="400"/>
              </a:spcAft>
              <a:buNone/>
            </a:pPr>
            <a:r>
              <a:rPr lang="en-US" sz="1200" b="1"/>
              <a:t>Reading Order: refer to the instructions on slide 2</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B5AF9-F61A-4CBD-B224-33ED2CDB1DD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7517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Date of Authorization</a:t>
            </a:r>
          </a:p>
          <a:p>
            <a:r>
              <a:rPr lang="en-US" dirty="0"/>
              <a:t>Beyfortus:  April 19, 2023</a:t>
            </a:r>
          </a:p>
          <a:p>
            <a:r>
              <a:rPr lang="en-US" dirty="0"/>
              <a:t>Abrysvo:  December 21, 2023</a:t>
            </a:r>
          </a:p>
        </p:txBody>
      </p:sp>
      <p:sp>
        <p:nvSpPr>
          <p:cNvPr id="4" name="Slide Number Placeholder 3"/>
          <p:cNvSpPr>
            <a:spLocks noGrp="1"/>
          </p:cNvSpPr>
          <p:nvPr>
            <p:ph type="sldNum" sz="quarter" idx="5"/>
          </p:nvPr>
        </p:nvSpPr>
        <p:spPr/>
        <p:txBody>
          <a:bodyPr/>
          <a:lstStyle/>
          <a:p>
            <a:fld id="{521B5AF9-F61A-4CBD-B224-33ED2CDB1DD8}" type="slidenum">
              <a:rPr lang="en-CA" smtClean="0"/>
              <a:t>8</a:t>
            </a:fld>
            <a:endParaRPr lang="en-CA"/>
          </a:p>
        </p:txBody>
      </p:sp>
    </p:spTree>
    <p:extLst>
      <p:ext uri="{BB962C8B-B14F-4D97-AF65-F5344CB8AC3E}">
        <p14:creationId xmlns:p14="http://schemas.microsoft.com/office/powerpoint/2010/main" val="4293015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keep this slide accessible, follow the steps below:</a:t>
            </a:r>
            <a:endParaRPr lang="en-US" b="1" dirty="0"/>
          </a:p>
          <a:p>
            <a:pPr marL="228600" indent="-228600">
              <a:buAutoNum type="arabicParenR"/>
            </a:pPr>
            <a:r>
              <a:rPr lang="en-US" b="0" dirty="0"/>
              <a:t>Enter the title on the Master title style placeholder</a:t>
            </a:r>
          </a:p>
          <a:p>
            <a:pPr marL="228600" indent="-228600">
              <a:buAutoNum type="arabicParenR"/>
            </a:pPr>
            <a:r>
              <a:rPr lang="en-US" b="0" dirty="0"/>
              <a:t>This slide has two content placeholders.  </a:t>
            </a:r>
          </a:p>
          <a:p>
            <a:pPr marL="685800" lvl="1" indent="-228600">
              <a:buFont typeface="+mj-lt"/>
              <a:buAutoNum type="alphaLcParenR"/>
            </a:pPr>
            <a:r>
              <a:rPr lang="en-US" b="0" dirty="0"/>
              <a:t>Replace the Lorem ipsum text in the first content placeholder with either:</a:t>
            </a:r>
          </a:p>
          <a:p>
            <a:pPr marL="1143000" lvl="2" indent="-228600">
              <a:buFont typeface="Arial" panose="020B0604020202020204" pitchFamily="34" charset="0"/>
              <a:buChar char="•"/>
            </a:pPr>
            <a:r>
              <a:rPr lang="en-US" b="0" dirty="0"/>
              <a:t>Bullets </a:t>
            </a:r>
          </a:p>
          <a:p>
            <a:pPr marL="1143000" lvl="2" indent="-228600">
              <a:buFont typeface="Arial" panose="020B0604020202020204" pitchFamily="34" charset="0"/>
              <a:buChar char="•"/>
            </a:pPr>
            <a:r>
              <a:rPr lang="en-US" b="0" dirty="0"/>
              <a:t>Lists</a:t>
            </a:r>
          </a:p>
          <a:p>
            <a:pPr marL="685800" lvl="1" indent="-228600">
              <a:buAutoNum type="alphaLcParenR"/>
            </a:pPr>
            <a:r>
              <a:rPr lang="en-US" b="0" dirty="0"/>
              <a:t>In the other content placeholder, enter </a:t>
            </a:r>
            <a:r>
              <a:rPr lang="en-US" b="1" dirty="0"/>
              <a:t>only one </a:t>
            </a:r>
            <a:r>
              <a:rPr lang="en-US" b="0" dirty="0"/>
              <a:t>of the following items: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	Bullets, Lists, Table, Chart, </a:t>
            </a:r>
            <a:r>
              <a:rPr lang="en-US" dirty="0"/>
              <a:t>SmartArt graphics(must have alternative text no longer than 150 characters), 3D Models, </a:t>
            </a:r>
            <a:r>
              <a:rPr lang="en-US" b="0" dirty="0"/>
              <a:t>Pictures</a:t>
            </a:r>
            <a:r>
              <a:rPr lang="en-US" dirty="0"/>
              <a:t>, </a:t>
            </a:r>
            <a:r>
              <a:rPr lang="en-US" b="0" dirty="0"/>
              <a:t>Stock Images, Videos 	and Icons</a:t>
            </a:r>
          </a:p>
          <a:p>
            <a:pPr marL="457200" lvl="1" indent="0">
              <a:buFont typeface="Arial" panose="020B0604020202020204" pitchFamily="34" charset="0"/>
              <a:buNone/>
            </a:pPr>
            <a:endParaRPr lang="en-US" sz="1200" b="1" kern="1200" dirty="0">
              <a:solidFill>
                <a:schemeClr val="tx1"/>
              </a:solidFill>
              <a:latin typeface="+mn-lt"/>
              <a:ea typeface="+mn-ea"/>
              <a:cs typeface="+mn-cs"/>
            </a:endParaRPr>
          </a:p>
          <a:p>
            <a:pPr marL="0" lvl="0" indent="0">
              <a:buFont typeface="Arial" panose="020B0604020202020204" pitchFamily="34" charset="0"/>
              <a:buNone/>
            </a:pPr>
            <a:r>
              <a:rPr lang="en-CA" sz="1200" b="1" kern="1200" dirty="0">
                <a:solidFill>
                  <a:schemeClr val="tx1"/>
                </a:solidFill>
                <a:latin typeface="+mn-lt"/>
                <a:ea typeface="+mn-ea"/>
                <a:cs typeface="+mn-cs"/>
              </a:rPr>
              <a:t>Note:</a:t>
            </a:r>
            <a:r>
              <a:rPr lang="en-CA" sz="1200" b="0" kern="1200" dirty="0">
                <a:solidFill>
                  <a:schemeClr val="tx1"/>
                </a:solidFill>
                <a:latin typeface="+mn-lt"/>
                <a:ea typeface="+mn-ea"/>
                <a:cs typeface="+mn-cs"/>
              </a:rPr>
              <a:t> All objects must have alternative text no longer than 150 characters. If pictures are for decoration only, please insert the word “Decorative” on the alternative text box.  Screen readers don’t read the decorative checkbox in PowerPoint. If the alternative text is longer than 150 characters, include a full description on the </a:t>
            </a:r>
            <a:r>
              <a:rPr lang="en-CA" sz="1200" b="1" kern="1200" dirty="0">
                <a:solidFill>
                  <a:schemeClr val="tx1"/>
                </a:solidFill>
                <a:latin typeface="+mn-lt"/>
                <a:ea typeface="+mn-ea"/>
                <a:cs typeface="+mn-cs"/>
              </a:rPr>
              <a:t>Notes </a:t>
            </a:r>
            <a:r>
              <a:rPr lang="en-CA" sz="1200" b="0" kern="1200" dirty="0">
                <a:solidFill>
                  <a:schemeClr val="tx1"/>
                </a:solidFill>
                <a:latin typeface="+mn-lt"/>
                <a:ea typeface="+mn-ea"/>
                <a:cs typeface="+mn-cs"/>
              </a:rPr>
              <a:t>pane.</a:t>
            </a:r>
          </a:p>
          <a:p>
            <a:pPr marL="0" lvl="0" indent="0">
              <a:buFont typeface="Arial" panose="020B0604020202020204" pitchFamily="34" charset="0"/>
              <a:buNone/>
            </a:pPr>
            <a:endParaRPr lang="en-CA" sz="1200" b="0" kern="1200" dirty="0">
              <a:solidFill>
                <a:schemeClr val="tx1"/>
              </a:solidFill>
              <a:latin typeface="+mn-lt"/>
              <a:ea typeface="+mn-ea"/>
              <a:cs typeface="+mn-cs"/>
            </a:endParaRPr>
          </a:p>
          <a:p>
            <a:pPr marL="0" indent="0">
              <a:lnSpc>
                <a:spcPct val="120000"/>
              </a:lnSpc>
              <a:spcBef>
                <a:spcPts val="0"/>
              </a:spcBef>
              <a:spcAft>
                <a:spcPts val="400"/>
              </a:spcAft>
              <a:buNone/>
            </a:pPr>
            <a:r>
              <a:rPr lang="en-US" sz="1200" b="1" dirty="0"/>
              <a:t>Reading Order: refer to the instructions on slide 2</a:t>
            </a:r>
            <a:endParaRPr lang="en-US" dirty="0"/>
          </a:p>
        </p:txBody>
      </p:sp>
      <p:sp>
        <p:nvSpPr>
          <p:cNvPr id="4" name="Slide Number Placeholder 3"/>
          <p:cNvSpPr>
            <a:spLocks noGrp="1"/>
          </p:cNvSpPr>
          <p:nvPr>
            <p:ph type="sldNum" sz="quarter" idx="5"/>
          </p:nvPr>
        </p:nvSpPr>
        <p:spPr/>
        <p:txBody>
          <a:bodyPr/>
          <a:lstStyle/>
          <a:p>
            <a:fld id="{521B5AF9-F61A-4CBD-B224-33ED2CDB1DD8}" type="slidenum">
              <a:rPr lang="en-CA" smtClean="0"/>
              <a:t>10</a:t>
            </a:fld>
            <a:endParaRPr lang="en-CA"/>
          </a:p>
        </p:txBody>
      </p:sp>
    </p:spTree>
    <p:extLst>
      <p:ext uri="{BB962C8B-B14F-4D97-AF65-F5344CB8AC3E}">
        <p14:creationId xmlns:p14="http://schemas.microsoft.com/office/powerpoint/2010/main" val="681495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276B28EF-6DA5-6EA0-D709-4036483AFE22}"/>
              </a:ext>
            </a:extLst>
          </p:cNvPr>
          <p:cNvSpPr>
            <a:spLocks noGrp="1"/>
          </p:cNvSpPr>
          <p:nvPr>
            <p:ph type="title"/>
          </p:nvPr>
        </p:nvSpPr>
        <p:spPr/>
        <p:txBody>
          <a:bodyPr/>
          <a:lstStyle/>
          <a:p>
            <a:r>
              <a:rPr lang="en-US"/>
              <a:t>Click to edit Master title style</a:t>
            </a:r>
          </a:p>
        </p:txBody>
      </p:sp>
      <p:sp>
        <p:nvSpPr>
          <p:cNvPr id="3" name="Text Placeholder 1">
            <a:extLst>
              <a:ext uri="{FF2B5EF4-FFF2-40B4-BE49-F238E27FC236}">
                <a16:creationId xmlns:a16="http://schemas.microsoft.com/office/drawing/2014/main" id="{F17CE083-94A6-45FC-ACB7-78D46DEAB8EB}"/>
              </a:ext>
            </a:extLst>
          </p:cNvPr>
          <p:cNvSpPr>
            <a:spLocks noGrp="1"/>
          </p:cNvSpPr>
          <p:nvPr>
            <p:ph type="body" idx="1"/>
          </p:nvPr>
        </p:nvSpPr>
        <p:spPr>
          <a:xfrm>
            <a:off x="739064" y="1725408"/>
            <a:ext cx="4572000" cy="823912"/>
          </a:xfrm>
          <a:prstGeom prst="rect">
            <a:avLst/>
          </a:prstGeom>
        </p:spPr>
        <p:txBody>
          <a:bodyPr anchor="ctr"/>
          <a:lstStyle>
            <a:lvl1pPr marL="0" indent="0">
              <a:lnSpc>
                <a:spcPct val="120000"/>
              </a:lnSpc>
              <a:spcAft>
                <a:spcPts val="400"/>
              </a:spcAft>
              <a:buNone/>
              <a:defRPr sz="2000" b="1">
                <a:latin typeface="Raleway"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2">
            <a:extLst>
              <a:ext uri="{FF2B5EF4-FFF2-40B4-BE49-F238E27FC236}">
                <a16:creationId xmlns:a16="http://schemas.microsoft.com/office/drawing/2014/main" id="{F0DDAEA3-B993-4CBF-AD5B-5D0A2900CF73}"/>
              </a:ext>
            </a:extLst>
          </p:cNvPr>
          <p:cNvSpPr>
            <a:spLocks noGrp="1"/>
          </p:cNvSpPr>
          <p:nvPr>
            <p:ph sz="half" idx="2"/>
          </p:nvPr>
        </p:nvSpPr>
        <p:spPr>
          <a:xfrm>
            <a:off x="739065" y="2564067"/>
            <a:ext cx="4572000" cy="3541764"/>
          </a:xfrm>
          <a:prstGeom prst="rect">
            <a:avLst/>
          </a:prstGeom>
        </p:spPr>
        <p:txBody>
          <a:bodyPr anchor="t">
            <a:normAutofit/>
          </a:bodyPr>
          <a:lstStyle>
            <a:lvl1pPr>
              <a:lnSpc>
                <a:spcPct val="100000"/>
              </a:lnSpc>
              <a:spcBef>
                <a:spcPts val="1000"/>
              </a:spcBef>
              <a:spcAft>
                <a:spcPts val="0"/>
              </a:spcAft>
              <a:defRPr sz="1800">
                <a:latin typeface="Arial" panose="020B0604020202020204" pitchFamily="34" charset="0"/>
                <a:cs typeface="Arial" panose="020B0604020202020204" pitchFamily="34" charset="0"/>
              </a:defRPr>
            </a:lvl1pPr>
            <a:lvl2pPr>
              <a:lnSpc>
                <a:spcPct val="100000"/>
              </a:lnSpc>
              <a:spcBef>
                <a:spcPts val="1000"/>
              </a:spcBef>
              <a:spcAft>
                <a:spcPts val="0"/>
              </a:spcAft>
              <a:defRPr sz="1800">
                <a:latin typeface="Arial" panose="020B0604020202020204" pitchFamily="34" charset="0"/>
                <a:cs typeface="Arial" panose="020B0604020202020204" pitchFamily="34" charset="0"/>
              </a:defRPr>
            </a:lvl2pPr>
            <a:lvl3pPr>
              <a:lnSpc>
                <a:spcPct val="100000"/>
              </a:lnSpc>
              <a:spcBef>
                <a:spcPts val="1000"/>
              </a:spcBef>
              <a:spcAft>
                <a:spcPts val="0"/>
              </a:spcAft>
              <a:defRPr sz="1800">
                <a:latin typeface="Arial" panose="020B0604020202020204" pitchFamily="34" charset="0"/>
                <a:cs typeface="Arial" panose="020B0604020202020204" pitchFamily="34" charset="0"/>
              </a:defRPr>
            </a:lvl3pPr>
            <a:lvl4pPr>
              <a:lnSpc>
                <a:spcPct val="100000"/>
              </a:lnSpc>
              <a:spcBef>
                <a:spcPts val="1000"/>
              </a:spcBef>
              <a:spcAft>
                <a:spcPts val="0"/>
              </a:spcAft>
              <a:defRPr sz="1800">
                <a:latin typeface="Arial" panose="020B0604020202020204" pitchFamily="34" charset="0"/>
                <a:cs typeface="Arial" panose="020B0604020202020204" pitchFamily="34" charset="0"/>
              </a:defRPr>
            </a:lvl4pPr>
            <a:lvl5pPr>
              <a:lnSpc>
                <a:spcPct val="100000"/>
              </a:lnSpc>
              <a:spcBef>
                <a:spcPts val="1000"/>
              </a:spcBef>
              <a:spcAft>
                <a:spcPts val="0"/>
              </a:spcAft>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2">
            <a:extLst>
              <a:ext uri="{FF2B5EF4-FFF2-40B4-BE49-F238E27FC236}">
                <a16:creationId xmlns:a16="http://schemas.microsoft.com/office/drawing/2014/main" id="{46E024D1-A35C-4252-87D7-AC7E75039D0F}"/>
              </a:ext>
            </a:extLst>
          </p:cNvPr>
          <p:cNvSpPr>
            <a:spLocks noGrp="1"/>
          </p:cNvSpPr>
          <p:nvPr>
            <p:ph type="body" sz="quarter" idx="3"/>
          </p:nvPr>
        </p:nvSpPr>
        <p:spPr>
          <a:xfrm>
            <a:off x="6668377" y="1725408"/>
            <a:ext cx="4572000" cy="823912"/>
          </a:xfrm>
          <a:prstGeom prst="rect">
            <a:avLst/>
          </a:prstGeom>
        </p:spPr>
        <p:txBody>
          <a:bodyPr anchor="ctr"/>
          <a:lstStyle>
            <a:lvl1pPr marL="0" indent="0">
              <a:lnSpc>
                <a:spcPct val="120000"/>
              </a:lnSpc>
              <a:spcAft>
                <a:spcPts val="400"/>
              </a:spcAft>
              <a:buNone/>
              <a:defRPr sz="2000" b="1">
                <a:latin typeface="Raleway"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a:extLst>
              <a:ext uri="{FF2B5EF4-FFF2-40B4-BE49-F238E27FC236}">
                <a16:creationId xmlns:a16="http://schemas.microsoft.com/office/drawing/2014/main" id="{8F6CA015-F13D-438B-A259-F9C491A708D6}"/>
              </a:ext>
            </a:extLst>
          </p:cNvPr>
          <p:cNvSpPr>
            <a:spLocks noGrp="1"/>
          </p:cNvSpPr>
          <p:nvPr>
            <p:ph sz="quarter" idx="4"/>
          </p:nvPr>
        </p:nvSpPr>
        <p:spPr>
          <a:xfrm>
            <a:off x="6668378" y="2564067"/>
            <a:ext cx="4572000" cy="3541764"/>
          </a:xfrm>
          <a:prstGeom prst="rect">
            <a:avLst/>
          </a:prstGeom>
        </p:spPr>
        <p:txBody>
          <a:bodyPr anchor="t">
            <a:normAutofit/>
          </a:bodyPr>
          <a:lstStyle>
            <a:lvl1pPr>
              <a:lnSpc>
                <a:spcPct val="100000"/>
              </a:lnSpc>
              <a:spcBef>
                <a:spcPts val="1000"/>
              </a:spcBef>
              <a:spcAft>
                <a:spcPts val="0"/>
              </a:spcAft>
              <a:defRPr sz="1800">
                <a:latin typeface="Arial" panose="020B0604020202020204" pitchFamily="34" charset="0"/>
                <a:cs typeface="Arial" panose="020B0604020202020204" pitchFamily="34" charset="0"/>
              </a:defRPr>
            </a:lvl1pPr>
            <a:lvl2pPr>
              <a:lnSpc>
                <a:spcPct val="100000"/>
              </a:lnSpc>
              <a:spcBef>
                <a:spcPts val="1000"/>
              </a:spcBef>
              <a:spcAft>
                <a:spcPts val="0"/>
              </a:spcAft>
              <a:defRPr sz="1800">
                <a:latin typeface="Arial" panose="020B0604020202020204" pitchFamily="34" charset="0"/>
                <a:cs typeface="Arial" panose="020B0604020202020204" pitchFamily="34" charset="0"/>
              </a:defRPr>
            </a:lvl2pPr>
            <a:lvl3pPr>
              <a:lnSpc>
                <a:spcPct val="100000"/>
              </a:lnSpc>
              <a:spcBef>
                <a:spcPts val="1000"/>
              </a:spcBef>
              <a:spcAft>
                <a:spcPts val="0"/>
              </a:spcAft>
              <a:defRPr sz="1800">
                <a:latin typeface="Arial" panose="020B0604020202020204" pitchFamily="34" charset="0"/>
                <a:cs typeface="Arial" panose="020B0604020202020204" pitchFamily="34" charset="0"/>
              </a:defRPr>
            </a:lvl3pPr>
            <a:lvl4pPr>
              <a:lnSpc>
                <a:spcPct val="100000"/>
              </a:lnSpc>
              <a:spcBef>
                <a:spcPts val="1000"/>
              </a:spcBef>
              <a:spcAft>
                <a:spcPts val="0"/>
              </a:spcAft>
              <a:defRPr sz="1800">
                <a:latin typeface="Arial" panose="020B0604020202020204" pitchFamily="34" charset="0"/>
                <a:cs typeface="Arial" panose="020B0604020202020204" pitchFamily="34" charset="0"/>
              </a:defRPr>
            </a:lvl4pPr>
            <a:lvl5pPr>
              <a:lnSpc>
                <a:spcPct val="100000"/>
              </a:lnSpc>
              <a:spcBef>
                <a:spcPts val="1000"/>
              </a:spcBef>
              <a:spcAft>
                <a:spcPts val="0"/>
              </a:spcAft>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a:extLst>
              <a:ext uri="{FF2B5EF4-FFF2-40B4-BE49-F238E27FC236}">
                <a16:creationId xmlns:a16="http://schemas.microsoft.com/office/drawing/2014/main" id="{EE620CAC-175D-36E1-413A-12055C4F98AE}"/>
              </a:ext>
            </a:extLst>
          </p:cNvPr>
          <p:cNvSpPr>
            <a:spLocks noGrp="1"/>
          </p:cNvSpPr>
          <p:nvPr>
            <p:ph type="ftr" sz="quarter" idx="10"/>
          </p:nvPr>
        </p:nvSpPr>
        <p:spPr/>
        <p:txBody>
          <a:bodyPr/>
          <a:lstStyle/>
          <a:p>
            <a:pPr algn="l"/>
            <a:endParaRPr lang="en-US"/>
          </a:p>
        </p:txBody>
      </p:sp>
      <p:sp>
        <p:nvSpPr>
          <p:cNvPr id="9" name="Slide Number Placeholder">
            <a:extLst>
              <a:ext uri="{FF2B5EF4-FFF2-40B4-BE49-F238E27FC236}">
                <a16:creationId xmlns:a16="http://schemas.microsoft.com/office/drawing/2014/main" id="{7F85B12F-6BFC-2C7E-5997-499451F8EB4F}"/>
              </a:ext>
            </a:extLst>
          </p:cNvPr>
          <p:cNvSpPr>
            <a:spLocks noGrp="1"/>
          </p:cNvSpPr>
          <p:nvPr>
            <p:ph type="sldNum" sz="quarter" idx="11"/>
          </p:nvPr>
        </p:nvSpPr>
        <p:spPr/>
        <p:txBody>
          <a:bodyPr/>
          <a:lstStyle/>
          <a:p>
            <a:fld id="{9CAA33A2-411E-8443-83D0-3263C24E97A5}" type="slidenum">
              <a:rPr lang="en-US" smtClean="0"/>
              <a:pPr/>
              <a:t>‹#›</a:t>
            </a:fld>
            <a:endParaRPr lang="en-US"/>
          </a:p>
        </p:txBody>
      </p:sp>
    </p:spTree>
    <p:extLst>
      <p:ext uri="{BB962C8B-B14F-4D97-AF65-F5344CB8AC3E}">
        <p14:creationId xmlns:p14="http://schemas.microsoft.com/office/powerpoint/2010/main" val="4285996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ption 4)">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6F94C450-81A3-CF5D-5D19-8FA04D15DFC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935" y="0"/>
            <a:ext cx="12187064" cy="6855224"/>
          </a:xfrm>
          <a:prstGeom prst="rect">
            <a:avLst/>
          </a:prstGeom>
        </p:spPr>
      </p:pic>
      <p:sp>
        <p:nvSpPr>
          <p:cNvPr id="20" name="Title 7">
            <a:extLst>
              <a:ext uri="{FF2B5EF4-FFF2-40B4-BE49-F238E27FC236}">
                <a16:creationId xmlns:a16="http://schemas.microsoft.com/office/drawing/2014/main" id="{DDD5CC6D-17BF-5441-88EA-2F05831D4E29}"/>
              </a:ext>
            </a:extLst>
          </p:cNvPr>
          <p:cNvSpPr>
            <a:spLocks noGrp="1"/>
          </p:cNvSpPr>
          <p:nvPr>
            <p:ph type="title" hasCustomPrompt="1"/>
          </p:nvPr>
        </p:nvSpPr>
        <p:spPr>
          <a:xfrm>
            <a:off x="478367" y="1956825"/>
            <a:ext cx="5461000" cy="1189032"/>
          </a:xfrm>
          <a:prstGeom prst="rect">
            <a:avLst/>
          </a:prstGeom>
        </p:spPr>
        <p:txBody>
          <a:bodyPr anchor="b">
            <a:noAutofit/>
          </a:bodyPr>
          <a:lstStyle>
            <a:lvl1pPr>
              <a:defRPr sz="3800">
                <a:solidFill>
                  <a:schemeClr val="bg1"/>
                </a:solidFill>
              </a:defRPr>
            </a:lvl1pPr>
          </a:lstStyle>
          <a:p>
            <a:r>
              <a:rPr lang="en-US"/>
              <a:t>Select to edit Master title style</a:t>
            </a:r>
          </a:p>
        </p:txBody>
      </p:sp>
      <p:sp>
        <p:nvSpPr>
          <p:cNvPr id="14" name="Text Placeholder 11">
            <a:extLst>
              <a:ext uri="{FF2B5EF4-FFF2-40B4-BE49-F238E27FC236}">
                <a16:creationId xmlns:a16="http://schemas.microsoft.com/office/drawing/2014/main" id="{68F07E9B-F8C0-DC46-AAA5-71EF1252C0A5}"/>
              </a:ext>
            </a:extLst>
          </p:cNvPr>
          <p:cNvSpPr>
            <a:spLocks noGrp="1"/>
          </p:cNvSpPr>
          <p:nvPr>
            <p:ph type="body" sz="quarter" idx="13"/>
          </p:nvPr>
        </p:nvSpPr>
        <p:spPr>
          <a:xfrm>
            <a:off x="478367" y="3209113"/>
            <a:ext cx="5461000" cy="637116"/>
          </a:xfrm>
        </p:spPr>
        <p:txBody>
          <a:bodyPr>
            <a:noAutofit/>
          </a:bodyPr>
          <a:lstStyle>
            <a:lvl1pPr marL="0" indent="0">
              <a:lnSpc>
                <a:spcPct val="100000"/>
              </a:lnSpc>
              <a:buNone/>
              <a:defRPr sz="2000">
                <a:solidFill>
                  <a:schemeClr val="bg1"/>
                </a:solidFill>
                <a:latin typeface="Arial" panose="020B0604020202020204" pitchFamily="34" charset="0"/>
                <a:cs typeface="Arial" panose="020B0604020202020204" pitchFamily="34" charset="0"/>
              </a:defRPr>
            </a:lvl1pPr>
            <a:lvl2pPr>
              <a:lnSpc>
                <a:spcPct val="100000"/>
              </a:lnSpc>
              <a:defRPr sz="2000">
                <a:solidFill>
                  <a:schemeClr val="bg1"/>
                </a:solidFill>
                <a:latin typeface="Arial" panose="020B0604020202020204" pitchFamily="34" charset="0"/>
                <a:cs typeface="Arial" panose="020B0604020202020204" pitchFamily="34" charset="0"/>
              </a:defRPr>
            </a:lvl2pPr>
            <a:lvl3pPr>
              <a:lnSpc>
                <a:spcPct val="100000"/>
              </a:lnSpc>
              <a:defRPr sz="2000">
                <a:solidFill>
                  <a:schemeClr val="bg1"/>
                </a:solidFill>
                <a:latin typeface="Arial" panose="020B0604020202020204" pitchFamily="34" charset="0"/>
                <a:cs typeface="Arial" panose="020B0604020202020204" pitchFamily="34" charset="0"/>
              </a:defRPr>
            </a:lvl3pPr>
            <a:lvl4pPr>
              <a:lnSpc>
                <a:spcPct val="100000"/>
              </a:lnSpc>
              <a:defRPr sz="2000">
                <a:solidFill>
                  <a:schemeClr val="bg1"/>
                </a:solidFill>
                <a:latin typeface="Arial" panose="020B0604020202020204" pitchFamily="34" charset="0"/>
                <a:cs typeface="Arial" panose="020B0604020202020204" pitchFamily="34" charset="0"/>
              </a:defRPr>
            </a:lvl4pPr>
            <a:lvl5pPr>
              <a:lnSpc>
                <a:spcPct val="100000"/>
              </a:lnSpc>
              <a:defRPr sz="20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11">
            <a:extLst>
              <a:ext uri="{FF2B5EF4-FFF2-40B4-BE49-F238E27FC236}">
                <a16:creationId xmlns:a16="http://schemas.microsoft.com/office/drawing/2014/main" id="{0FBF3C0A-2A70-33E3-5197-10E789E81800}"/>
              </a:ext>
            </a:extLst>
          </p:cNvPr>
          <p:cNvSpPr>
            <a:spLocks noGrp="1"/>
          </p:cNvSpPr>
          <p:nvPr>
            <p:ph type="body" sz="quarter" idx="14" hasCustomPrompt="1"/>
          </p:nvPr>
        </p:nvSpPr>
        <p:spPr>
          <a:xfrm>
            <a:off x="478367" y="5873267"/>
            <a:ext cx="5461000" cy="277255"/>
          </a:xfrm>
        </p:spPr>
        <p:txBody>
          <a:bodyPr>
            <a:noAutofit/>
          </a:bodyPr>
          <a:lstStyle>
            <a:lvl1pPr marL="0" indent="0">
              <a:buNone/>
              <a:defRPr sz="1400">
                <a:solidFill>
                  <a:schemeClr val="bg1"/>
                </a:solidFill>
                <a:latin typeface="Arial" panose="020B0604020202020204" pitchFamily="34" charset="0"/>
                <a:cs typeface="Arial" panose="020B0604020202020204" pitchFamily="34" charset="0"/>
              </a:defRPr>
            </a:lvl1pPr>
            <a:lvl2pPr>
              <a:defRPr sz="1333"/>
            </a:lvl2pPr>
            <a:lvl3pPr>
              <a:defRPr sz="1333"/>
            </a:lvl3pPr>
            <a:lvl4pPr>
              <a:defRPr sz="1333"/>
            </a:lvl4pPr>
            <a:lvl5pPr>
              <a:defRPr sz="1333"/>
            </a:lvl5pPr>
          </a:lstStyle>
          <a:p>
            <a:pPr lvl="0"/>
            <a:r>
              <a:rPr lang="en-US"/>
              <a:t>Click to edit ministry name</a:t>
            </a:r>
          </a:p>
        </p:txBody>
      </p:sp>
      <p:sp>
        <p:nvSpPr>
          <p:cNvPr id="3" name="Text Placeholder 11">
            <a:extLst>
              <a:ext uri="{FF2B5EF4-FFF2-40B4-BE49-F238E27FC236}">
                <a16:creationId xmlns:a16="http://schemas.microsoft.com/office/drawing/2014/main" id="{72347DCD-740F-63BA-88B1-5657F3C15C65}"/>
              </a:ext>
            </a:extLst>
          </p:cNvPr>
          <p:cNvSpPr>
            <a:spLocks noGrp="1"/>
          </p:cNvSpPr>
          <p:nvPr>
            <p:ph type="body" sz="quarter" idx="15" hasCustomPrompt="1"/>
          </p:nvPr>
        </p:nvSpPr>
        <p:spPr>
          <a:xfrm>
            <a:off x="478367" y="6317393"/>
            <a:ext cx="5461000" cy="277255"/>
          </a:xfrm>
        </p:spPr>
        <p:txBody>
          <a:bodyPr>
            <a:noAutofit/>
          </a:bodyPr>
          <a:lstStyle>
            <a:lvl1pPr marL="0" indent="0">
              <a:buNone/>
              <a:defRPr sz="1400">
                <a:solidFill>
                  <a:schemeClr val="bg1"/>
                </a:solidFill>
                <a:latin typeface="Arial" panose="020B0604020202020204" pitchFamily="34" charset="0"/>
                <a:cs typeface="Arial" panose="020B0604020202020204" pitchFamily="34" charset="0"/>
              </a:defRPr>
            </a:lvl1pPr>
            <a:lvl2pPr>
              <a:defRPr sz="1333"/>
            </a:lvl2pPr>
            <a:lvl3pPr>
              <a:defRPr sz="1333"/>
            </a:lvl3pPr>
            <a:lvl4pPr>
              <a:defRPr sz="1333"/>
            </a:lvl4pPr>
            <a:lvl5pPr>
              <a:defRPr sz="1333"/>
            </a:lvl5pPr>
          </a:lstStyle>
          <a:p>
            <a:pPr lvl="0"/>
            <a:r>
              <a:rPr lang="en-US"/>
              <a:t>Click to insert version date (Month/Year)</a:t>
            </a:r>
          </a:p>
        </p:txBody>
      </p:sp>
      <p:pic>
        <p:nvPicPr>
          <p:cNvPr id="4" name="Logo" descr="Government of Ontario logo">
            <a:extLst>
              <a:ext uri="{FF2B5EF4-FFF2-40B4-BE49-F238E27FC236}">
                <a16:creationId xmlns:a16="http://schemas.microsoft.com/office/drawing/2014/main" id="{0A867768-1EA4-781F-248D-EF020CEE0969}"/>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0006176" y="5841183"/>
            <a:ext cx="1980000" cy="792000"/>
          </a:xfrm>
          <a:prstGeom prst="rect">
            <a:avLst/>
          </a:prstGeom>
        </p:spPr>
      </p:pic>
    </p:spTree>
    <p:extLst>
      <p:ext uri="{BB962C8B-B14F-4D97-AF65-F5344CB8AC3E}">
        <p14:creationId xmlns:p14="http://schemas.microsoft.com/office/powerpoint/2010/main" val="1139007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ption 5)">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C351DE58-C55E-FDD5-B70C-9D6C4F2DC0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935" y="0"/>
            <a:ext cx="12187064" cy="6855224"/>
          </a:xfrm>
          <a:prstGeom prst="rect">
            <a:avLst/>
          </a:prstGeom>
        </p:spPr>
      </p:pic>
      <p:sp>
        <p:nvSpPr>
          <p:cNvPr id="16" name="Title 7">
            <a:extLst>
              <a:ext uri="{FF2B5EF4-FFF2-40B4-BE49-F238E27FC236}">
                <a16:creationId xmlns:a16="http://schemas.microsoft.com/office/drawing/2014/main" id="{7BC758D7-CD45-5C4A-9DFF-9F13110EACBF}"/>
              </a:ext>
            </a:extLst>
          </p:cNvPr>
          <p:cNvSpPr>
            <a:spLocks noGrp="1"/>
          </p:cNvSpPr>
          <p:nvPr>
            <p:ph type="title" hasCustomPrompt="1"/>
          </p:nvPr>
        </p:nvSpPr>
        <p:spPr>
          <a:xfrm>
            <a:off x="478367" y="1956825"/>
            <a:ext cx="5461000" cy="1189032"/>
          </a:xfrm>
          <a:prstGeom prst="rect">
            <a:avLst/>
          </a:prstGeom>
        </p:spPr>
        <p:txBody>
          <a:bodyPr anchor="b">
            <a:noAutofit/>
          </a:bodyPr>
          <a:lstStyle>
            <a:lvl1pPr>
              <a:defRPr sz="3800"/>
            </a:lvl1pPr>
          </a:lstStyle>
          <a:p>
            <a:r>
              <a:rPr lang="en-US"/>
              <a:t>Select to edit Master title style</a:t>
            </a:r>
          </a:p>
        </p:txBody>
      </p:sp>
      <p:sp>
        <p:nvSpPr>
          <p:cNvPr id="14" name="Text Placeholder 11">
            <a:extLst>
              <a:ext uri="{FF2B5EF4-FFF2-40B4-BE49-F238E27FC236}">
                <a16:creationId xmlns:a16="http://schemas.microsoft.com/office/drawing/2014/main" id="{A931E11E-4F3E-4546-AB45-CC7B740A2A4E}"/>
              </a:ext>
            </a:extLst>
          </p:cNvPr>
          <p:cNvSpPr>
            <a:spLocks noGrp="1"/>
          </p:cNvSpPr>
          <p:nvPr>
            <p:ph type="body" sz="quarter" idx="13"/>
          </p:nvPr>
        </p:nvSpPr>
        <p:spPr>
          <a:xfrm>
            <a:off x="478367" y="3209113"/>
            <a:ext cx="5461000" cy="637116"/>
          </a:xfrm>
        </p:spPr>
        <p:txBody>
          <a:bodyPr>
            <a:noAutofit/>
          </a:bodyPr>
          <a:lstStyle>
            <a:lvl1pPr marL="0" indent="0">
              <a:lnSpc>
                <a:spcPct val="100000"/>
              </a:lnSpc>
              <a:buNone/>
              <a:defRPr sz="2000">
                <a:solidFill>
                  <a:schemeClr val="tx1"/>
                </a:solidFill>
                <a:latin typeface="Arial" panose="020B0604020202020204" pitchFamily="34" charset="0"/>
                <a:cs typeface="Arial" panose="020B0604020202020204" pitchFamily="34" charset="0"/>
              </a:defRPr>
            </a:lvl1pPr>
            <a:lvl2pPr>
              <a:lnSpc>
                <a:spcPct val="100000"/>
              </a:lnSpc>
              <a:defRPr sz="2000">
                <a:solidFill>
                  <a:schemeClr val="tx1"/>
                </a:solidFill>
                <a:latin typeface="Arial" panose="020B0604020202020204" pitchFamily="34" charset="0"/>
                <a:cs typeface="Arial" panose="020B0604020202020204" pitchFamily="34" charset="0"/>
              </a:defRPr>
            </a:lvl2pPr>
            <a:lvl3pPr>
              <a:lnSpc>
                <a:spcPct val="100000"/>
              </a:lnSpc>
              <a:defRPr sz="2000">
                <a:solidFill>
                  <a:schemeClr val="tx1"/>
                </a:solidFill>
                <a:latin typeface="Arial" panose="020B0604020202020204" pitchFamily="34" charset="0"/>
                <a:cs typeface="Arial" panose="020B0604020202020204" pitchFamily="34" charset="0"/>
              </a:defRPr>
            </a:lvl3pPr>
            <a:lvl4pPr>
              <a:lnSpc>
                <a:spcPct val="100000"/>
              </a:lnSpc>
              <a:defRPr sz="2000">
                <a:solidFill>
                  <a:schemeClr val="tx1"/>
                </a:solidFill>
                <a:latin typeface="Arial" panose="020B0604020202020204" pitchFamily="34" charset="0"/>
                <a:cs typeface="Arial" panose="020B0604020202020204" pitchFamily="34" charset="0"/>
              </a:defRPr>
            </a:lvl4pPr>
            <a:lvl5pPr>
              <a:lnSpc>
                <a:spcPct val="100000"/>
              </a:lnSpc>
              <a:defRPr sz="20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11">
            <a:extLst>
              <a:ext uri="{FF2B5EF4-FFF2-40B4-BE49-F238E27FC236}">
                <a16:creationId xmlns:a16="http://schemas.microsoft.com/office/drawing/2014/main" id="{EE305A83-C93C-3311-73F2-B506D557A43A}"/>
              </a:ext>
            </a:extLst>
          </p:cNvPr>
          <p:cNvSpPr>
            <a:spLocks noGrp="1"/>
          </p:cNvSpPr>
          <p:nvPr>
            <p:ph type="body" sz="quarter" idx="14" hasCustomPrompt="1"/>
          </p:nvPr>
        </p:nvSpPr>
        <p:spPr>
          <a:xfrm>
            <a:off x="478367" y="5873267"/>
            <a:ext cx="5461000" cy="277255"/>
          </a:xfrm>
        </p:spPr>
        <p:txBody>
          <a:bodyPr>
            <a:noAutofit/>
          </a:bodyPr>
          <a:lstStyle>
            <a:lvl1pPr marL="0" indent="0">
              <a:buNone/>
              <a:defRPr sz="1400">
                <a:solidFill>
                  <a:schemeClr val="bg1"/>
                </a:solidFill>
                <a:latin typeface="Arial" panose="020B0604020202020204" pitchFamily="34" charset="0"/>
                <a:cs typeface="Arial" panose="020B0604020202020204" pitchFamily="34" charset="0"/>
              </a:defRPr>
            </a:lvl1pPr>
            <a:lvl2pPr>
              <a:defRPr sz="1333"/>
            </a:lvl2pPr>
            <a:lvl3pPr>
              <a:defRPr sz="1333"/>
            </a:lvl3pPr>
            <a:lvl4pPr>
              <a:defRPr sz="1333"/>
            </a:lvl4pPr>
            <a:lvl5pPr>
              <a:defRPr sz="1333"/>
            </a:lvl5pPr>
          </a:lstStyle>
          <a:p>
            <a:pPr lvl="0"/>
            <a:r>
              <a:rPr lang="en-US"/>
              <a:t>Click to edit ministry name</a:t>
            </a:r>
          </a:p>
        </p:txBody>
      </p:sp>
      <p:sp>
        <p:nvSpPr>
          <p:cNvPr id="4" name="Text Placeholder 11">
            <a:extLst>
              <a:ext uri="{FF2B5EF4-FFF2-40B4-BE49-F238E27FC236}">
                <a16:creationId xmlns:a16="http://schemas.microsoft.com/office/drawing/2014/main" id="{0101C9C0-D70C-1364-8A4C-E8BD3F59CF8A}"/>
              </a:ext>
            </a:extLst>
          </p:cNvPr>
          <p:cNvSpPr>
            <a:spLocks noGrp="1"/>
          </p:cNvSpPr>
          <p:nvPr>
            <p:ph type="body" sz="quarter" idx="15" hasCustomPrompt="1"/>
          </p:nvPr>
        </p:nvSpPr>
        <p:spPr>
          <a:xfrm>
            <a:off x="478367" y="6317393"/>
            <a:ext cx="5461000" cy="277255"/>
          </a:xfrm>
        </p:spPr>
        <p:txBody>
          <a:bodyPr>
            <a:noAutofit/>
          </a:bodyPr>
          <a:lstStyle>
            <a:lvl1pPr marL="0" indent="0">
              <a:buNone/>
              <a:defRPr sz="1400">
                <a:solidFill>
                  <a:schemeClr val="bg1"/>
                </a:solidFill>
                <a:latin typeface="Arial" panose="020B0604020202020204" pitchFamily="34" charset="0"/>
                <a:cs typeface="Arial" panose="020B0604020202020204" pitchFamily="34" charset="0"/>
              </a:defRPr>
            </a:lvl1pPr>
            <a:lvl2pPr>
              <a:defRPr sz="1333"/>
            </a:lvl2pPr>
            <a:lvl3pPr>
              <a:defRPr sz="1333"/>
            </a:lvl3pPr>
            <a:lvl4pPr>
              <a:defRPr sz="1333"/>
            </a:lvl4pPr>
            <a:lvl5pPr>
              <a:defRPr sz="1333"/>
            </a:lvl5pPr>
          </a:lstStyle>
          <a:p>
            <a:pPr lvl="0"/>
            <a:r>
              <a:rPr lang="en-US"/>
              <a:t>Click to insert version date (Month/Year)</a:t>
            </a:r>
          </a:p>
        </p:txBody>
      </p:sp>
      <p:pic>
        <p:nvPicPr>
          <p:cNvPr id="3" name="Logo" descr="Government of Ontario logo">
            <a:extLst>
              <a:ext uri="{FF2B5EF4-FFF2-40B4-BE49-F238E27FC236}">
                <a16:creationId xmlns:a16="http://schemas.microsoft.com/office/drawing/2014/main" id="{43F47B87-BC37-AFB3-3C04-A17707194F7B}"/>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0006176" y="5841183"/>
            <a:ext cx="1980000" cy="792000"/>
          </a:xfrm>
          <a:prstGeom prst="rect">
            <a:avLst/>
          </a:prstGeom>
        </p:spPr>
      </p:pic>
    </p:spTree>
    <p:extLst>
      <p:ext uri="{BB962C8B-B14F-4D97-AF65-F5344CB8AC3E}">
        <p14:creationId xmlns:p14="http://schemas.microsoft.com/office/powerpoint/2010/main" val="236739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ption 6)">
    <p:spTree>
      <p:nvGrpSpPr>
        <p:cNvPr id="1" name=""/>
        <p:cNvGrpSpPr/>
        <p:nvPr/>
      </p:nvGrpSpPr>
      <p:grpSpPr>
        <a:xfrm>
          <a:off x="0" y="0"/>
          <a:ext cx="0" cy="0"/>
          <a:chOff x="0" y="0"/>
          <a:chExt cx="0" cy="0"/>
        </a:xfrm>
      </p:grpSpPr>
      <p:pic>
        <p:nvPicPr>
          <p:cNvPr id="4" name="Background">
            <a:extLst>
              <a:ext uri="{FF2B5EF4-FFF2-40B4-BE49-F238E27FC236}">
                <a16:creationId xmlns:a16="http://schemas.microsoft.com/office/drawing/2014/main" id="{75DF5AA9-B3C3-C482-A3D4-0AE51091907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935" y="0"/>
            <a:ext cx="12187064" cy="6855224"/>
          </a:xfrm>
          <a:prstGeom prst="rect">
            <a:avLst/>
          </a:prstGeom>
        </p:spPr>
      </p:pic>
      <p:sp>
        <p:nvSpPr>
          <p:cNvPr id="15" name="Title">
            <a:extLst>
              <a:ext uri="{FF2B5EF4-FFF2-40B4-BE49-F238E27FC236}">
                <a16:creationId xmlns:a16="http://schemas.microsoft.com/office/drawing/2014/main" id="{42CEEC6F-055F-4944-8221-0575BF0BF433}"/>
              </a:ext>
            </a:extLst>
          </p:cNvPr>
          <p:cNvSpPr>
            <a:spLocks noGrp="1"/>
          </p:cNvSpPr>
          <p:nvPr>
            <p:ph type="title" hasCustomPrompt="1"/>
          </p:nvPr>
        </p:nvSpPr>
        <p:spPr>
          <a:xfrm>
            <a:off x="1489748" y="707478"/>
            <a:ext cx="5461000" cy="1189032"/>
          </a:xfrm>
          <a:prstGeom prst="rect">
            <a:avLst/>
          </a:prstGeom>
        </p:spPr>
        <p:txBody>
          <a:bodyPr anchor="b">
            <a:noAutofit/>
          </a:bodyPr>
          <a:lstStyle>
            <a:lvl1pPr>
              <a:defRPr sz="3800"/>
            </a:lvl1pPr>
          </a:lstStyle>
          <a:p>
            <a:r>
              <a:rPr lang="en-US"/>
              <a:t>Select to edit Master title style</a:t>
            </a:r>
          </a:p>
        </p:txBody>
      </p:sp>
      <p:sp>
        <p:nvSpPr>
          <p:cNvPr id="11" name="Text Placeholder 1">
            <a:extLst>
              <a:ext uri="{FF2B5EF4-FFF2-40B4-BE49-F238E27FC236}">
                <a16:creationId xmlns:a16="http://schemas.microsoft.com/office/drawing/2014/main" id="{2AFF5127-F86A-A243-83BC-3E4FD130F3A6}"/>
              </a:ext>
            </a:extLst>
          </p:cNvPr>
          <p:cNvSpPr>
            <a:spLocks noGrp="1"/>
          </p:cNvSpPr>
          <p:nvPr>
            <p:ph type="body" sz="quarter" idx="13"/>
          </p:nvPr>
        </p:nvSpPr>
        <p:spPr>
          <a:xfrm>
            <a:off x="1489748" y="2420389"/>
            <a:ext cx="5461000" cy="976333"/>
          </a:xfrm>
        </p:spPr>
        <p:txBody>
          <a:bodyPr>
            <a:noAutofit/>
          </a:bodyPr>
          <a:lstStyle>
            <a:lvl1pPr marL="0" indent="0">
              <a:lnSpc>
                <a:spcPct val="100000"/>
              </a:lnSpc>
              <a:buNone/>
              <a:defRPr sz="2000">
                <a:solidFill>
                  <a:schemeClr val="tx1"/>
                </a:solidFill>
                <a:latin typeface="Arial" panose="020B0604020202020204" pitchFamily="34" charset="0"/>
                <a:cs typeface="Arial" panose="020B0604020202020204" pitchFamily="34" charset="0"/>
              </a:defRPr>
            </a:lvl1pPr>
            <a:lvl2pPr>
              <a:lnSpc>
                <a:spcPct val="100000"/>
              </a:lnSpc>
              <a:defRPr sz="2000">
                <a:solidFill>
                  <a:schemeClr val="tx1"/>
                </a:solidFill>
                <a:latin typeface="Arial" panose="020B0604020202020204" pitchFamily="34" charset="0"/>
                <a:cs typeface="Arial" panose="020B0604020202020204" pitchFamily="34" charset="0"/>
              </a:defRPr>
            </a:lvl2pPr>
            <a:lvl3pPr>
              <a:lnSpc>
                <a:spcPct val="100000"/>
              </a:lnSpc>
              <a:defRPr sz="2000">
                <a:solidFill>
                  <a:schemeClr val="tx1"/>
                </a:solidFill>
                <a:latin typeface="Arial" panose="020B0604020202020204" pitchFamily="34" charset="0"/>
                <a:cs typeface="Arial" panose="020B0604020202020204" pitchFamily="34" charset="0"/>
              </a:defRPr>
            </a:lvl3pPr>
            <a:lvl4pPr>
              <a:lnSpc>
                <a:spcPct val="100000"/>
              </a:lnSpc>
              <a:defRPr sz="2000">
                <a:solidFill>
                  <a:schemeClr val="tx1"/>
                </a:solidFill>
                <a:latin typeface="Arial" panose="020B0604020202020204" pitchFamily="34" charset="0"/>
                <a:cs typeface="Arial" panose="020B0604020202020204" pitchFamily="34" charset="0"/>
              </a:defRPr>
            </a:lvl4pPr>
            <a:lvl5pPr>
              <a:lnSpc>
                <a:spcPct val="100000"/>
              </a:lnSpc>
              <a:defRPr sz="20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2">
            <a:extLst>
              <a:ext uri="{FF2B5EF4-FFF2-40B4-BE49-F238E27FC236}">
                <a16:creationId xmlns:a16="http://schemas.microsoft.com/office/drawing/2014/main" id="{154DDFDB-A10B-2927-184C-7B174B6265FE}"/>
              </a:ext>
            </a:extLst>
          </p:cNvPr>
          <p:cNvSpPr>
            <a:spLocks noGrp="1"/>
          </p:cNvSpPr>
          <p:nvPr>
            <p:ph type="body" sz="quarter" idx="14" hasCustomPrompt="1"/>
          </p:nvPr>
        </p:nvSpPr>
        <p:spPr>
          <a:xfrm>
            <a:off x="478367" y="5873267"/>
            <a:ext cx="5461000" cy="277255"/>
          </a:xfrm>
        </p:spPr>
        <p:txBody>
          <a:bodyPr>
            <a:noAutofit/>
          </a:bodyPr>
          <a:lstStyle>
            <a:lvl1pPr marL="0" indent="0">
              <a:buNone/>
              <a:defRPr sz="1400">
                <a:solidFill>
                  <a:schemeClr val="bg1"/>
                </a:solidFill>
                <a:latin typeface="Arial" panose="020B0604020202020204" pitchFamily="34" charset="0"/>
                <a:cs typeface="Arial" panose="020B0604020202020204" pitchFamily="34" charset="0"/>
              </a:defRPr>
            </a:lvl1pPr>
            <a:lvl2pPr>
              <a:defRPr sz="1333"/>
            </a:lvl2pPr>
            <a:lvl3pPr>
              <a:defRPr sz="1333"/>
            </a:lvl3pPr>
            <a:lvl4pPr>
              <a:defRPr sz="1333"/>
            </a:lvl4pPr>
            <a:lvl5pPr>
              <a:defRPr sz="1333"/>
            </a:lvl5pPr>
          </a:lstStyle>
          <a:p>
            <a:pPr lvl="0"/>
            <a:r>
              <a:rPr lang="en-US"/>
              <a:t>Click to edit ministry name</a:t>
            </a:r>
          </a:p>
        </p:txBody>
      </p:sp>
      <p:sp>
        <p:nvSpPr>
          <p:cNvPr id="3" name="Text Placeholder 3">
            <a:extLst>
              <a:ext uri="{FF2B5EF4-FFF2-40B4-BE49-F238E27FC236}">
                <a16:creationId xmlns:a16="http://schemas.microsoft.com/office/drawing/2014/main" id="{EBA126C1-2128-78EB-51FF-41E3D0B9864A}"/>
              </a:ext>
            </a:extLst>
          </p:cNvPr>
          <p:cNvSpPr>
            <a:spLocks noGrp="1"/>
          </p:cNvSpPr>
          <p:nvPr>
            <p:ph type="body" sz="quarter" idx="15" hasCustomPrompt="1"/>
          </p:nvPr>
        </p:nvSpPr>
        <p:spPr>
          <a:xfrm>
            <a:off x="478367" y="6317393"/>
            <a:ext cx="5461000" cy="277255"/>
          </a:xfrm>
        </p:spPr>
        <p:txBody>
          <a:bodyPr>
            <a:noAutofit/>
          </a:bodyPr>
          <a:lstStyle>
            <a:lvl1pPr marL="0" indent="0">
              <a:buNone/>
              <a:defRPr sz="1400">
                <a:solidFill>
                  <a:schemeClr val="bg1"/>
                </a:solidFill>
                <a:latin typeface="Arial" panose="020B0604020202020204" pitchFamily="34" charset="0"/>
                <a:cs typeface="Arial" panose="020B0604020202020204" pitchFamily="34" charset="0"/>
              </a:defRPr>
            </a:lvl1pPr>
            <a:lvl2pPr>
              <a:defRPr sz="1333"/>
            </a:lvl2pPr>
            <a:lvl3pPr>
              <a:defRPr sz="1333"/>
            </a:lvl3pPr>
            <a:lvl4pPr>
              <a:defRPr sz="1333"/>
            </a:lvl4pPr>
            <a:lvl5pPr>
              <a:defRPr sz="1333"/>
            </a:lvl5pPr>
          </a:lstStyle>
          <a:p>
            <a:pPr lvl="0"/>
            <a:r>
              <a:rPr lang="en-US"/>
              <a:t>Click to insert version date (Month/Year)</a:t>
            </a:r>
          </a:p>
        </p:txBody>
      </p:sp>
      <p:pic>
        <p:nvPicPr>
          <p:cNvPr id="5" name="Logo" descr="Government of Ontario logo">
            <a:extLst>
              <a:ext uri="{FF2B5EF4-FFF2-40B4-BE49-F238E27FC236}">
                <a16:creationId xmlns:a16="http://schemas.microsoft.com/office/drawing/2014/main" id="{E835B3C4-FC83-3D89-12A1-051A9ADCEE02}"/>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0006176" y="5841183"/>
            <a:ext cx="1980000" cy="792000"/>
          </a:xfrm>
          <a:prstGeom prst="rect">
            <a:avLst/>
          </a:prstGeom>
        </p:spPr>
      </p:pic>
    </p:spTree>
    <p:extLst>
      <p:ext uri="{BB962C8B-B14F-4D97-AF65-F5344CB8AC3E}">
        <p14:creationId xmlns:p14="http://schemas.microsoft.com/office/powerpoint/2010/main" val="3979767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vider (Option 1)">
    <p:spTree>
      <p:nvGrpSpPr>
        <p:cNvPr id="1" name=""/>
        <p:cNvGrpSpPr/>
        <p:nvPr/>
      </p:nvGrpSpPr>
      <p:grpSpPr>
        <a:xfrm>
          <a:off x="0" y="0"/>
          <a:ext cx="0" cy="0"/>
          <a:chOff x="0" y="0"/>
          <a:chExt cx="0" cy="0"/>
        </a:xfrm>
      </p:grpSpPr>
      <p:pic>
        <p:nvPicPr>
          <p:cNvPr id="2" name="Background">
            <a:extLst>
              <a:ext uri="{FF2B5EF4-FFF2-40B4-BE49-F238E27FC236}">
                <a16:creationId xmlns:a16="http://schemas.microsoft.com/office/drawing/2014/main" id="{6B267648-1342-6764-C1E2-53086C3978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87064" cy="6855224"/>
          </a:xfrm>
          <a:prstGeom prst="rect">
            <a:avLst/>
          </a:prstGeom>
        </p:spPr>
      </p:pic>
      <p:sp>
        <p:nvSpPr>
          <p:cNvPr id="7" name="Title">
            <a:extLst>
              <a:ext uri="{FF2B5EF4-FFF2-40B4-BE49-F238E27FC236}">
                <a16:creationId xmlns:a16="http://schemas.microsoft.com/office/drawing/2014/main" id="{8EDCEF46-B062-8F43-B210-CEF4BC27B6BD}"/>
              </a:ext>
            </a:extLst>
          </p:cNvPr>
          <p:cNvSpPr>
            <a:spLocks noGrp="1"/>
          </p:cNvSpPr>
          <p:nvPr>
            <p:ph type="title" hasCustomPrompt="1"/>
          </p:nvPr>
        </p:nvSpPr>
        <p:spPr>
          <a:xfrm>
            <a:off x="478367" y="1956825"/>
            <a:ext cx="5461000" cy="1189032"/>
          </a:xfrm>
          <a:prstGeom prst="rect">
            <a:avLst/>
          </a:prstGeom>
        </p:spPr>
        <p:txBody>
          <a:bodyPr anchor="b">
            <a:noAutofit/>
          </a:bodyPr>
          <a:lstStyle>
            <a:lvl1pPr>
              <a:defRPr sz="3800" b="1" i="0">
                <a:latin typeface="Raleway" panose="020B0003030101060003" pitchFamily="34" charset="0"/>
              </a:defRPr>
            </a:lvl1pPr>
          </a:lstStyle>
          <a:p>
            <a:r>
              <a:rPr lang="en-US"/>
              <a:t>Select to edit Master title style</a:t>
            </a:r>
          </a:p>
        </p:txBody>
      </p:sp>
      <p:sp>
        <p:nvSpPr>
          <p:cNvPr id="8" name="Text Placeholder">
            <a:extLst>
              <a:ext uri="{FF2B5EF4-FFF2-40B4-BE49-F238E27FC236}">
                <a16:creationId xmlns:a16="http://schemas.microsoft.com/office/drawing/2014/main" id="{06A76FC9-58EB-C94D-99A0-37D96353E629}"/>
              </a:ext>
            </a:extLst>
          </p:cNvPr>
          <p:cNvSpPr>
            <a:spLocks noGrp="1"/>
          </p:cNvSpPr>
          <p:nvPr>
            <p:ph type="body" sz="quarter" idx="13"/>
          </p:nvPr>
        </p:nvSpPr>
        <p:spPr>
          <a:xfrm>
            <a:off x="478367" y="3209113"/>
            <a:ext cx="5461000" cy="637116"/>
          </a:xfrm>
        </p:spPr>
        <p:txBody>
          <a:bodyPr>
            <a:noAutofit/>
          </a:bodyPr>
          <a:lstStyle>
            <a:lvl1pPr marL="0" indent="0">
              <a:lnSpc>
                <a:spcPct val="100000"/>
              </a:lnSpc>
              <a:buNone/>
              <a:defRPr sz="2000">
                <a:solidFill>
                  <a:schemeClr val="tx1"/>
                </a:solidFill>
                <a:latin typeface="Arial" panose="020B0604020202020204" pitchFamily="34" charset="0"/>
                <a:cs typeface="Arial" panose="020B0604020202020204" pitchFamily="34" charset="0"/>
              </a:defRPr>
            </a:lvl1pPr>
            <a:lvl2pPr>
              <a:lnSpc>
                <a:spcPct val="100000"/>
              </a:lnSpc>
              <a:defRPr sz="2000">
                <a:solidFill>
                  <a:schemeClr val="tx1"/>
                </a:solidFill>
                <a:latin typeface="Arial" panose="020B0604020202020204" pitchFamily="34" charset="0"/>
                <a:cs typeface="Arial" panose="020B0604020202020204" pitchFamily="34" charset="0"/>
              </a:defRPr>
            </a:lvl2pPr>
            <a:lvl3pPr>
              <a:lnSpc>
                <a:spcPct val="100000"/>
              </a:lnSpc>
              <a:defRPr sz="2000">
                <a:solidFill>
                  <a:schemeClr val="tx1"/>
                </a:solidFill>
                <a:latin typeface="Arial" panose="020B0604020202020204" pitchFamily="34" charset="0"/>
                <a:cs typeface="Arial" panose="020B0604020202020204" pitchFamily="34" charset="0"/>
              </a:defRPr>
            </a:lvl3pPr>
            <a:lvl4pPr>
              <a:lnSpc>
                <a:spcPct val="100000"/>
              </a:lnSpc>
              <a:defRPr sz="2000">
                <a:solidFill>
                  <a:schemeClr val="tx1"/>
                </a:solidFill>
                <a:latin typeface="Arial" panose="020B0604020202020204" pitchFamily="34" charset="0"/>
                <a:cs typeface="Arial" panose="020B0604020202020204" pitchFamily="34" charset="0"/>
              </a:defRPr>
            </a:lvl4pPr>
            <a:lvl5pPr>
              <a:lnSpc>
                <a:spcPct val="100000"/>
              </a:lnSpc>
              <a:defRPr sz="20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Logo">
            <a:extLst>
              <a:ext uri="{FF2B5EF4-FFF2-40B4-BE49-F238E27FC236}">
                <a16:creationId xmlns:a16="http://schemas.microsoft.com/office/drawing/2014/main" id="{16349751-C56B-C334-0010-F93C095A3344}"/>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0634786" y="6221007"/>
            <a:ext cx="1190786" cy="476315"/>
          </a:xfrm>
          <a:prstGeom prst="rect">
            <a:avLst/>
          </a:prstGeom>
        </p:spPr>
      </p:pic>
    </p:spTree>
    <p:extLst>
      <p:ext uri="{BB962C8B-B14F-4D97-AF65-F5344CB8AC3E}">
        <p14:creationId xmlns:p14="http://schemas.microsoft.com/office/powerpoint/2010/main" val="3560632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vider (Option 2)">
    <p:spTree>
      <p:nvGrpSpPr>
        <p:cNvPr id="1" name=""/>
        <p:cNvGrpSpPr/>
        <p:nvPr/>
      </p:nvGrpSpPr>
      <p:grpSpPr>
        <a:xfrm>
          <a:off x="0" y="0"/>
          <a:ext cx="0" cy="0"/>
          <a:chOff x="0" y="0"/>
          <a:chExt cx="0" cy="0"/>
        </a:xfrm>
      </p:grpSpPr>
      <p:pic>
        <p:nvPicPr>
          <p:cNvPr id="2" name="Background">
            <a:extLst>
              <a:ext uri="{FF2B5EF4-FFF2-40B4-BE49-F238E27FC236}">
                <a16:creationId xmlns:a16="http://schemas.microsoft.com/office/drawing/2014/main" id="{5A851F55-865A-9E42-81CF-AA97CBD9857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87064" cy="6855224"/>
          </a:xfrm>
          <a:prstGeom prst="rect">
            <a:avLst/>
          </a:prstGeom>
        </p:spPr>
      </p:pic>
      <p:sp>
        <p:nvSpPr>
          <p:cNvPr id="7" name="Title">
            <a:extLst>
              <a:ext uri="{FF2B5EF4-FFF2-40B4-BE49-F238E27FC236}">
                <a16:creationId xmlns:a16="http://schemas.microsoft.com/office/drawing/2014/main" id="{F7F7BA4A-9BEB-3648-9F65-FD4101B31C9B}"/>
              </a:ext>
            </a:extLst>
          </p:cNvPr>
          <p:cNvSpPr>
            <a:spLocks noGrp="1"/>
          </p:cNvSpPr>
          <p:nvPr>
            <p:ph type="title" hasCustomPrompt="1"/>
          </p:nvPr>
        </p:nvSpPr>
        <p:spPr>
          <a:xfrm>
            <a:off x="478367" y="1956825"/>
            <a:ext cx="5461000" cy="1189032"/>
          </a:xfrm>
          <a:prstGeom prst="rect">
            <a:avLst/>
          </a:prstGeom>
        </p:spPr>
        <p:txBody>
          <a:bodyPr anchor="b">
            <a:noAutofit/>
          </a:bodyPr>
          <a:lstStyle>
            <a:lvl1pPr>
              <a:defRPr sz="3800" b="1" i="0">
                <a:latin typeface="Raleway" panose="020B0003030101060003" pitchFamily="34" charset="0"/>
              </a:defRPr>
            </a:lvl1pPr>
          </a:lstStyle>
          <a:p>
            <a:r>
              <a:rPr lang="en-US"/>
              <a:t>Select to edit Master title style</a:t>
            </a:r>
          </a:p>
        </p:txBody>
      </p:sp>
      <p:sp>
        <p:nvSpPr>
          <p:cNvPr id="8" name="Text Placeholder">
            <a:extLst>
              <a:ext uri="{FF2B5EF4-FFF2-40B4-BE49-F238E27FC236}">
                <a16:creationId xmlns:a16="http://schemas.microsoft.com/office/drawing/2014/main" id="{04F937D3-E2A2-EE42-B03E-192CAF0A6736}"/>
              </a:ext>
            </a:extLst>
          </p:cNvPr>
          <p:cNvSpPr>
            <a:spLocks noGrp="1"/>
          </p:cNvSpPr>
          <p:nvPr>
            <p:ph type="body" sz="quarter" idx="13"/>
          </p:nvPr>
        </p:nvSpPr>
        <p:spPr>
          <a:xfrm>
            <a:off x="478367" y="3209113"/>
            <a:ext cx="5461000" cy="637116"/>
          </a:xfrm>
        </p:spPr>
        <p:txBody>
          <a:bodyPr>
            <a:noAutofit/>
          </a:bodyPr>
          <a:lstStyle>
            <a:lvl1pPr marL="0" indent="0">
              <a:lnSpc>
                <a:spcPct val="100000"/>
              </a:lnSpc>
              <a:buNone/>
              <a:defRPr sz="2000">
                <a:solidFill>
                  <a:schemeClr val="tx1"/>
                </a:solidFill>
                <a:latin typeface="Arial" panose="020B0604020202020204" pitchFamily="34" charset="0"/>
                <a:cs typeface="Arial" panose="020B0604020202020204" pitchFamily="34" charset="0"/>
              </a:defRPr>
            </a:lvl1pPr>
            <a:lvl2pPr>
              <a:lnSpc>
                <a:spcPct val="100000"/>
              </a:lnSpc>
              <a:defRPr sz="2000">
                <a:solidFill>
                  <a:schemeClr val="tx1"/>
                </a:solidFill>
                <a:latin typeface="Arial" panose="020B0604020202020204" pitchFamily="34" charset="0"/>
                <a:cs typeface="Arial" panose="020B0604020202020204" pitchFamily="34" charset="0"/>
              </a:defRPr>
            </a:lvl2pPr>
            <a:lvl3pPr>
              <a:lnSpc>
                <a:spcPct val="100000"/>
              </a:lnSpc>
              <a:defRPr sz="2000">
                <a:solidFill>
                  <a:schemeClr val="tx1"/>
                </a:solidFill>
                <a:latin typeface="Arial" panose="020B0604020202020204" pitchFamily="34" charset="0"/>
                <a:cs typeface="Arial" panose="020B0604020202020204" pitchFamily="34" charset="0"/>
              </a:defRPr>
            </a:lvl3pPr>
            <a:lvl4pPr>
              <a:lnSpc>
                <a:spcPct val="100000"/>
              </a:lnSpc>
              <a:defRPr sz="2000">
                <a:solidFill>
                  <a:schemeClr val="tx1"/>
                </a:solidFill>
                <a:latin typeface="Arial" panose="020B0604020202020204" pitchFamily="34" charset="0"/>
                <a:cs typeface="Arial" panose="020B0604020202020204" pitchFamily="34" charset="0"/>
              </a:defRPr>
            </a:lvl4pPr>
            <a:lvl5pPr>
              <a:lnSpc>
                <a:spcPct val="100000"/>
              </a:lnSpc>
              <a:defRPr sz="20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Logo">
            <a:extLst>
              <a:ext uri="{FF2B5EF4-FFF2-40B4-BE49-F238E27FC236}">
                <a16:creationId xmlns:a16="http://schemas.microsoft.com/office/drawing/2014/main" id="{C6E6D81C-93EC-1194-C61A-3C81680B6775}"/>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0634786" y="6221007"/>
            <a:ext cx="1190786" cy="476315"/>
          </a:xfrm>
          <a:prstGeom prst="rect">
            <a:avLst/>
          </a:prstGeom>
        </p:spPr>
      </p:pic>
    </p:spTree>
    <p:extLst>
      <p:ext uri="{BB962C8B-B14F-4D97-AF65-F5344CB8AC3E}">
        <p14:creationId xmlns:p14="http://schemas.microsoft.com/office/powerpoint/2010/main" val="1788121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vider (Option 3)">
    <p:spTree>
      <p:nvGrpSpPr>
        <p:cNvPr id="1" name=""/>
        <p:cNvGrpSpPr/>
        <p:nvPr/>
      </p:nvGrpSpPr>
      <p:grpSpPr>
        <a:xfrm>
          <a:off x="0" y="0"/>
          <a:ext cx="0" cy="0"/>
          <a:chOff x="0" y="0"/>
          <a:chExt cx="0" cy="0"/>
        </a:xfrm>
      </p:grpSpPr>
      <p:pic>
        <p:nvPicPr>
          <p:cNvPr id="3" name="Background">
            <a:extLst>
              <a:ext uri="{FF2B5EF4-FFF2-40B4-BE49-F238E27FC236}">
                <a16:creationId xmlns:a16="http://schemas.microsoft.com/office/drawing/2014/main" id="{7AB5EB7B-173D-ADDD-2851-56CD6E2201C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87064" cy="6855224"/>
          </a:xfrm>
          <a:prstGeom prst="rect">
            <a:avLst/>
          </a:prstGeom>
        </p:spPr>
      </p:pic>
      <p:sp>
        <p:nvSpPr>
          <p:cNvPr id="8" name="Title">
            <a:extLst>
              <a:ext uri="{FF2B5EF4-FFF2-40B4-BE49-F238E27FC236}">
                <a16:creationId xmlns:a16="http://schemas.microsoft.com/office/drawing/2014/main" id="{5D642DBE-544F-674F-8AB5-09E1ECE2AD04}"/>
              </a:ext>
            </a:extLst>
          </p:cNvPr>
          <p:cNvSpPr>
            <a:spLocks noGrp="1"/>
          </p:cNvSpPr>
          <p:nvPr>
            <p:ph type="title" hasCustomPrompt="1"/>
          </p:nvPr>
        </p:nvSpPr>
        <p:spPr>
          <a:xfrm>
            <a:off x="478367" y="1956825"/>
            <a:ext cx="5461000" cy="1189032"/>
          </a:xfrm>
          <a:prstGeom prst="rect">
            <a:avLst/>
          </a:prstGeom>
        </p:spPr>
        <p:txBody>
          <a:bodyPr anchor="b">
            <a:noAutofit/>
          </a:bodyPr>
          <a:lstStyle>
            <a:lvl1pPr>
              <a:defRPr sz="3800" b="1" i="0">
                <a:latin typeface="Raleway" panose="020B0003030101060003" pitchFamily="34" charset="0"/>
              </a:defRPr>
            </a:lvl1pPr>
          </a:lstStyle>
          <a:p>
            <a:r>
              <a:rPr lang="en-US"/>
              <a:t>Select to edit Master title style</a:t>
            </a:r>
          </a:p>
        </p:txBody>
      </p:sp>
      <p:sp>
        <p:nvSpPr>
          <p:cNvPr id="9" name="Text Placeholder">
            <a:extLst>
              <a:ext uri="{FF2B5EF4-FFF2-40B4-BE49-F238E27FC236}">
                <a16:creationId xmlns:a16="http://schemas.microsoft.com/office/drawing/2014/main" id="{0F8BA95E-0838-2C40-AA40-1B83A7062E82}"/>
              </a:ext>
            </a:extLst>
          </p:cNvPr>
          <p:cNvSpPr>
            <a:spLocks noGrp="1"/>
          </p:cNvSpPr>
          <p:nvPr>
            <p:ph type="body" sz="quarter" idx="13"/>
          </p:nvPr>
        </p:nvSpPr>
        <p:spPr>
          <a:xfrm>
            <a:off x="478367" y="3209113"/>
            <a:ext cx="5461000" cy="637116"/>
          </a:xfrm>
        </p:spPr>
        <p:txBody>
          <a:bodyPr/>
          <a:lstStyle>
            <a:lvl1pPr marL="0" indent="0">
              <a:lnSpc>
                <a:spcPct val="100000"/>
              </a:lnSpc>
              <a:buNone/>
              <a:defRPr sz="1867">
                <a:solidFill>
                  <a:schemeClr val="tx1"/>
                </a:solidFill>
                <a:latin typeface="Arial" panose="020B0604020202020204" pitchFamily="34" charset="0"/>
                <a:cs typeface="Arial" panose="020B0604020202020204" pitchFamily="34" charset="0"/>
              </a:defRPr>
            </a:lvl1pPr>
            <a:lvl2pPr>
              <a:lnSpc>
                <a:spcPct val="100000"/>
              </a:lnSpc>
              <a:defRPr sz="1867">
                <a:solidFill>
                  <a:schemeClr val="tx1"/>
                </a:solidFill>
                <a:latin typeface="Arial" panose="020B0604020202020204" pitchFamily="34" charset="0"/>
                <a:cs typeface="Arial" panose="020B0604020202020204" pitchFamily="34" charset="0"/>
              </a:defRPr>
            </a:lvl2pPr>
            <a:lvl3pPr>
              <a:lnSpc>
                <a:spcPct val="100000"/>
              </a:lnSpc>
              <a:defRPr sz="1867">
                <a:solidFill>
                  <a:schemeClr val="tx1"/>
                </a:solidFill>
                <a:latin typeface="Arial" panose="020B0604020202020204" pitchFamily="34" charset="0"/>
                <a:cs typeface="Arial" panose="020B0604020202020204" pitchFamily="34" charset="0"/>
              </a:defRPr>
            </a:lvl3pPr>
            <a:lvl4pPr>
              <a:lnSpc>
                <a:spcPct val="100000"/>
              </a:lnSpc>
              <a:defRPr sz="1867">
                <a:solidFill>
                  <a:schemeClr val="tx1"/>
                </a:solidFill>
                <a:latin typeface="Arial" panose="020B0604020202020204" pitchFamily="34" charset="0"/>
                <a:cs typeface="Arial" panose="020B0604020202020204" pitchFamily="34" charset="0"/>
              </a:defRPr>
            </a:lvl4pPr>
            <a:lvl5pPr>
              <a:lnSpc>
                <a:spcPct val="100000"/>
              </a:lnSpc>
              <a:defRPr sz="1867">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Logo">
            <a:extLst>
              <a:ext uri="{FF2B5EF4-FFF2-40B4-BE49-F238E27FC236}">
                <a16:creationId xmlns:a16="http://schemas.microsoft.com/office/drawing/2014/main" id="{F3ED998E-9D27-43C9-EA7B-C7131B983EB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0634786" y="6221007"/>
            <a:ext cx="1190786" cy="476315"/>
          </a:xfrm>
          <a:prstGeom prst="rect">
            <a:avLst/>
          </a:prstGeom>
        </p:spPr>
      </p:pic>
    </p:spTree>
    <p:extLst>
      <p:ext uri="{BB962C8B-B14F-4D97-AF65-F5344CB8AC3E}">
        <p14:creationId xmlns:p14="http://schemas.microsoft.com/office/powerpoint/2010/main" val="1334409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vider (Option 4)">
    <p:spTree>
      <p:nvGrpSpPr>
        <p:cNvPr id="1" name=""/>
        <p:cNvGrpSpPr/>
        <p:nvPr/>
      </p:nvGrpSpPr>
      <p:grpSpPr>
        <a:xfrm>
          <a:off x="0" y="0"/>
          <a:ext cx="0" cy="0"/>
          <a:chOff x="0" y="0"/>
          <a:chExt cx="0" cy="0"/>
        </a:xfrm>
      </p:grpSpPr>
      <p:pic>
        <p:nvPicPr>
          <p:cNvPr id="2" name="Background">
            <a:extLst>
              <a:ext uri="{FF2B5EF4-FFF2-40B4-BE49-F238E27FC236}">
                <a16:creationId xmlns:a16="http://schemas.microsoft.com/office/drawing/2014/main" id="{9A3CD7C4-DCE4-EB3E-A4D2-A3623FC9AA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87064" cy="6855224"/>
          </a:xfrm>
          <a:prstGeom prst="rect">
            <a:avLst/>
          </a:prstGeom>
        </p:spPr>
      </p:pic>
      <p:sp>
        <p:nvSpPr>
          <p:cNvPr id="9" name="Title">
            <a:extLst>
              <a:ext uri="{FF2B5EF4-FFF2-40B4-BE49-F238E27FC236}">
                <a16:creationId xmlns:a16="http://schemas.microsoft.com/office/drawing/2014/main" id="{21BBBEF2-26D0-4549-92F5-2C71A9FCF7E7}"/>
              </a:ext>
            </a:extLst>
          </p:cNvPr>
          <p:cNvSpPr>
            <a:spLocks noGrp="1"/>
          </p:cNvSpPr>
          <p:nvPr>
            <p:ph type="title" hasCustomPrompt="1"/>
          </p:nvPr>
        </p:nvSpPr>
        <p:spPr>
          <a:xfrm>
            <a:off x="478367" y="1956825"/>
            <a:ext cx="5461000" cy="1189032"/>
          </a:xfrm>
          <a:prstGeom prst="rect">
            <a:avLst/>
          </a:prstGeom>
        </p:spPr>
        <p:txBody>
          <a:bodyPr anchor="b">
            <a:noAutofit/>
          </a:bodyPr>
          <a:lstStyle>
            <a:lvl1pPr>
              <a:defRPr sz="3800" b="1" i="0">
                <a:latin typeface="Raleway" panose="020B0003030101060003" pitchFamily="34" charset="0"/>
              </a:defRPr>
            </a:lvl1pPr>
          </a:lstStyle>
          <a:p>
            <a:r>
              <a:rPr lang="en-US"/>
              <a:t>Select to edit Master title style</a:t>
            </a:r>
          </a:p>
        </p:txBody>
      </p:sp>
      <p:sp>
        <p:nvSpPr>
          <p:cNvPr id="10" name="Text Placeholder">
            <a:extLst>
              <a:ext uri="{FF2B5EF4-FFF2-40B4-BE49-F238E27FC236}">
                <a16:creationId xmlns:a16="http://schemas.microsoft.com/office/drawing/2014/main" id="{36AA5AD4-6E31-B74F-8B81-ED14A809D8CF}"/>
              </a:ext>
            </a:extLst>
          </p:cNvPr>
          <p:cNvSpPr>
            <a:spLocks noGrp="1"/>
          </p:cNvSpPr>
          <p:nvPr>
            <p:ph type="body" sz="quarter" idx="13"/>
          </p:nvPr>
        </p:nvSpPr>
        <p:spPr>
          <a:xfrm>
            <a:off x="478367" y="3209113"/>
            <a:ext cx="5461000" cy="637116"/>
          </a:xfrm>
        </p:spPr>
        <p:txBody>
          <a:bodyPr/>
          <a:lstStyle>
            <a:lvl1pPr marL="0" indent="0">
              <a:lnSpc>
                <a:spcPct val="100000"/>
              </a:lnSpc>
              <a:buNone/>
              <a:defRPr sz="1867">
                <a:solidFill>
                  <a:schemeClr val="tx1"/>
                </a:solidFill>
                <a:latin typeface="Arial" panose="020B0604020202020204" pitchFamily="34" charset="0"/>
                <a:cs typeface="Arial" panose="020B0604020202020204" pitchFamily="34" charset="0"/>
              </a:defRPr>
            </a:lvl1pPr>
            <a:lvl2pPr>
              <a:lnSpc>
                <a:spcPct val="100000"/>
              </a:lnSpc>
              <a:defRPr sz="1867">
                <a:solidFill>
                  <a:schemeClr val="tx1"/>
                </a:solidFill>
                <a:latin typeface="Arial" panose="020B0604020202020204" pitchFamily="34" charset="0"/>
                <a:cs typeface="Arial" panose="020B0604020202020204" pitchFamily="34" charset="0"/>
              </a:defRPr>
            </a:lvl2pPr>
            <a:lvl3pPr>
              <a:lnSpc>
                <a:spcPct val="100000"/>
              </a:lnSpc>
              <a:defRPr sz="1867">
                <a:solidFill>
                  <a:schemeClr val="tx1"/>
                </a:solidFill>
                <a:latin typeface="Arial" panose="020B0604020202020204" pitchFamily="34" charset="0"/>
                <a:cs typeface="Arial" panose="020B0604020202020204" pitchFamily="34" charset="0"/>
              </a:defRPr>
            </a:lvl3pPr>
            <a:lvl4pPr>
              <a:lnSpc>
                <a:spcPct val="100000"/>
              </a:lnSpc>
              <a:defRPr sz="1867">
                <a:solidFill>
                  <a:schemeClr val="tx1"/>
                </a:solidFill>
                <a:latin typeface="Arial" panose="020B0604020202020204" pitchFamily="34" charset="0"/>
                <a:cs typeface="Arial" panose="020B0604020202020204" pitchFamily="34" charset="0"/>
              </a:defRPr>
            </a:lvl4pPr>
            <a:lvl5pPr>
              <a:lnSpc>
                <a:spcPct val="100000"/>
              </a:lnSpc>
              <a:defRPr sz="1867">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Logo">
            <a:extLst>
              <a:ext uri="{FF2B5EF4-FFF2-40B4-BE49-F238E27FC236}">
                <a16:creationId xmlns:a16="http://schemas.microsoft.com/office/drawing/2014/main" id="{C51ECD87-A5AB-C6B8-B9B9-3DCFAB6385C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0634786" y="6221007"/>
            <a:ext cx="1190786" cy="476315"/>
          </a:xfrm>
          <a:prstGeom prst="rect">
            <a:avLst/>
          </a:prstGeom>
        </p:spPr>
      </p:pic>
    </p:spTree>
    <p:extLst>
      <p:ext uri="{BB962C8B-B14F-4D97-AF65-F5344CB8AC3E}">
        <p14:creationId xmlns:p14="http://schemas.microsoft.com/office/powerpoint/2010/main" val="3098237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ivider (Option 5)">
    <p:spTree>
      <p:nvGrpSpPr>
        <p:cNvPr id="1" name=""/>
        <p:cNvGrpSpPr/>
        <p:nvPr/>
      </p:nvGrpSpPr>
      <p:grpSpPr>
        <a:xfrm>
          <a:off x="0" y="0"/>
          <a:ext cx="0" cy="0"/>
          <a:chOff x="0" y="0"/>
          <a:chExt cx="0" cy="0"/>
        </a:xfrm>
      </p:grpSpPr>
      <p:pic>
        <p:nvPicPr>
          <p:cNvPr id="2" name="Background">
            <a:extLst>
              <a:ext uri="{FF2B5EF4-FFF2-40B4-BE49-F238E27FC236}">
                <a16:creationId xmlns:a16="http://schemas.microsoft.com/office/drawing/2014/main" id="{80F8B358-CD78-92D0-0B65-ACE146848F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87064" cy="6855224"/>
          </a:xfrm>
          <a:prstGeom prst="rect">
            <a:avLst/>
          </a:prstGeom>
        </p:spPr>
      </p:pic>
      <p:sp>
        <p:nvSpPr>
          <p:cNvPr id="7" name="Title">
            <a:extLst>
              <a:ext uri="{FF2B5EF4-FFF2-40B4-BE49-F238E27FC236}">
                <a16:creationId xmlns:a16="http://schemas.microsoft.com/office/drawing/2014/main" id="{C6D567C2-7C00-0B4C-993D-B7A610421266}"/>
              </a:ext>
            </a:extLst>
          </p:cNvPr>
          <p:cNvSpPr>
            <a:spLocks noGrp="1"/>
          </p:cNvSpPr>
          <p:nvPr>
            <p:ph type="title" hasCustomPrompt="1"/>
          </p:nvPr>
        </p:nvSpPr>
        <p:spPr>
          <a:xfrm>
            <a:off x="478367" y="1956825"/>
            <a:ext cx="5461000" cy="1189032"/>
          </a:xfrm>
          <a:prstGeom prst="rect">
            <a:avLst/>
          </a:prstGeom>
        </p:spPr>
        <p:txBody>
          <a:bodyPr anchor="b">
            <a:noAutofit/>
          </a:bodyPr>
          <a:lstStyle>
            <a:lvl1pPr>
              <a:defRPr sz="3800" b="1" i="0">
                <a:latin typeface="Raleway" panose="020B0003030101060003" pitchFamily="34" charset="0"/>
              </a:defRPr>
            </a:lvl1pPr>
          </a:lstStyle>
          <a:p>
            <a:r>
              <a:rPr lang="en-US"/>
              <a:t>Select to edit Master title style</a:t>
            </a:r>
          </a:p>
        </p:txBody>
      </p:sp>
      <p:sp>
        <p:nvSpPr>
          <p:cNvPr id="9" name="Text Placeholder">
            <a:extLst>
              <a:ext uri="{FF2B5EF4-FFF2-40B4-BE49-F238E27FC236}">
                <a16:creationId xmlns:a16="http://schemas.microsoft.com/office/drawing/2014/main" id="{0AB0946D-6DF1-5441-A4A0-EABC50C81F2C}"/>
              </a:ext>
            </a:extLst>
          </p:cNvPr>
          <p:cNvSpPr>
            <a:spLocks noGrp="1"/>
          </p:cNvSpPr>
          <p:nvPr>
            <p:ph type="body" sz="quarter" idx="13"/>
          </p:nvPr>
        </p:nvSpPr>
        <p:spPr>
          <a:xfrm>
            <a:off x="478367" y="3209113"/>
            <a:ext cx="5461000" cy="637116"/>
          </a:xfrm>
        </p:spPr>
        <p:txBody>
          <a:bodyPr/>
          <a:lstStyle>
            <a:lvl1pPr marL="0" indent="0">
              <a:lnSpc>
                <a:spcPct val="100000"/>
              </a:lnSpc>
              <a:buNone/>
              <a:defRPr sz="1867">
                <a:solidFill>
                  <a:schemeClr val="tx1"/>
                </a:solidFill>
                <a:latin typeface="Arial" panose="020B0604020202020204" pitchFamily="34" charset="0"/>
                <a:cs typeface="Arial" panose="020B0604020202020204" pitchFamily="34" charset="0"/>
              </a:defRPr>
            </a:lvl1pPr>
            <a:lvl2pPr>
              <a:lnSpc>
                <a:spcPct val="100000"/>
              </a:lnSpc>
              <a:defRPr sz="1867">
                <a:solidFill>
                  <a:schemeClr val="tx1"/>
                </a:solidFill>
                <a:latin typeface="Arial" panose="020B0604020202020204" pitchFamily="34" charset="0"/>
                <a:cs typeface="Arial" panose="020B0604020202020204" pitchFamily="34" charset="0"/>
              </a:defRPr>
            </a:lvl2pPr>
            <a:lvl3pPr>
              <a:lnSpc>
                <a:spcPct val="100000"/>
              </a:lnSpc>
              <a:defRPr sz="1867">
                <a:solidFill>
                  <a:schemeClr val="tx1"/>
                </a:solidFill>
                <a:latin typeface="Arial" panose="020B0604020202020204" pitchFamily="34" charset="0"/>
                <a:cs typeface="Arial" panose="020B0604020202020204" pitchFamily="34" charset="0"/>
              </a:defRPr>
            </a:lvl3pPr>
            <a:lvl4pPr>
              <a:lnSpc>
                <a:spcPct val="100000"/>
              </a:lnSpc>
              <a:defRPr sz="1867">
                <a:solidFill>
                  <a:schemeClr val="tx1"/>
                </a:solidFill>
                <a:latin typeface="Arial" panose="020B0604020202020204" pitchFamily="34" charset="0"/>
                <a:cs typeface="Arial" panose="020B0604020202020204" pitchFamily="34" charset="0"/>
              </a:defRPr>
            </a:lvl4pPr>
            <a:lvl5pPr>
              <a:lnSpc>
                <a:spcPct val="100000"/>
              </a:lnSpc>
              <a:defRPr sz="1867">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Logo">
            <a:extLst>
              <a:ext uri="{FF2B5EF4-FFF2-40B4-BE49-F238E27FC236}">
                <a16:creationId xmlns:a16="http://schemas.microsoft.com/office/drawing/2014/main" id="{45623193-A5E2-3D2C-5FB1-D2D1EB3311B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0634786" y="6221007"/>
            <a:ext cx="1190786" cy="476315"/>
          </a:xfrm>
          <a:prstGeom prst="rect">
            <a:avLst/>
          </a:prstGeom>
        </p:spPr>
      </p:pic>
    </p:spTree>
    <p:extLst>
      <p:ext uri="{BB962C8B-B14F-4D97-AF65-F5344CB8AC3E}">
        <p14:creationId xmlns:p14="http://schemas.microsoft.com/office/powerpoint/2010/main" val="2325735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vider (Option 6)">
    <p:spTree>
      <p:nvGrpSpPr>
        <p:cNvPr id="1" name=""/>
        <p:cNvGrpSpPr/>
        <p:nvPr/>
      </p:nvGrpSpPr>
      <p:grpSpPr>
        <a:xfrm>
          <a:off x="0" y="0"/>
          <a:ext cx="0" cy="0"/>
          <a:chOff x="0" y="0"/>
          <a:chExt cx="0" cy="0"/>
        </a:xfrm>
      </p:grpSpPr>
      <p:pic>
        <p:nvPicPr>
          <p:cNvPr id="2" name="Background">
            <a:extLst>
              <a:ext uri="{FF2B5EF4-FFF2-40B4-BE49-F238E27FC236}">
                <a16:creationId xmlns:a16="http://schemas.microsoft.com/office/drawing/2014/main" id="{02768AE5-7121-183D-0B2C-4F7B366B40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87064" cy="6855224"/>
          </a:xfrm>
          <a:prstGeom prst="rect">
            <a:avLst/>
          </a:prstGeom>
        </p:spPr>
      </p:pic>
      <p:sp>
        <p:nvSpPr>
          <p:cNvPr id="11" name="Title">
            <a:extLst>
              <a:ext uri="{FF2B5EF4-FFF2-40B4-BE49-F238E27FC236}">
                <a16:creationId xmlns:a16="http://schemas.microsoft.com/office/drawing/2014/main" id="{00A53BF9-8D9B-CC42-9DAB-05DC5A86771D}"/>
              </a:ext>
            </a:extLst>
          </p:cNvPr>
          <p:cNvSpPr>
            <a:spLocks noGrp="1"/>
          </p:cNvSpPr>
          <p:nvPr>
            <p:ph type="title" hasCustomPrompt="1"/>
          </p:nvPr>
        </p:nvSpPr>
        <p:spPr>
          <a:xfrm>
            <a:off x="478367" y="1956825"/>
            <a:ext cx="5461000" cy="1189032"/>
          </a:xfrm>
          <a:prstGeom prst="rect">
            <a:avLst/>
          </a:prstGeom>
        </p:spPr>
        <p:txBody>
          <a:bodyPr anchor="b">
            <a:noAutofit/>
          </a:bodyPr>
          <a:lstStyle>
            <a:lvl1pPr>
              <a:defRPr sz="3800" b="1" i="0">
                <a:latin typeface="Raleway" panose="020B0003030101060003" pitchFamily="34" charset="0"/>
              </a:defRPr>
            </a:lvl1pPr>
          </a:lstStyle>
          <a:p>
            <a:r>
              <a:rPr lang="en-US"/>
              <a:t>Select to edit Master title style</a:t>
            </a:r>
          </a:p>
        </p:txBody>
      </p:sp>
      <p:sp>
        <p:nvSpPr>
          <p:cNvPr id="12" name="Text Placeholder">
            <a:extLst>
              <a:ext uri="{FF2B5EF4-FFF2-40B4-BE49-F238E27FC236}">
                <a16:creationId xmlns:a16="http://schemas.microsoft.com/office/drawing/2014/main" id="{3666BC5A-DDA3-074D-AEF6-2C996F305B84}"/>
              </a:ext>
            </a:extLst>
          </p:cNvPr>
          <p:cNvSpPr>
            <a:spLocks noGrp="1"/>
          </p:cNvSpPr>
          <p:nvPr>
            <p:ph type="body" sz="quarter" idx="13"/>
          </p:nvPr>
        </p:nvSpPr>
        <p:spPr>
          <a:xfrm>
            <a:off x="478367" y="3209113"/>
            <a:ext cx="5461000" cy="637116"/>
          </a:xfrm>
        </p:spPr>
        <p:txBody>
          <a:bodyPr/>
          <a:lstStyle>
            <a:lvl1pPr marL="0" indent="0">
              <a:lnSpc>
                <a:spcPct val="100000"/>
              </a:lnSpc>
              <a:buNone/>
              <a:defRPr sz="1867">
                <a:solidFill>
                  <a:schemeClr val="tx1"/>
                </a:solidFill>
                <a:latin typeface="Arial" panose="020B0604020202020204" pitchFamily="34" charset="0"/>
                <a:cs typeface="Arial" panose="020B0604020202020204" pitchFamily="34" charset="0"/>
              </a:defRPr>
            </a:lvl1pPr>
            <a:lvl2pPr>
              <a:lnSpc>
                <a:spcPct val="100000"/>
              </a:lnSpc>
              <a:defRPr sz="1867">
                <a:solidFill>
                  <a:schemeClr val="tx1"/>
                </a:solidFill>
                <a:latin typeface="Arial" panose="020B0604020202020204" pitchFamily="34" charset="0"/>
                <a:cs typeface="Arial" panose="020B0604020202020204" pitchFamily="34" charset="0"/>
              </a:defRPr>
            </a:lvl2pPr>
            <a:lvl3pPr>
              <a:lnSpc>
                <a:spcPct val="100000"/>
              </a:lnSpc>
              <a:defRPr sz="1867">
                <a:solidFill>
                  <a:schemeClr val="tx1"/>
                </a:solidFill>
                <a:latin typeface="Arial" panose="020B0604020202020204" pitchFamily="34" charset="0"/>
                <a:cs typeface="Arial" panose="020B0604020202020204" pitchFamily="34" charset="0"/>
              </a:defRPr>
            </a:lvl3pPr>
            <a:lvl4pPr>
              <a:lnSpc>
                <a:spcPct val="100000"/>
              </a:lnSpc>
              <a:defRPr sz="1867">
                <a:solidFill>
                  <a:schemeClr val="tx1"/>
                </a:solidFill>
                <a:latin typeface="Arial" panose="020B0604020202020204" pitchFamily="34" charset="0"/>
                <a:cs typeface="Arial" panose="020B0604020202020204" pitchFamily="34" charset="0"/>
              </a:defRPr>
            </a:lvl4pPr>
            <a:lvl5pPr>
              <a:lnSpc>
                <a:spcPct val="100000"/>
              </a:lnSpc>
              <a:defRPr sz="1867">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Logo">
            <a:extLst>
              <a:ext uri="{FF2B5EF4-FFF2-40B4-BE49-F238E27FC236}">
                <a16:creationId xmlns:a16="http://schemas.microsoft.com/office/drawing/2014/main" id="{96020853-452C-3014-89AE-2BB915CCA5EA}"/>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0634786" y="6221007"/>
            <a:ext cx="1190786" cy="476315"/>
          </a:xfrm>
          <a:prstGeom prst="rect">
            <a:avLst/>
          </a:prstGeom>
        </p:spPr>
      </p:pic>
    </p:spTree>
    <p:extLst>
      <p:ext uri="{BB962C8B-B14F-4D97-AF65-F5344CB8AC3E}">
        <p14:creationId xmlns:p14="http://schemas.microsoft.com/office/powerpoint/2010/main" val="2338482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63061" y="365127"/>
            <a:ext cx="11275647" cy="1036291"/>
          </a:xfrm>
        </p:spPr>
        <p:txBody>
          <a:bodyPr/>
          <a:lstStyle/>
          <a:p>
            <a:r>
              <a:rPr lang="en-US"/>
              <a:t>Select to edit Master title style</a:t>
            </a:r>
          </a:p>
        </p:txBody>
      </p:sp>
      <p:sp>
        <p:nvSpPr>
          <p:cNvPr id="7" name="Text Placeholder">
            <a:extLst>
              <a:ext uri="{FF2B5EF4-FFF2-40B4-BE49-F238E27FC236}">
                <a16:creationId xmlns:a16="http://schemas.microsoft.com/office/drawing/2014/main" id="{47AFB0C2-B125-9F48-90CE-0FB88C8BDF93}"/>
              </a:ext>
            </a:extLst>
          </p:cNvPr>
          <p:cNvSpPr>
            <a:spLocks noGrp="1"/>
          </p:cNvSpPr>
          <p:nvPr>
            <p:ph type="body" idx="13"/>
          </p:nvPr>
        </p:nvSpPr>
        <p:spPr>
          <a:xfrm>
            <a:off x="463061" y="1482165"/>
            <a:ext cx="11275647" cy="323852"/>
          </a:xfrm>
        </p:spPr>
        <p:txBody>
          <a:bodyPr anchor="ctr">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 name="Content Placeholder"/>
          <p:cNvSpPr>
            <a:spLocks noGrp="1"/>
          </p:cNvSpPr>
          <p:nvPr>
            <p:ph idx="1"/>
          </p:nvPr>
        </p:nvSpPr>
        <p:spPr>
          <a:xfrm>
            <a:off x="463062" y="2029618"/>
            <a:ext cx="11275645" cy="3905475"/>
          </a:xfrm>
        </p:spPr>
        <p:txBody>
          <a:bodyPr>
            <a:normAutofit/>
          </a:bodyPr>
          <a:lstStyle>
            <a:lvl1pPr>
              <a:buClr>
                <a:schemeClr val="tx1"/>
              </a:buClr>
              <a:buSzPct val="75000"/>
              <a:defRPr sz="1800"/>
            </a:lvl1pPr>
            <a:lvl2pPr>
              <a:buClr>
                <a:schemeClr val="tx1"/>
              </a:buClr>
              <a:buSzPct val="75000"/>
              <a:defRPr sz="1800"/>
            </a:lvl2pPr>
            <a:lvl3pPr>
              <a:buClr>
                <a:schemeClr val="tx1"/>
              </a:buClr>
              <a:buSzPct val="75000"/>
              <a:defRPr sz="1800"/>
            </a:lvl3pPr>
            <a:lvl4pPr>
              <a:buClr>
                <a:schemeClr val="tx1"/>
              </a:buClr>
              <a:buSzPct val="75000"/>
              <a:defRPr sz="1800"/>
            </a:lvl4pPr>
            <a:lvl5pPr>
              <a:buClr>
                <a:schemeClr val="tx1"/>
              </a:buClr>
              <a:buSzPct val="75000"/>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Logo">
            <a:extLst>
              <a:ext uri="{FF2B5EF4-FFF2-40B4-BE49-F238E27FC236}">
                <a16:creationId xmlns:a16="http://schemas.microsoft.com/office/drawing/2014/main" id="{DDE898A4-954C-6D58-DE4F-27EDFC4B79D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34786" y="6221007"/>
            <a:ext cx="1190786" cy="476315"/>
          </a:xfrm>
          <a:prstGeom prst="rect">
            <a:avLst/>
          </a:prstGeom>
        </p:spPr>
      </p:pic>
      <p:sp>
        <p:nvSpPr>
          <p:cNvPr id="6" name="Slide Number Placeholder"/>
          <p:cNvSpPr>
            <a:spLocks noGrp="1"/>
          </p:cNvSpPr>
          <p:nvPr>
            <p:ph type="sldNum" sz="quarter" idx="12"/>
          </p:nvPr>
        </p:nvSpPr>
        <p:spPr>
          <a:xfrm>
            <a:off x="463060" y="6276603"/>
            <a:ext cx="686400" cy="365125"/>
          </a:xfrm>
        </p:spPr>
        <p:txBody>
          <a:bodyPr/>
          <a:lstStyle>
            <a:lvl1pPr>
              <a:defRPr>
                <a:solidFill>
                  <a:schemeClr val="tx1"/>
                </a:solidFill>
              </a:defRPr>
            </a:lvl1pPr>
          </a:lstStyle>
          <a:p>
            <a:fld id="{9CAA33A2-411E-8443-83D0-3263C24E97A5}" type="slidenum">
              <a:rPr lang="en-US" smtClean="0"/>
              <a:pPr/>
              <a:t>‹#›</a:t>
            </a:fld>
            <a:endParaRPr lang="en-US"/>
          </a:p>
        </p:txBody>
      </p:sp>
    </p:spTree>
    <p:extLst>
      <p:ext uri="{BB962C8B-B14F-4D97-AF65-F5344CB8AC3E}">
        <p14:creationId xmlns:p14="http://schemas.microsoft.com/office/powerpoint/2010/main" val="998533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847F-ED6D-AFF7-5971-85C4D962FE73}"/>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CB8E9D56-3A3C-4881-81A3-3EA250638EC5}"/>
              </a:ext>
            </a:extLst>
          </p:cNvPr>
          <p:cNvSpPr>
            <a:spLocks noGrp="1"/>
          </p:cNvSpPr>
          <p:nvPr>
            <p:ph sz="half" idx="1" hasCustomPrompt="1"/>
          </p:nvPr>
        </p:nvSpPr>
        <p:spPr>
          <a:xfrm>
            <a:off x="838200" y="1825625"/>
            <a:ext cx="5181600" cy="4351338"/>
          </a:xfrm>
          <a:prstGeom prst="rect">
            <a:avLst/>
          </a:prstGeom>
        </p:spPr>
        <p:txBody>
          <a:bodyPr>
            <a:normAutofit/>
          </a:bodyPr>
          <a:lstStyle>
            <a:lvl1pPr marL="0" indent="0">
              <a:lnSpc>
                <a:spcPct val="114000"/>
              </a:lnSpc>
              <a:spcBef>
                <a:spcPts val="0"/>
              </a:spcBef>
              <a:spcAft>
                <a:spcPts val="1200"/>
              </a:spcAft>
              <a:buNone/>
              <a:defRPr sz="2200" b="1">
                <a:latin typeface="Arial" panose="020B0604020202020204" pitchFamily="34" charset="0"/>
                <a:cs typeface="Arial" panose="020B0604020202020204" pitchFamily="34" charset="0"/>
              </a:defRPr>
            </a:lvl1pPr>
            <a:lvl2pPr>
              <a:lnSpc>
                <a:spcPct val="114000"/>
              </a:lnSpc>
              <a:spcAft>
                <a:spcPts val="600"/>
              </a:spcAft>
              <a:defRPr sz="1800">
                <a:latin typeface="Arial" panose="020B0604020202020204" pitchFamily="34" charset="0"/>
                <a:cs typeface="Arial" panose="020B0604020202020204" pitchFamily="34" charset="0"/>
              </a:defRPr>
            </a:lvl2pPr>
            <a:lvl3pPr>
              <a:lnSpc>
                <a:spcPct val="114000"/>
              </a:lnSpc>
              <a:spcAft>
                <a:spcPts val="600"/>
              </a:spcAft>
              <a:defRPr sz="1800">
                <a:latin typeface="Arial" panose="020B0604020202020204" pitchFamily="34" charset="0"/>
                <a:cs typeface="Arial" panose="020B0604020202020204" pitchFamily="34" charset="0"/>
              </a:defRPr>
            </a:lvl3pPr>
            <a:lvl4pPr>
              <a:lnSpc>
                <a:spcPct val="114000"/>
              </a:lnSpc>
              <a:spcAft>
                <a:spcPts val="600"/>
              </a:spcAft>
              <a:defRPr sz="1800">
                <a:latin typeface="Arial" panose="020B0604020202020204" pitchFamily="34" charset="0"/>
                <a:cs typeface="Arial" panose="020B0604020202020204" pitchFamily="34" charset="0"/>
              </a:defRPr>
            </a:lvl4pPr>
            <a:lvl5pPr>
              <a:lnSpc>
                <a:spcPct val="114000"/>
              </a:lnSpc>
              <a:spcAft>
                <a:spcPts val="600"/>
              </a:spcAft>
              <a:defRPr sz="1800">
                <a:latin typeface="Arial" panose="020B0604020202020204" pitchFamily="34" charset="0"/>
                <a:cs typeface="Arial" panose="020B0604020202020204" pitchFamily="34" charset="0"/>
              </a:defRPr>
            </a:lvl5pPr>
          </a:lstStyle>
          <a:p>
            <a:pPr lvl="0"/>
            <a:r>
              <a:rPr lang="en-US"/>
              <a:t>Enter title here </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2">
            <a:extLst>
              <a:ext uri="{FF2B5EF4-FFF2-40B4-BE49-F238E27FC236}">
                <a16:creationId xmlns:a16="http://schemas.microsoft.com/office/drawing/2014/main" id="{7A497DDD-DFF2-49C9-96DA-88C1207F6226}"/>
              </a:ext>
            </a:extLst>
          </p:cNvPr>
          <p:cNvSpPr>
            <a:spLocks noGrp="1"/>
          </p:cNvSpPr>
          <p:nvPr>
            <p:ph sz="half" idx="2" hasCustomPrompt="1"/>
          </p:nvPr>
        </p:nvSpPr>
        <p:spPr>
          <a:xfrm>
            <a:off x="6172200" y="1825625"/>
            <a:ext cx="5181600" cy="4351338"/>
          </a:xfrm>
          <a:prstGeom prst="rect">
            <a:avLst/>
          </a:prstGeom>
        </p:spPr>
        <p:txBody>
          <a:bodyPr>
            <a:normAutofit/>
          </a:bodyPr>
          <a:lstStyle>
            <a:lvl1pPr marL="0" indent="0">
              <a:lnSpc>
                <a:spcPct val="114000"/>
              </a:lnSpc>
              <a:spcAft>
                <a:spcPts val="600"/>
              </a:spcAft>
              <a:buNone/>
              <a:defRPr lang="en-US" sz="2200" b="1" kern="1200" dirty="0" smtClean="0">
                <a:solidFill>
                  <a:schemeClr val="tx1"/>
                </a:solidFill>
                <a:latin typeface="Arial" panose="020B0604020202020204" pitchFamily="34" charset="0"/>
                <a:ea typeface="+mn-ea"/>
                <a:cs typeface="Arial" panose="020B0604020202020204" pitchFamily="34" charset="0"/>
              </a:defRPr>
            </a:lvl1pPr>
            <a:lvl2pPr>
              <a:lnSpc>
                <a:spcPct val="114000"/>
              </a:lnSpc>
              <a:spcAft>
                <a:spcPts val="600"/>
              </a:spcAft>
              <a:defRPr sz="1800">
                <a:latin typeface="Arial" panose="020B0604020202020204" pitchFamily="34" charset="0"/>
                <a:cs typeface="Arial" panose="020B0604020202020204" pitchFamily="34" charset="0"/>
              </a:defRPr>
            </a:lvl2pPr>
            <a:lvl3pPr>
              <a:lnSpc>
                <a:spcPct val="114000"/>
              </a:lnSpc>
              <a:spcAft>
                <a:spcPts val="600"/>
              </a:spcAft>
              <a:defRPr sz="1800">
                <a:latin typeface="Arial" panose="020B0604020202020204" pitchFamily="34" charset="0"/>
                <a:cs typeface="Arial" panose="020B0604020202020204" pitchFamily="34" charset="0"/>
              </a:defRPr>
            </a:lvl3pPr>
            <a:lvl4pPr>
              <a:lnSpc>
                <a:spcPct val="114000"/>
              </a:lnSpc>
              <a:spcAft>
                <a:spcPts val="600"/>
              </a:spcAft>
              <a:defRPr sz="1800">
                <a:latin typeface="Arial" panose="020B0604020202020204" pitchFamily="34" charset="0"/>
                <a:cs typeface="Arial" panose="020B0604020202020204" pitchFamily="34" charset="0"/>
              </a:defRPr>
            </a:lvl4pPr>
            <a:lvl5pPr>
              <a:lnSpc>
                <a:spcPct val="114000"/>
              </a:lnSpc>
              <a:spcAft>
                <a:spcPts val="600"/>
              </a:spcAft>
              <a:defRPr sz="1800">
                <a:latin typeface="Arial" panose="020B0604020202020204" pitchFamily="34" charset="0"/>
                <a:cs typeface="Arial" panose="020B0604020202020204" pitchFamily="34" charset="0"/>
              </a:defRPr>
            </a:lvl5pPr>
          </a:lstStyle>
          <a:p>
            <a:pPr marL="0" lvl="0" indent="0" algn="l" defTabSz="914400" rtl="0" eaLnBrk="1" latinLnBrk="0" hangingPunct="1">
              <a:lnSpc>
                <a:spcPct val="114000"/>
              </a:lnSpc>
              <a:spcBef>
                <a:spcPts val="0"/>
              </a:spcBef>
              <a:spcAft>
                <a:spcPts val="1200"/>
              </a:spcAft>
              <a:buFont typeface="Arial" panose="020B0604020202020204" pitchFamily="34" charset="0"/>
              <a:buNone/>
            </a:pPr>
            <a:r>
              <a:rPr lang="en-US"/>
              <a:t>Enter title here</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a:extLst>
              <a:ext uri="{FF2B5EF4-FFF2-40B4-BE49-F238E27FC236}">
                <a16:creationId xmlns:a16="http://schemas.microsoft.com/office/drawing/2014/main" id="{5F425173-869F-7B36-F985-6484A33D2474}"/>
              </a:ext>
            </a:extLst>
          </p:cNvPr>
          <p:cNvSpPr>
            <a:spLocks noGrp="1"/>
          </p:cNvSpPr>
          <p:nvPr>
            <p:ph type="ftr" sz="quarter" idx="10"/>
          </p:nvPr>
        </p:nvSpPr>
        <p:spPr/>
        <p:txBody>
          <a:bodyPr/>
          <a:lstStyle/>
          <a:p>
            <a:pPr algn="l"/>
            <a:endParaRPr lang="en-US"/>
          </a:p>
        </p:txBody>
      </p:sp>
      <p:sp>
        <p:nvSpPr>
          <p:cNvPr id="8" name="Slide Number Placeholder">
            <a:extLst>
              <a:ext uri="{FF2B5EF4-FFF2-40B4-BE49-F238E27FC236}">
                <a16:creationId xmlns:a16="http://schemas.microsoft.com/office/drawing/2014/main" id="{66F60033-E061-DEC5-5827-DF317CD05620}"/>
              </a:ext>
            </a:extLst>
          </p:cNvPr>
          <p:cNvSpPr>
            <a:spLocks noGrp="1"/>
          </p:cNvSpPr>
          <p:nvPr>
            <p:ph type="sldNum" sz="quarter" idx="11"/>
          </p:nvPr>
        </p:nvSpPr>
        <p:spPr/>
        <p:txBody>
          <a:bodyPr/>
          <a:lstStyle/>
          <a:p>
            <a:fld id="{9CAA33A2-411E-8443-83D0-3263C24E97A5}" type="slidenum">
              <a:rPr lang="en-US" smtClean="0"/>
              <a:pPr/>
              <a:t>‹#›</a:t>
            </a:fld>
            <a:endParaRPr lang="en-US"/>
          </a:p>
        </p:txBody>
      </p:sp>
    </p:spTree>
    <p:extLst>
      <p:ext uri="{BB962C8B-B14F-4D97-AF65-F5344CB8AC3E}">
        <p14:creationId xmlns:p14="http://schemas.microsoft.com/office/powerpoint/2010/main" val="3852791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DE7CAB5-76F1-762E-E778-56B4BD30CA98}"/>
              </a:ext>
            </a:extLst>
          </p:cNvPr>
          <p:cNvSpPr>
            <a:spLocks noGrp="1"/>
          </p:cNvSpPr>
          <p:nvPr>
            <p:ph type="title" hasCustomPrompt="1"/>
          </p:nvPr>
        </p:nvSpPr>
        <p:spPr>
          <a:xfrm>
            <a:off x="463060" y="1607856"/>
            <a:ext cx="5525501" cy="1325563"/>
          </a:xfrm>
        </p:spPr>
        <p:txBody>
          <a:bodyPr anchor="ctr"/>
          <a:lstStyle>
            <a:lvl1pPr>
              <a:defRPr>
                <a:latin typeface="Raleway" panose="00000500000000000000" pitchFamily="50" charset="0"/>
              </a:defRPr>
            </a:lvl1pPr>
          </a:lstStyle>
          <a:p>
            <a:r>
              <a:rPr lang="en-US"/>
              <a:t>Select to edit Master title style</a:t>
            </a:r>
            <a:endParaRPr lang="en-CA"/>
          </a:p>
        </p:txBody>
      </p:sp>
      <p:sp>
        <p:nvSpPr>
          <p:cNvPr id="6" name="Content Placeholder">
            <a:extLst>
              <a:ext uri="{FF2B5EF4-FFF2-40B4-BE49-F238E27FC236}">
                <a16:creationId xmlns:a16="http://schemas.microsoft.com/office/drawing/2014/main" id="{A8B11C53-1189-060A-4229-536277E82A45}"/>
              </a:ext>
            </a:extLst>
          </p:cNvPr>
          <p:cNvSpPr>
            <a:spLocks noGrp="1"/>
          </p:cNvSpPr>
          <p:nvPr>
            <p:ph sz="quarter" idx="12"/>
          </p:nvPr>
        </p:nvSpPr>
        <p:spPr>
          <a:xfrm>
            <a:off x="463061" y="3236976"/>
            <a:ext cx="5525502" cy="2736070"/>
          </a:xfr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DD3515D9-A700-3797-8F2A-ABDD10307909}"/>
              </a:ext>
            </a:extLst>
          </p:cNvPr>
          <p:cNvSpPr>
            <a:spLocks noGrp="1"/>
          </p:cNvSpPr>
          <p:nvPr>
            <p:ph sz="quarter" idx="16"/>
          </p:nvPr>
        </p:nvSpPr>
        <p:spPr>
          <a:xfrm>
            <a:off x="7132638" y="92752"/>
            <a:ext cx="4951412" cy="6183851"/>
          </a:xfrm>
        </p:spPr>
        <p:txBody>
          <a:bodyPr/>
          <a:lstStyle>
            <a:lvl1pPr>
              <a:defRPr/>
            </a:lvl1pPr>
          </a:lstStyle>
          <a:p>
            <a:pPr lvl="0"/>
            <a:endParaRPr lang="en-CA" dirty="0"/>
          </a:p>
        </p:txBody>
      </p:sp>
      <p:sp>
        <p:nvSpPr>
          <p:cNvPr id="5" name="Slide Number Placeholder">
            <a:extLst>
              <a:ext uri="{FF2B5EF4-FFF2-40B4-BE49-F238E27FC236}">
                <a16:creationId xmlns:a16="http://schemas.microsoft.com/office/drawing/2014/main" id="{550202D0-BAD7-5E8F-8DE4-1879342657A4}"/>
              </a:ext>
            </a:extLst>
          </p:cNvPr>
          <p:cNvSpPr>
            <a:spLocks noGrp="1"/>
          </p:cNvSpPr>
          <p:nvPr>
            <p:ph type="sldNum" sz="quarter" idx="15"/>
          </p:nvPr>
        </p:nvSpPr>
        <p:spPr/>
        <p:txBody>
          <a:bodyPr/>
          <a:lstStyle/>
          <a:p>
            <a:fld id="{9CAA33A2-411E-8443-83D0-3263C24E97A5}" type="slidenum">
              <a:rPr lang="en-US" smtClean="0"/>
              <a:pPr/>
              <a:t>‹#›</a:t>
            </a:fld>
            <a:endParaRPr lang="en-US"/>
          </a:p>
        </p:txBody>
      </p:sp>
      <p:pic>
        <p:nvPicPr>
          <p:cNvPr id="7" name="Logo">
            <a:extLst>
              <a:ext uri="{FF2B5EF4-FFF2-40B4-BE49-F238E27FC236}">
                <a16:creationId xmlns:a16="http://schemas.microsoft.com/office/drawing/2014/main" id="{EF573596-C283-63B3-8567-D3AF5D1E678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34786" y="6221007"/>
            <a:ext cx="1190786" cy="476315"/>
          </a:xfrm>
          <a:prstGeom prst="rect">
            <a:avLst/>
          </a:prstGeom>
        </p:spPr>
      </p:pic>
    </p:spTree>
    <p:extLst>
      <p:ext uri="{BB962C8B-B14F-4D97-AF65-F5344CB8AC3E}">
        <p14:creationId xmlns:p14="http://schemas.microsoft.com/office/powerpoint/2010/main" val="886508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978D8F2-3BBF-5893-9F49-C57E6C77E5BF}"/>
              </a:ext>
            </a:extLst>
          </p:cNvPr>
          <p:cNvSpPr>
            <a:spLocks noGrp="1"/>
          </p:cNvSpPr>
          <p:nvPr>
            <p:ph type="title" hasCustomPrompt="1"/>
          </p:nvPr>
        </p:nvSpPr>
        <p:spPr>
          <a:xfrm>
            <a:off x="463061" y="365127"/>
            <a:ext cx="11275647" cy="608267"/>
          </a:xfrm>
        </p:spPr>
        <p:txBody>
          <a:bodyPr/>
          <a:lstStyle>
            <a:lvl1pPr>
              <a:defRPr>
                <a:latin typeface="Raleway" panose="00000500000000000000" pitchFamily="50" charset="0"/>
              </a:defRPr>
            </a:lvl1pPr>
          </a:lstStyle>
          <a:p>
            <a:r>
              <a:rPr lang="en-US"/>
              <a:t>Select to edit Master title style</a:t>
            </a:r>
            <a:endParaRPr lang="en-CA"/>
          </a:p>
        </p:txBody>
      </p:sp>
      <p:sp>
        <p:nvSpPr>
          <p:cNvPr id="7" name="Content Placeholder 1">
            <a:extLst>
              <a:ext uri="{FF2B5EF4-FFF2-40B4-BE49-F238E27FC236}">
                <a16:creationId xmlns:a16="http://schemas.microsoft.com/office/drawing/2014/main" id="{CE1BC0A5-BE1B-05AD-F285-B2F9585F3D4C}"/>
              </a:ext>
            </a:extLst>
          </p:cNvPr>
          <p:cNvSpPr>
            <a:spLocks noGrp="1"/>
          </p:cNvSpPr>
          <p:nvPr>
            <p:ph sz="quarter" idx="13" hasCustomPrompt="1"/>
          </p:nvPr>
        </p:nvSpPr>
        <p:spPr>
          <a:xfrm>
            <a:off x="463550" y="1644715"/>
            <a:ext cx="5421313" cy="3524248"/>
          </a:xfr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Enter data</a:t>
            </a:r>
            <a:endParaRPr lang="en-CA"/>
          </a:p>
        </p:txBody>
      </p:sp>
      <p:sp>
        <p:nvSpPr>
          <p:cNvPr id="9" name="Content Placeholder 2">
            <a:extLst>
              <a:ext uri="{FF2B5EF4-FFF2-40B4-BE49-F238E27FC236}">
                <a16:creationId xmlns:a16="http://schemas.microsoft.com/office/drawing/2014/main" id="{6DA91231-848C-BF91-A0CC-A9A376D28674}"/>
              </a:ext>
            </a:extLst>
          </p:cNvPr>
          <p:cNvSpPr>
            <a:spLocks noGrp="1"/>
          </p:cNvSpPr>
          <p:nvPr>
            <p:ph sz="quarter" idx="15" hasCustomPrompt="1"/>
          </p:nvPr>
        </p:nvSpPr>
        <p:spPr>
          <a:xfrm>
            <a:off x="6307137" y="1644715"/>
            <a:ext cx="5421313" cy="3524248"/>
          </a:xfr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Enter data</a:t>
            </a:r>
            <a:endParaRPr lang="en-CA"/>
          </a:p>
        </p:txBody>
      </p:sp>
      <p:sp>
        <p:nvSpPr>
          <p:cNvPr id="11" name="Content Placeholder 3">
            <a:extLst>
              <a:ext uri="{FF2B5EF4-FFF2-40B4-BE49-F238E27FC236}">
                <a16:creationId xmlns:a16="http://schemas.microsoft.com/office/drawing/2014/main" id="{024DF93B-69FF-EF58-4C78-91102A877B03}"/>
              </a:ext>
            </a:extLst>
          </p:cNvPr>
          <p:cNvSpPr>
            <a:spLocks noGrp="1"/>
          </p:cNvSpPr>
          <p:nvPr>
            <p:ph sz="quarter" idx="16" hasCustomPrompt="1"/>
          </p:nvPr>
        </p:nvSpPr>
        <p:spPr>
          <a:xfrm>
            <a:off x="463550" y="5517642"/>
            <a:ext cx="11274425" cy="501650"/>
          </a:xfrm>
        </p:spPr>
        <p:txBody>
          <a:bodyPr>
            <a:no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Enter data</a:t>
            </a:r>
            <a:endParaRPr lang="en-CA"/>
          </a:p>
        </p:txBody>
      </p:sp>
      <p:pic>
        <p:nvPicPr>
          <p:cNvPr id="10" name="Logo">
            <a:extLst>
              <a:ext uri="{FF2B5EF4-FFF2-40B4-BE49-F238E27FC236}">
                <a16:creationId xmlns:a16="http://schemas.microsoft.com/office/drawing/2014/main" id="{75BCC464-F486-3722-40AF-CA173671841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34786" y="6221007"/>
            <a:ext cx="1190786" cy="476315"/>
          </a:xfrm>
          <a:prstGeom prst="rect">
            <a:avLst/>
          </a:prstGeom>
        </p:spPr>
      </p:pic>
      <p:sp>
        <p:nvSpPr>
          <p:cNvPr id="8" name="Slide Number Placeholder">
            <a:extLst>
              <a:ext uri="{FF2B5EF4-FFF2-40B4-BE49-F238E27FC236}">
                <a16:creationId xmlns:a16="http://schemas.microsoft.com/office/drawing/2014/main" id="{010B5830-2E49-F7C1-6FA7-2954149622A8}"/>
              </a:ext>
            </a:extLst>
          </p:cNvPr>
          <p:cNvSpPr>
            <a:spLocks noGrp="1"/>
          </p:cNvSpPr>
          <p:nvPr>
            <p:ph type="sldNum" sz="quarter" idx="18"/>
          </p:nvPr>
        </p:nvSpPr>
        <p:spPr/>
        <p:txBody>
          <a:bodyPr/>
          <a:lstStyle/>
          <a:p>
            <a:fld id="{9CAA33A2-411E-8443-83D0-3263C24E97A5}" type="slidenum">
              <a:rPr lang="en-US" smtClean="0"/>
              <a:pPr/>
              <a:t>‹#›</a:t>
            </a:fld>
            <a:endParaRPr lang="en-US"/>
          </a:p>
        </p:txBody>
      </p:sp>
    </p:spTree>
    <p:extLst>
      <p:ext uri="{BB962C8B-B14F-4D97-AF65-F5344CB8AC3E}">
        <p14:creationId xmlns:p14="http://schemas.microsoft.com/office/powerpoint/2010/main" val="3495498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2" name="Shape 1">
            <a:extLst>
              <a:ext uri="{FF2B5EF4-FFF2-40B4-BE49-F238E27FC236}">
                <a16:creationId xmlns:a16="http://schemas.microsoft.com/office/drawing/2014/main" id="{DE335C3C-3C39-40AD-8EF5-2074AA87DB1F}"/>
              </a:ext>
            </a:extLst>
          </p:cNvPr>
          <p:cNvSpPr>
            <a:spLocks/>
          </p:cNvSpPr>
          <p:nvPr/>
        </p:nvSpPr>
        <p:spPr bwMode="auto">
          <a:xfrm>
            <a:off x="307912" y="3664764"/>
            <a:ext cx="1912726" cy="378577"/>
          </a:xfrm>
          <a:custGeom>
            <a:avLst/>
            <a:gdLst>
              <a:gd name="T0" fmla="*/ 0 w 1357"/>
              <a:gd name="T1" fmla="*/ 0 h 299"/>
              <a:gd name="T2" fmla="*/ 1245 w 1357"/>
              <a:gd name="T3" fmla="*/ 0 h 299"/>
              <a:gd name="T4" fmla="*/ 1357 w 1357"/>
              <a:gd name="T5" fmla="*/ 146 h 299"/>
              <a:gd name="T6" fmla="*/ 1245 w 1357"/>
              <a:gd name="T7" fmla="*/ 299 h 299"/>
              <a:gd name="T8" fmla="*/ 0 w 1357"/>
              <a:gd name="T9" fmla="*/ 299 h 299"/>
              <a:gd name="T10" fmla="*/ 112 w 1357"/>
              <a:gd name="T11" fmla="*/ 156 h 299"/>
              <a:gd name="T12" fmla="*/ 0 w 1357"/>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1357" h="299">
                <a:moveTo>
                  <a:pt x="0" y="0"/>
                </a:moveTo>
                <a:lnTo>
                  <a:pt x="1245" y="0"/>
                </a:lnTo>
                <a:lnTo>
                  <a:pt x="1357" y="146"/>
                </a:lnTo>
                <a:lnTo>
                  <a:pt x="1245" y="299"/>
                </a:lnTo>
                <a:lnTo>
                  <a:pt x="0" y="299"/>
                </a:lnTo>
                <a:lnTo>
                  <a:pt x="112" y="156"/>
                </a:lnTo>
                <a:lnTo>
                  <a:pt x="0" y="0"/>
                </a:lnTo>
                <a:close/>
              </a:path>
            </a:pathLst>
          </a:custGeom>
          <a:solidFill>
            <a:schemeClr val="tx2">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Aft>
                <a:spcPts val="400"/>
              </a:spcAft>
            </a:pPr>
            <a:endParaRPr lang="en-US" sz="2000" b="1">
              <a:solidFill>
                <a:schemeClr val="bg1"/>
              </a:solidFill>
              <a:latin typeface="+mn-lt"/>
              <a:ea typeface="Roboto" panose="02000000000000000000" pitchFamily="2" charset="0"/>
            </a:endParaRPr>
          </a:p>
        </p:txBody>
      </p:sp>
      <p:sp>
        <p:nvSpPr>
          <p:cNvPr id="15" name="Shape 2">
            <a:extLst>
              <a:ext uri="{FF2B5EF4-FFF2-40B4-BE49-F238E27FC236}">
                <a16:creationId xmlns:a16="http://schemas.microsoft.com/office/drawing/2014/main" id="{2E797E4F-DE7C-509E-033A-4F51B1921AD3}"/>
              </a:ext>
            </a:extLst>
          </p:cNvPr>
          <p:cNvSpPr>
            <a:spLocks/>
          </p:cNvSpPr>
          <p:nvPr userDrawn="1"/>
        </p:nvSpPr>
        <p:spPr bwMode="auto">
          <a:xfrm>
            <a:off x="2252861" y="3664764"/>
            <a:ext cx="1912726" cy="378577"/>
          </a:xfrm>
          <a:custGeom>
            <a:avLst/>
            <a:gdLst>
              <a:gd name="T0" fmla="*/ 0 w 1357"/>
              <a:gd name="T1" fmla="*/ 0 h 299"/>
              <a:gd name="T2" fmla="*/ 1245 w 1357"/>
              <a:gd name="T3" fmla="*/ 0 h 299"/>
              <a:gd name="T4" fmla="*/ 1357 w 1357"/>
              <a:gd name="T5" fmla="*/ 146 h 299"/>
              <a:gd name="T6" fmla="*/ 1245 w 1357"/>
              <a:gd name="T7" fmla="*/ 299 h 299"/>
              <a:gd name="T8" fmla="*/ 0 w 1357"/>
              <a:gd name="T9" fmla="*/ 299 h 299"/>
              <a:gd name="T10" fmla="*/ 112 w 1357"/>
              <a:gd name="T11" fmla="*/ 156 h 299"/>
              <a:gd name="T12" fmla="*/ 0 w 1357"/>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1357" h="299">
                <a:moveTo>
                  <a:pt x="0" y="0"/>
                </a:moveTo>
                <a:lnTo>
                  <a:pt x="1245" y="0"/>
                </a:lnTo>
                <a:lnTo>
                  <a:pt x="1357" y="146"/>
                </a:lnTo>
                <a:lnTo>
                  <a:pt x="1245" y="299"/>
                </a:lnTo>
                <a:lnTo>
                  <a:pt x="0" y="299"/>
                </a:lnTo>
                <a:lnTo>
                  <a:pt x="112" y="156"/>
                </a:lnTo>
                <a:lnTo>
                  <a:pt x="0" y="0"/>
                </a:lnTo>
                <a:close/>
              </a:path>
            </a:pathLst>
          </a:custGeom>
          <a:solidFill>
            <a:schemeClr val="bg2">
              <a:lumMod val="25000"/>
            </a:schemeClr>
          </a:solidFill>
          <a:ln w="0">
            <a:noFill/>
            <a:prstDash val="solid"/>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Aft>
                <a:spcPts val="400"/>
              </a:spcAft>
            </a:pPr>
            <a:endParaRPr lang="en-US" sz="2000" b="1">
              <a:solidFill>
                <a:schemeClr val="bg1"/>
              </a:solidFill>
              <a:latin typeface="+mn-lt"/>
              <a:ea typeface="Roboto" panose="02000000000000000000" pitchFamily="2" charset="0"/>
            </a:endParaRPr>
          </a:p>
        </p:txBody>
      </p:sp>
      <p:cxnSp>
        <p:nvCxnSpPr>
          <p:cNvPr id="43" name="Straight Connector 3">
            <a:extLst>
              <a:ext uri="{FF2B5EF4-FFF2-40B4-BE49-F238E27FC236}">
                <a16:creationId xmlns:a16="http://schemas.microsoft.com/office/drawing/2014/main" id="{E050AFF3-6244-81B4-0BE4-6FDED85E9D28}"/>
              </a:ext>
              <a:ext uri="{C183D7F6-B498-43B3-948B-1728B52AA6E4}">
                <adec:decorative xmlns:adec="http://schemas.microsoft.com/office/drawing/2017/decorative" val="1"/>
              </a:ext>
            </a:extLst>
          </p:cNvPr>
          <p:cNvCxnSpPr>
            <a:cxnSpLocks/>
          </p:cNvCxnSpPr>
          <p:nvPr userDrawn="1"/>
        </p:nvCxnSpPr>
        <p:spPr>
          <a:xfrm>
            <a:off x="5136440" y="2635594"/>
            <a:ext cx="0" cy="986209"/>
          </a:xfrm>
          <a:prstGeom prst="line">
            <a:avLst/>
          </a:prstGeom>
          <a:ln w="19050">
            <a:solidFill>
              <a:schemeClr val="bg2">
                <a:lumMod val="50000"/>
              </a:schemeClr>
            </a:solidFill>
          </a:ln>
        </p:spPr>
        <p:style>
          <a:lnRef idx="1">
            <a:schemeClr val="accent2"/>
          </a:lnRef>
          <a:fillRef idx="0">
            <a:schemeClr val="accent2"/>
          </a:fillRef>
          <a:effectRef idx="0">
            <a:schemeClr val="accent2"/>
          </a:effectRef>
          <a:fontRef idx="minor">
            <a:schemeClr val="tx1"/>
          </a:fontRef>
        </p:style>
      </p:cxnSp>
      <p:sp>
        <p:nvSpPr>
          <p:cNvPr id="16" name="Shape 3">
            <a:extLst>
              <a:ext uri="{FF2B5EF4-FFF2-40B4-BE49-F238E27FC236}">
                <a16:creationId xmlns:a16="http://schemas.microsoft.com/office/drawing/2014/main" id="{1403D51B-16A4-44F7-8EDF-37AB99BCA257}"/>
              </a:ext>
            </a:extLst>
          </p:cNvPr>
          <p:cNvSpPr>
            <a:spLocks/>
          </p:cNvSpPr>
          <p:nvPr userDrawn="1"/>
        </p:nvSpPr>
        <p:spPr bwMode="auto">
          <a:xfrm>
            <a:off x="4197810" y="3664764"/>
            <a:ext cx="1912726" cy="378577"/>
          </a:xfrm>
          <a:custGeom>
            <a:avLst/>
            <a:gdLst>
              <a:gd name="T0" fmla="*/ 0 w 1357"/>
              <a:gd name="T1" fmla="*/ 0 h 299"/>
              <a:gd name="T2" fmla="*/ 1245 w 1357"/>
              <a:gd name="T3" fmla="*/ 0 h 299"/>
              <a:gd name="T4" fmla="*/ 1357 w 1357"/>
              <a:gd name="T5" fmla="*/ 146 h 299"/>
              <a:gd name="T6" fmla="*/ 1245 w 1357"/>
              <a:gd name="T7" fmla="*/ 299 h 299"/>
              <a:gd name="T8" fmla="*/ 0 w 1357"/>
              <a:gd name="T9" fmla="*/ 299 h 299"/>
              <a:gd name="T10" fmla="*/ 112 w 1357"/>
              <a:gd name="T11" fmla="*/ 156 h 299"/>
              <a:gd name="T12" fmla="*/ 0 w 1357"/>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1357" h="299">
                <a:moveTo>
                  <a:pt x="0" y="0"/>
                </a:moveTo>
                <a:lnTo>
                  <a:pt x="1245" y="0"/>
                </a:lnTo>
                <a:lnTo>
                  <a:pt x="1357" y="146"/>
                </a:lnTo>
                <a:lnTo>
                  <a:pt x="1245" y="299"/>
                </a:lnTo>
                <a:lnTo>
                  <a:pt x="0" y="299"/>
                </a:lnTo>
                <a:lnTo>
                  <a:pt x="112" y="156"/>
                </a:lnTo>
                <a:lnTo>
                  <a:pt x="0" y="0"/>
                </a:lnTo>
                <a:close/>
              </a:path>
            </a:pathLst>
          </a:custGeom>
          <a:solidFill>
            <a:schemeClr val="tx2">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Aft>
                <a:spcPts val="400"/>
              </a:spcAft>
            </a:pPr>
            <a:endParaRPr lang="en-US" sz="2000" b="1">
              <a:solidFill>
                <a:schemeClr val="bg1"/>
              </a:solidFill>
              <a:latin typeface="+mn-lt"/>
              <a:ea typeface="Roboto" panose="02000000000000000000" pitchFamily="2" charset="0"/>
            </a:endParaRPr>
          </a:p>
        </p:txBody>
      </p:sp>
      <p:cxnSp>
        <p:nvCxnSpPr>
          <p:cNvPr id="55" name="Straight Connector 4">
            <a:extLst>
              <a:ext uri="{FF2B5EF4-FFF2-40B4-BE49-F238E27FC236}">
                <a16:creationId xmlns:a16="http://schemas.microsoft.com/office/drawing/2014/main" id="{6E035B03-06F6-F499-48C9-09189144A6B7}"/>
              </a:ext>
              <a:ext uri="{C183D7F6-B498-43B3-948B-1728B52AA6E4}">
                <adec:decorative xmlns:adec="http://schemas.microsoft.com/office/drawing/2017/decorative" val="1"/>
              </a:ext>
            </a:extLst>
          </p:cNvPr>
          <p:cNvCxnSpPr>
            <a:cxnSpLocks/>
          </p:cNvCxnSpPr>
          <p:nvPr userDrawn="1"/>
        </p:nvCxnSpPr>
        <p:spPr>
          <a:xfrm>
            <a:off x="7110793" y="4082008"/>
            <a:ext cx="0" cy="986209"/>
          </a:xfrm>
          <a:prstGeom prst="line">
            <a:avLst/>
          </a:prstGeom>
          <a:ln w="19050">
            <a:solidFill>
              <a:schemeClr val="bg2">
                <a:lumMod val="50000"/>
              </a:schemeClr>
            </a:solidFill>
          </a:ln>
        </p:spPr>
        <p:style>
          <a:lnRef idx="1">
            <a:schemeClr val="accent2"/>
          </a:lnRef>
          <a:fillRef idx="0">
            <a:schemeClr val="accent2"/>
          </a:fillRef>
          <a:effectRef idx="0">
            <a:schemeClr val="accent2"/>
          </a:effectRef>
          <a:fontRef idx="minor">
            <a:schemeClr val="tx1"/>
          </a:fontRef>
        </p:style>
      </p:cxnSp>
      <p:sp>
        <p:nvSpPr>
          <p:cNvPr id="17" name="Shape 4">
            <a:extLst>
              <a:ext uri="{FF2B5EF4-FFF2-40B4-BE49-F238E27FC236}">
                <a16:creationId xmlns:a16="http://schemas.microsoft.com/office/drawing/2014/main" id="{6EE8B3DE-6A97-6C24-ACD8-C1F03DCDAB8C}"/>
              </a:ext>
            </a:extLst>
          </p:cNvPr>
          <p:cNvSpPr>
            <a:spLocks/>
          </p:cNvSpPr>
          <p:nvPr userDrawn="1"/>
        </p:nvSpPr>
        <p:spPr bwMode="auto">
          <a:xfrm>
            <a:off x="6142759" y="3664764"/>
            <a:ext cx="1912726" cy="378577"/>
          </a:xfrm>
          <a:custGeom>
            <a:avLst/>
            <a:gdLst>
              <a:gd name="T0" fmla="*/ 0 w 1357"/>
              <a:gd name="T1" fmla="*/ 0 h 299"/>
              <a:gd name="T2" fmla="*/ 1245 w 1357"/>
              <a:gd name="T3" fmla="*/ 0 h 299"/>
              <a:gd name="T4" fmla="*/ 1357 w 1357"/>
              <a:gd name="T5" fmla="*/ 146 h 299"/>
              <a:gd name="T6" fmla="*/ 1245 w 1357"/>
              <a:gd name="T7" fmla="*/ 299 h 299"/>
              <a:gd name="T8" fmla="*/ 0 w 1357"/>
              <a:gd name="T9" fmla="*/ 299 h 299"/>
              <a:gd name="T10" fmla="*/ 112 w 1357"/>
              <a:gd name="T11" fmla="*/ 156 h 299"/>
              <a:gd name="T12" fmla="*/ 0 w 1357"/>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1357" h="299">
                <a:moveTo>
                  <a:pt x="0" y="0"/>
                </a:moveTo>
                <a:lnTo>
                  <a:pt x="1245" y="0"/>
                </a:lnTo>
                <a:lnTo>
                  <a:pt x="1357" y="146"/>
                </a:lnTo>
                <a:lnTo>
                  <a:pt x="1245" y="299"/>
                </a:lnTo>
                <a:lnTo>
                  <a:pt x="0" y="299"/>
                </a:lnTo>
                <a:lnTo>
                  <a:pt x="112" y="156"/>
                </a:lnTo>
                <a:lnTo>
                  <a:pt x="0" y="0"/>
                </a:lnTo>
                <a:close/>
              </a:path>
            </a:pathLst>
          </a:custGeom>
          <a:solidFill>
            <a:schemeClr val="bg2">
              <a:lumMod val="25000"/>
            </a:schemeClr>
          </a:solidFill>
          <a:ln w="0">
            <a:noFill/>
            <a:prstDash val="solid"/>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Aft>
                <a:spcPts val="400"/>
              </a:spcAft>
            </a:pPr>
            <a:endParaRPr lang="en-US" sz="2000" b="1">
              <a:solidFill>
                <a:schemeClr val="bg1"/>
              </a:solidFill>
              <a:latin typeface="+mn-lt"/>
              <a:ea typeface="Roboto" panose="02000000000000000000" pitchFamily="2" charset="0"/>
            </a:endParaRPr>
          </a:p>
        </p:txBody>
      </p:sp>
      <p:cxnSp>
        <p:nvCxnSpPr>
          <p:cNvPr id="53" name="Straight Connector 5">
            <a:extLst>
              <a:ext uri="{FF2B5EF4-FFF2-40B4-BE49-F238E27FC236}">
                <a16:creationId xmlns:a16="http://schemas.microsoft.com/office/drawing/2014/main" id="{C406952A-F37D-2F6A-FBF8-AA4CC6F60949}"/>
              </a:ext>
              <a:ext uri="{C183D7F6-B498-43B3-948B-1728B52AA6E4}">
                <adec:decorative xmlns:adec="http://schemas.microsoft.com/office/drawing/2017/decorative" val="1"/>
              </a:ext>
            </a:extLst>
          </p:cNvPr>
          <p:cNvCxnSpPr>
            <a:cxnSpLocks/>
          </p:cNvCxnSpPr>
          <p:nvPr userDrawn="1"/>
        </p:nvCxnSpPr>
        <p:spPr>
          <a:xfrm>
            <a:off x="9026795" y="2635594"/>
            <a:ext cx="0" cy="986209"/>
          </a:xfrm>
          <a:prstGeom prst="line">
            <a:avLst/>
          </a:prstGeom>
          <a:ln w="19050">
            <a:solidFill>
              <a:schemeClr val="bg2">
                <a:lumMod val="50000"/>
              </a:schemeClr>
            </a:solidFill>
          </a:ln>
        </p:spPr>
        <p:style>
          <a:lnRef idx="1">
            <a:schemeClr val="accent2"/>
          </a:lnRef>
          <a:fillRef idx="0">
            <a:schemeClr val="accent2"/>
          </a:fillRef>
          <a:effectRef idx="0">
            <a:schemeClr val="accent2"/>
          </a:effectRef>
          <a:fontRef idx="minor">
            <a:schemeClr val="tx1"/>
          </a:fontRef>
        </p:style>
      </p:cxnSp>
      <p:sp>
        <p:nvSpPr>
          <p:cNvPr id="18" name="Shape 5">
            <a:extLst>
              <a:ext uri="{FF2B5EF4-FFF2-40B4-BE49-F238E27FC236}">
                <a16:creationId xmlns:a16="http://schemas.microsoft.com/office/drawing/2014/main" id="{64AF2740-8F04-5986-01B7-05117F4CF79F}"/>
              </a:ext>
            </a:extLst>
          </p:cNvPr>
          <p:cNvSpPr>
            <a:spLocks/>
          </p:cNvSpPr>
          <p:nvPr userDrawn="1"/>
        </p:nvSpPr>
        <p:spPr bwMode="auto">
          <a:xfrm>
            <a:off x="8087708" y="3664764"/>
            <a:ext cx="1912726" cy="378577"/>
          </a:xfrm>
          <a:custGeom>
            <a:avLst/>
            <a:gdLst>
              <a:gd name="T0" fmla="*/ 0 w 1357"/>
              <a:gd name="T1" fmla="*/ 0 h 299"/>
              <a:gd name="T2" fmla="*/ 1245 w 1357"/>
              <a:gd name="T3" fmla="*/ 0 h 299"/>
              <a:gd name="T4" fmla="*/ 1357 w 1357"/>
              <a:gd name="T5" fmla="*/ 146 h 299"/>
              <a:gd name="T6" fmla="*/ 1245 w 1357"/>
              <a:gd name="T7" fmla="*/ 299 h 299"/>
              <a:gd name="T8" fmla="*/ 0 w 1357"/>
              <a:gd name="T9" fmla="*/ 299 h 299"/>
              <a:gd name="T10" fmla="*/ 112 w 1357"/>
              <a:gd name="T11" fmla="*/ 156 h 299"/>
              <a:gd name="T12" fmla="*/ 0 w 1357"/>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1357" h="299">
                <a:moveTo>
                  <a:pt x="0" y="0"/>
                </a:moveTo>
                <a:lnTo>
                  <a:pt x="1245" y="0"/>
                </a:lnTo>
                <a:lnTo>
                  <a:pt x="1357" y="146"/>
                </a:lnTo>
                <a:lnTo>
                  <a:pt x="1245" y="299"/>
                </a:lnTo>
                <a:lnTo>
                  <a:pt x="0" y="299"/>
                </a:lnTo>
                <a:lnTo>
                  <a:pt x="112" y="156"/>
                </a:lnTo>
                <a:lnTo>
                  <a:pt x="0" y="0"/>
                </a:lnTo>
                <a:close/>
              </a:path>
            </a:pathLst>
          </a:custGeom>
          <a:solidFill>
            <a:schemeClr val="tx2">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Aft>
                <a:spcPts val="400"/>
              </a:spcAft>
            </a:pPr>
            <a:endParaRPr lang="en-US" sz="2000" b="1">
              <a:solidFill>
                <a:schemeClr val="bg1"/>
              </a:solidFill>
              <a:latin typeface="+mn-lt"/>
              <a:ea typeface="Roboto" panose="02000000000000000000" pitchFamily="2" charset="0"/>
            </a:endParaRPr>
          </a:p>
        </p:txBody>
      </p:sp>
      <p:cxnSp>
        <p:nvCxnSpPr>
          <p:cNvPr id="56" name="Straight Connector 6">
            <a:extLst>
              <a:ext uri="{FF2B5EF4-FFF2-40B4-BE49-F238E27FC236}">
                <a16:creationId xmlns:a16="http://schemas.microsoft.com/office/drawing/2014/main" id="{6C90B840-5292-8DD8-A37E-968D63BF2FC1}"/>
              </a:ext>
              <a:ext uri="{C183D7F6-B498-43B3-948B-1728B52AA6E4}">
                <adec:decorative xmlns:adec="http://schemas.microsoft.com/office/drawing/2017/decorative" val="1"/>
              </a:ext>
            </a:extLst>
          </p:cNvPr>
          <p:cNvCxnSpPr>
            <a:cxnSpLocks/>
          </p:cNvCxnSpPr>
          <p:nvPr userDrawn="1"/>
        </p:nvCxnSpPr>
        <p:spPr>
          <a:xfrm>
            <a:off x="11001150" y="4082008"/>
            <a:ext cx="0" cy="986209"/>
          </a:xfrm>
          <a:prstGeom prst="line">
            <a:avLst/>
          </a:prstGeom>
          <a:ln w="19050">
            <a:solidFill>
              <a:schemeClr val="bg2">
                <a:lumMod val="50000"/>
              </a:schemeClr>
            </a:solidFill>
          </a:ln>
        </p:spPr>
        <p:style>
          <a:lnRef idx="1">
            <a:schemeClr val="accent2"/>
          </a:lnRef>
          <a:fillRef idx="0">
            <a:schemeClr val="accent2"/>
          </a:fillRef>
          <a:effectRef idx="0">
            <a:schemeClr val="accent2"/>
          </a:effectRef>
          <a:fontRef idx="minor">
            <a:schemeClr val="tx1"/>
          </a:fontRef>
        </p:style>
      </p:cxnSp>
      <p:sp>
        <p:nvSpPr>
          <p:cNvPr id="19" name="Shape 6">
            <a:extLst>
              <a:ext uri="{FF2B5EF4-FFF2-40B4-BE49-F238E27FC236}">
                <a16:creationId xmlns:a16="http://schemas.microsoft.com/office/drawing/2014/main" id="{DF63B249-F103-4EF3-AD1C-E9D26DCECC04}"/>
              </a:ext>
            </a:extLst>
          </p:cNvPr>
          <p:cNvSpPr>
            <a:spLocks/>
          </p:cNvSpPr>
          <p:nvPr userDrawn="1"/>
        </p:nvSpPr>
        <p:spPr bwMode="auto">
          <a:xfrm>
            <a:off x="10032657" y="3664764"/>
            <a:ext cx="1912726" cy="378577"/>
          </a:xfrm>
          <a:custGeom>
            <a:avLst/>
            <a:gdLst>
              <a:gd name="T0" fmla="*/ 0 w 1357"/>
              <a:gd name="T1" fmla="*/ 0 h 299"/>
              <a:gd name="T2" fmla="*/ 1245 w 1357"/>
              <a:gd name="T3" fmla="*/ 0 h 299"/>
              <a:gd name="T4" fmla="*/ 1357 w 1357"/>
              <a:gd name="T5" fmla="*/ 146 h 299"/>
              <a:gd name="T6" fmla="*/ 1245 w 1357"/>
              <a:gd name="T7" fmla="*/ 299 h 299"/>
              <a:gd name="T8" fmla="*/ 0 w 1357"/>
              <a:gd name="T9" fmla="*/ 299 h 299"/>
              <a:gd name="T10" fmla="*/ 112 w 1357"/>
              <a:gd name="T11" fmla="*/ 156 h 299"/>
              <a:gd name="T12" fmla="*/ 0 w 1357"/>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1357" h="299">
                <a:moveTo>
                  <a:pt x="0" y="0"/>
                </a:moveTo>
                <a:lnTo>
                  <a:pt x="1245" y="0"/>
                </a:lnTo>
                <a:lnTo>
                  <a:pt x="1357" y="146"/>
                </a:lnTo>
                <a:lnTo>
                  <a:pt x="1245" y="299"/>
                </a:lnTo>
                <a:lnTo>
                  <a:pt x="0" y="299"/>
                </a:lnTo>
                <a:lnTo>
                  <a:pt x="112" y="156"/>
                </a:lnTo>
                <a:lnTo>
                  <a:pt x="0" y="0"/>
                </a:lnTo>
                <a:close/>
              </a:path>
            </a:pathLst>
          </a:custGeom>
          <a:solidFill>
            <a:schemeClr val="bg2">
              <a:lumMod val="25000"/>
            </a:schemeClr>
          </a:solidFill>
          <a:ln w="0">
            <a:noFill/>
            <a:prstDash val="solid"/>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Aft>
                <a:spcPts val="400"/>
              </a:spcAft>
            </a:pPr>
            <a:endParaRPr lang="en-US" sz="2000" b="1">
              <a:solidFill>
                <a:schemeClr val="bg1"/>
              </a:solidFill>
              <a:latin typeface="+mn-lt"/>
              <a:ea typeface="Roboto" panose="02000000000000000000" pitchFamily="2" charset="0"/>
            </a:endParaRPr>
          </a:p>
        </p:txBody>
      </p:sp>
      <p:cxnSp>
        <p:nvCxnSpPr>
          <p:cNvPr id="40" name="Straight Connector 1">
            <a:extLst>
              <a:ext uri="{FF2B5EF4-FFF2-40B4-BE49-F238E27FC236}">
                <a16:creationId xmlns:a16="http://schemas.microsoft.com/office/drawing/2014/main" id="{3801ECC8-E5E3-4A48-B44B-CA4A2C472C48}"/>
              </a:ext>
              <a:ext uri="{C183D7F6-B498-43B3-948B-1728B52AA6E4}">
                <adec:decorative xmlns:adec="http://schemas.microsoft.com/office/drawing/2017/decorative" val="1"/>
              </a:ext>
            </a:extLst>
          </p:cNvPr>
          <p:cNvCxnSpPr>
            <a:cxnSpLocks/>
          </p:cNvCxnSpPr>
          <p:nvPr userDrawn="1"/>
        </p:nvCxnSpPr>
        <p:spPr>
          <a:xfrm>
            <a:off x="1258634" y="2635594"/>
            <a:ext cx="0" cy="986209"/>
          </a:xfrm>
          <a:prstGeom prst="line">
            <a:avLst/>
          </a:prstGeom>
          <a:ln w="19050">
            <a:solidFill>
              <a:schemeClr val="bg2">
                <a:lumMod val="50000"/>
              </a:schemeClr>
            </a:solidFill>
          </a:ln>
        </p:spPr>
        <p:style>
          <a:lnRef idx="1">
            <a:schemeClr val="accent2"/>
          </a:lnRef>
          <a:fillRef idx="0">
            <a:schemeClr val="accent2"/>
          </a:fillRef>
          <a:effectRef idx="0">
            <a:schemeClr val="accent2"/>
          </a:effectRef>
          <a:fontRef idx="minor">
            <a:schemeClr val="tx1"/>
          </a:fontRef>
        </p:style>
      </p:cxnSp>
      <p:cxnSp>
        <p:nvCxnSpPr>
          <p:cNvPr id="54" name="Straight Connector 2">
            <a:extLst>
              <a:ext uri="{FF2B5EF4-FFF2-40B4-BE49-F238E27FC236}">
                <a16:creationId xmlns:a16="http://schemas.microsoft.com/office/drawing/2014/main" id="{88C7E376-57EF-D48F-14D0-C233BECAEEFA}"/>
              </a:ext>
              <a:ext uri="{C183D7F6-B498-43B3-948B-1728B52AA6E4}">
                <adec:decorative xmlns:adec="http://schemas.microsoft.com/office/drawing/2017/decorative" val="1"/>
              </a:ext>
            </a:extLst>
          </p:cNvPr>
          <p:cNvCxnSpPr>
            <a:cxnSpLocks/>
          </p:cNvCxnSpPr>
          <p:nvPr userDrawn="1"/>
        </p:nvCxnSpPr>
        <p:spPr>
          <a:xfrm>
            <a:off x="3220437" y="4082008"/>
            <a:ext cx="0" cy="986209"/>
          </a:xfrm>
          <a:prstGeom prst="line">
            <a:avLst/>
          </a:prstGeom>
          <a:ln w="19050">
            <a:solidFill>
              <a:schemeClr val="bg2">
                <a:lumMod val="50000"/>
              </a:schemeClr>
            </a:solidFill>
          </a:ln>
        </p:spPr>
        <p:style>
          <a:lnRef idx="1">
            <a:schemeClr val="accent2"/>
          </a:lnRef>
          <a:fillRef idx="0">
            <a:schemeClr val="accent2"/>
          </a:fillRef>
          <a:effectRef idx="0">
            <a:schemeClr val="accent2"/>
          </a:effectRef>
          <a:fontRef idx="minor">
            <a:schemeClr val="tx1"/>
          </a:fontRef>
        </p:style>
      </p:cxnSp>
      <p:sp>
        <p:nvSpPr>
          <p:cNvPr id="11" name="Title">
            <a:extLst>
              <a:ext uri="{FF2B5EF4-FFF2-40B4-BE49-F238E27FC236}">
                <a16:creationId xmlns:a16="http://schemas.microsoft.com/office/drawing/2014/main" id="{7D271776-806F-4BF0-C483-4628B9E3EE68}"/>
              </a:ext>
            </a:extLst>
          </p:cNvPr>
          <p:cNvSpPr>
            <a:spLocks noGrp="1"/>
          </p:cNvSpPr>
          <p:nvPr>
            <p:ph type="title" hasCustomPrompt="1"/>
          </p:nvPr>
        </p:nvSpPr>
        <p:spPr/>
        <p:txBody>
          <a:bodyPr/>
          <a:lstStyle>
            <a:lvl1pPr>
              <a:defRPr/>
            </a:lvl1pPr>
          </a:lstStyle>
          <a:p>
            <a:r>
              <a:rPr lang="en-US"/>
              <a:t>Select to edit Master title style</a:t>
            </a:r>
          </a:p>
        </p:txBody>
      </p:sp>
      <p:sp>
        <p:nvSpPr>
          <p:cNvPr id="4" name="Text Placeholder 1">
            <a:extLst>
              <a:ext uri="{FF2B5EF4-FFF2-40B4-BE49-F238E27FC236}">
                <a16:creationId xmlns:a16="http://schemas.microsoft.com/office/drawing/2014/main" id="{7B808F02-24B0-939A-D373-C9FE42CFD828}"/>
              </a:ext>
            </a:extLst>
          </p:cNvPr>
          <p:cNvSpPr>
            <a:spLocks noGrp="1"/>
          </p:cNvSpPr>
          <p:nvPr>
            <p:ph type="body" sz="quarter" idx="17"/>
          </p:nvPr>
        </p:nvSpPr>
        <p:spPr>
          <a:xfrm>
            <a:off x="225329" y="4295632"/>
            <a:ext cx="1920240" cy="1920240"/>
          </a:xfrm>
        </p:spPr>
        <p:txBody>
          <a:bodyPr>
            <a:normAutofit/>
          </a:bodyPr>
          <a:lstStyle>
            <a:lvl1pPr>
              <a:defRPr sz="1800">
                <a:latin typeface="+mn-lt"/>
              </a:defRPr>
            </a:lvl1pPr>
          </a:lstStyle>
          <a:p>
            <a:pPr lvl="0"/>
            <a:endParaRPr lang="en-US"/>
          </a:p>
        </p:txBody>
      </p:sp>
      <p:sp>
        <p:nvSpPr>
          <p:cNvPr id="6" name="Content Placeholder 5">
            <a:extLst>
              <a:ext uri="{FF2B5EF4-FFF2-40B4-BE49-F238E27FC236}">
                <a16:creationId xmlns:a16="http://schemas.microsoft.com/office/drawing/2014/main" id="{53442CDF-7677-8DE4-C472-7AE015EA2BE8}"/>
              </a:ext>
            </a:extLst>
          </p:cNvPr>
          <p:cNvSpPr>
            <a:spLocks noGrp="1"/>
          </p:cNvSpPr>
          <p:nvPr>
            <p:ph sz="quarter" idx="26"/>
          </p:nvPr>
        </p:nvSpPr>
        <p:spPr>
          <a:xfrm>
            <a:off x="307912" y="1690687"/>
            <a:ext cx="1285938" cy="1218767"/>
          </a:xfrm>
          <a:solidFill>
            <a:schemeClr val="bg1">
              <a:lumMod val="75000"/>
            </a:schemeClr>
          </a:solidFill>
        </p:spPr>
        <p:txBody>
          <a:bodyPr/>
          <a:lstStyle>
            <a:lvl1pPr>
              <a:defRPr/>
            </a:lvl1pPr>
          </a:lstStyle>
          <a:p>
            <a:pPr lvl="0"/>
            <a:endParaRPr lang="en-CA"/>
          </a:p>
        </p:txBody>
      </p:sp>
      <p:sp>
        <p:nvSpPr>
          <p:cNvPr id="7" name="Text Placeholder 2">
            <a:extLst>
              <a:ext uri="{FF2B5EF4-FFF2-40B4-BE49-F238E27FC236}">
                <a16:creationId xmlns:a16="http://schemas.microsoft.com/office/drawing/2014/main" id="{99755FA2-9919-75F2-1BDA-FEA71A33861C}"/>
              </a:ext>
            </a:extLst>
          </p:cNvPr>
          <p:cNvSpPr>
            <a:spLocks noGrp="1"/>
          </p:cNvSpPr>
          <p:nvPr>
            <p:ph type="body" sz="quarter" idx="12"/>
          </p:nvPr>
        </p:nvSpPr>
        <p:spPr>
          <a:xfrm>
            <a:off x="1793943" y="1458576"/>
            <a:ext cx="1920240" cy="1920240"/>
          </a:xfrm>
        </p:spPr>
        <p:txBody>
          <a:bodyPr>
            <a:normAutofit/>
          </a:bodyPr>
          <a:lstStyle>
            <a:lvl1pPr>
              <a:defRPr sz="1800">
                <a:latin typeface="+mn-lt"/>
              </a:defRPr>
            </a:lvl1pPr>
          </a:lstStyle>
          <a:p>
            <a:pPr lvl="0"/>
            <a:endParaRPr lang="en-US"/>
          </a:p>
        </p:txBody>
      </p:sp>
      <p:sp>
        <p:nvSpPr>
          <p:cNvPr id="14" name="Content Placeholder 5">
            <a:extLst>
              <a:ext uri="{FF2B5EF4-FFF2-40B4-BE49-F238E27FC236}">
                <a16:creationId xmlns:a16="http://schemas.microsoft.com/office/drawing/2014/main" id="{6E5A26E2-B9DF-F8F1-D7F0-CE909FC4EA7A}"/>
              </a:ext>
            </a:extLst>
          </p:cNvPr>
          <p:cNvSpPr>
            <a:spLocks noGrp="1"/>
          </p:cNvSpPr>
          <p:nvPr>
            <p:ph sz="quarter" idx="29"/>
          </p:nvPr>
        </p:nvSpPr>
        <p:spPr>
          <a:xfrm>
            <a:off x="2583882" y="4807527"/>
            <a:ext cx="1354125" cy="1245879"/>
          </a:xfrm>
          <a:solidFill>
            <a:schemeClr val="bg1">
              <a:lumMod val="75000"/>
            </a:schemeClr>
          </a:solidFill>
        </p:spPr>
        <p:txBody>
          <a:bodyPr/>
          <a:lstStyle>
            <a:lvl1pPr>
              <a:defRPr/>
            </a:lvl1pPr>
          </a:lstStyle>
          <a:p>
            <a:pPr marL="0" marR="0" lvl="0" indent="0" algn="l" defTabSz="914400" rtl="0" eaLnBrk="1" fontAlgn="auto" latinLnBrk="0" hangingPunct="1">
              <a:lnSpc>
                <a:spcPct val="100000"/>
              </a:lnSpc>
              <a:spcBef>
                <a:spcPts val="1000"/>
              </a:spcBef>
              <a:spcAft>
                <a:spcPts val="0"/>
              </a:spcAft>
              <a:buClr>
                <a:schemeClr val="tx1"/>
              </a:buClr>
              <a:buSzPct val="75000"/>
              <a:buFont typeface="Arial" panose="020B0604020202020204" pitchFamily="34" charset="0"/>
              <a:buNone/>
              <a:tabLst/>
              <a:defRPr/>
            </a:pPr>
            <a:endParaRPr lang="en-CA"/>
          </a:p>
        </p:txBody>
      </p:sp>
      <p:sp>
        <p:nvSpPr>
          <p:cNvPr id="57" name="Text Placeholder 3">
            <a:extLst>
              <a:ext uri="{FF2B5EF4-FFF2-40B4-BE49-F238E27FC236}">
                <a16:creationId xmlns:a16="http://schemas.microsoft.com/office/drawing/2014/main" id="{54F16C76-579D-8177-CEB7-582B79E9E124}"/>
              </a:ext>
            </a:extLst>
          </p:cNvPr>
          <p:cNvSpPr>
            <a:spLocks noGrp="1"/>
          </p:cNvSpPr>
          <p:nvPr>
            <p:ph type="body" sz="quarter" idx="25"/>
          </p:nvPr>
        </p:nvSpPr>
        <p:spPr>
          <a:xfrm>
            <a:off x="4215438" y="4304768"/>
            <a:ext cx="1920240" cy="1920240"/>
          </a:xfrm>
        </p:spPr>
        <p:txBody>
          <a:bodyPr>
            <a:normAutofit/>
          </a:bodyPr>
          <a:lstStyle>
            <a:lvl1pPr>
              <a:defRPr sz="1800">
                <a:latin typeface="+mn-lt"/>
              </a:defRPr>
            </a:lvl1pPr>
          </a:lstStyle>
          <a:p>
            <a:pPr lvl="0"/>
            <a:endParaRPr lang="en-US"/>
          </a:p>
        </p:txBody>
      </p:sp>
      <p:sp>
        <p:nvSpPr>
          <p:cNvPr id="9" name="Content Placeholder 5">
            <a:extLst>
              <a:ext uri="{FF2B5EF4-FFF2-40B4-BE49-F238E27FC236}">
                <a16:creationId xmlns:a16="http://schemas.microsoft.com/office/drawing/2014/main" id="{78FC657B-51E8-D73B-7F59-11DE23DED32E}"/>
              </a:ext>
            </a:extLst>
          </p:cNvPr>
          <p:cNvSpPr>
            <a:spLocks noGrp="1"/>
          </p:cNvSpPr>
          <p:nvPr>
            <p:ph sz="quarter" idx="27"/>
          </p:nvPr>
        </p:nvSpPr>
        <p:spPr>
          <a:xfrm>
            <a:off x="4140596" y="1713073"/>
            <a:ext cx="1343605" cy="1325562"/>
          </a:xfrm>
          <a:solidFill>
            <a:schemeClr val="bg1">
              <a:lumMod val="75000"/>
            </a:schemeClr>
          </a:solidFill>
        </p:spPr>
        <p:txBody>
          <a:bodyPr/>
          <a:lstStyle>
            <a:lvl1pPr>
              <a:defRPr/>
            </a:lvl1pPr>
          </a:lstStyle>
          <a:p>
            <a:pPr marL="0" marR="0" lvl="0" indent="0" algn="l" defTabSz="914400" rtl="0" eaLnBrk="1" fontAlgn="auto" latinLnBrk="0" hangingPunct="1">
              <a:lnSpc>
                <a:spcPct val="100000"/>
              </a:lnSpc>
              <a:spcBef>
                <a:spcPts val="1000"/>
              </a:spcBef>
              <a:spcAft>
                <a:spcPts val="0"/>
              </a:spcAft>
              <a:buClr>
                <a:schemeClr val="tx1"/>
              </a:buClr>
              <a:buSzPct val="75000"/>
              <a:buFont typeface="Arial" panose="020B0604020202020204" pitchFamily="34" charset="0"/>
              <a:buNone/>
              <a:tabLst/>
              <a:defRPr/>
            </a:pPr>
            <a:endParaRPr lang="en-CA"/>
          </a:p>
        </p:txBody>
      </p:sp>
      <p:sp>
        <p:nvSpPr>
          <p:cNvPr id="48" name="Text Placeholder 4">
            <a:extLst>
              <a:ext uri="{FF2B5EF4-FFF2-40B4-BE49-F238E27FC236}">
                <a16:creationId xmlns:a16="http://schemas.microsoft.com/office/drawing/2014/main" id="{0E805492-46C9-BC6C-1529-33304E9F2501}"/>
              </a:ext>
            </a:extLst>
          </p:cNvPr>
          <p:cNvSpPr>
            <a:spLocks noGrp="1"/>
          </p:cNvSpPr>
          <p:nvPr>
            <p:ph type="body" sz="quarter" idx="14"/>
          </p:nvPr>
        </p:nvSpPr>
        <p:spPr>
          <a:xfrm>
            <a:off x="5705914" y="1484047"/>
            <a:ext cx="1920240" cy="1920240"/>
          </a:xfrm>
        </p:spPr>
        <p:txBody>
          <a:bodyPr>
            <a:normAutofit/>
          </a:bodyPr>
          <a:lstStyle>
            <a:lvl1pPr>
              <a:defRPr sz="1800">
                <a:latin typeface="+mn-lt"/>
              </a:defRPr>
            </a:lvl1pPr>
          </a:lstStyle>
          <a:p>
            <a:pPr lvl="0"/>
            <a:endParaRPr lang="en-US"/>
          </a:p>
        </p:txBody>
      </p:sp>
      <p:sp>
        <p:nvSpPr>
          <p:cNvPr id="21" name="Content Placeholder 5">
            <a:extLst>
              <a:ext uri="{FF2B5EF4-FFF2-40B4-BE49-F238E27FC236}">
                <a16:creationId xmlns:a16="http://schemas.microsoft.com/office/drawing/2014/main" id="{A94D7B1D-D22D-149A-B464-9C4D034B948F}"/>
              </a:ext>
            </a:extLst>
          </p:cNvPr>
          <p:cNvSpPr>
            <a:spLocks noGrp="1"/>
          </p:cNvSpPr>
          <p:nvPr>
            <p:ph sz="quarter" idx="31"/>
          </p:nvPr>
        </p:nvSpPr>
        <p:spPr>
          <a:xfrm>
            <a:off x="6385686" y="4807527"/>
            <a:ext cx="1400563" cy="1288842"/>
          </a:xfrm>
          <a:solidFill>
            <a:schemeClr val="bg1">
              <a:lumMod val="75000"/>
            </a:schemeClr>
          </a:solidFill>
        </p:spPr>
        <p:txBody>
          <a:bodyPr/>
          <a:lstStyle>
            <a:lvl1pPr>
              <a:defRPr/>
            </a:lvl1pPr>
          </a:lstStyle>
          <a:p>
            <a:pPr marL="0" marR="0" lvl="0" indent="0" algn="l" defTabSz="914400" rtl="0" eaLnBrk="1" fontAlgn="auto" latinLnBrk="0" hangingPunct="1">
              <a:lnSpc>
                <a:spcPct val="100000"/>
              </a:lnSpc>
              <a:spcBef>
                <a:spcPts val="1000"/>
              </a:spcBef>
              <a:spcAft>
                <a:spcPts val="0"/>
              </a:spcAft>
              <a:buClr>
                <a:schemeClr val="tx1"/>
              </a:buClr>
              <a:buSzPct val="75000"/>
              <a:buFont typeface="Arial" panose="020B0604020202020204" pitchFamily="34" charset="0"/>
              <a:buNone/>
              <a:tabLst/>
              <a:defRPr/>
            </a:pPr>
            <a:endParaRPr lang="en-CA"/>
          </a:p>
        </p:txBody>
      </p:sp>
      <p:sp>
        <p:nvSpPr>
          <p:cNvPr id="50" name="Text Placeholder 5">
            <a:extLst>
              <a:ext uri="{FF2B5EF4-FFF2-40B4-BE49-F238E27FC236}">
                <a16:creationId xmlns:a16="http://schemas.microsoft.com/office/drawing/2014/main" id="{4A5EF3B2-B1B0-F9E6-4AC9-E7AFC40591B1}"/>
              </a:ext>
            </a:extLst>
          </p:cNvPr>
          <p:cNvSpPr>
            <a:spLocks noGrp="1"/>
          </p:cNvSpPr>
          <p:nvPr>
            <p:ph type="body" sz="quarter" idx="21"/>
          </p:nvPr>
        </p:nvSpPr>
        <p:spPr>
          <a:xfrm>
            <a:off x="7928119" y="4313904"/>
            <a:ext cx="1920240" cy="1920240"/>
          </a:xfrm>
        </p:spPr>
        <p:txBody>
          <a:bodyPr>
            <a:normAutofit/>
          </a:bodyPr>
          <a:lstStyle>
            <a:lvl1pPr>
              <a:defRPr sz="1800">
                <a:latin typeface="+mn-lt"/>
              </a:defRPr>
            </a:lvl1pPr>
          </a:lstStyle>
          <a:p>
            <a:pPr lvl="0"/>
            <a:endParaRPr lang="en-US"/>
          </a:p>
        </p:txBody>
      </p:sp>
      <p:sp>
        <p:nvSpPr>
          <p:cNvPr id="10" name="Content Placeholder 5">
            <a:extLst>
              <a:ext uri="{FF2B5EF4-FFF2-40B4-BE49-F238E27FC236}">
                <a16:creationId xmlns:a16="http://schemas.microsoft.com/office/drawing/2014/main" id="{5DB2E8CD-2103-2156-EF89-4C8F92D9E366}"/>
              </a:ext>
            </a:extLst>
          </p:cNvPr>
          <p:cNvSpPr>
            <a:spLocks noGrp="1"/>
          </p:cNvSpPr>
          <p:nvPr>
            <p:ph sz="quarter" idx="28"/>
          </p:nvPr>
        </p:nvSpPr>
        <p:spPr>
          <a:xfrm>
            <a:off x="8087707" y="1733651"/>
            <a:ext cx="1329587" cy="1304984"/>
          </a:xfrm>
          <a:solidFill>
            <a:schemeClr val="bg1">
              <a:lumMod val="75000"/>
            </a:schemeClr>
          </a:solidFill>
        </p:spPr>
        <p:txBody>
          <a:bodyPr/>
          <a:lstStyle>
            <a:lvl1pPr>
              <a:defRPr/>
            </a:lvl1pPr>
          </a:lstStyle>
          <a:p>
            <a:pPr marL="0" marR="0" lvl="0" indent="0" algn="l" defTabSz="914400" rtl="0" eaLnBrk="1" fontAlgn="auto" latinLnBrk="0" hangingPunct="1">
              <a:lnSpc>
                <a:spcPct val="100000"/>
              </a:lnSpc>
              <a:spcBef>
                <a:spcPts val="1000"/>
              </a:spcBef>
              <a:spcAft>
                <a:spcPts val="0"/>
              </a:spcAft>
              <a:buClr>
                <a:schemeClr val="tx1"/>
              </a:buClr>
              <a:buSzPct val="75000"/>
              <a:buFont typeface="Arial" panose="020B0604020202020204" pitchFamily="34" charset="0"/>
              <a:buNone/>
              <a:tabLst/>
              <a:defRPr/>
            </a:pPr>
            <a:endParaRPr lang="en-CA"/>
          </a:p>
        </p:txBody>
      </p:sp>
      <p:sp>
        <p:nvSpPr>
          <p:cNvPr id="52" name="Text Placeholder 6">
            <a:extLst>
              <a:ext uri="{FF2B5EF4-FFF2-40B4-BE49-F238E27FC236}">
                <a16:creationId xmlns:a16="http://schemas.microsoft.com/office/drawing/2014/main" id="{62892150-A76F-15E3-96C5-B51E801A1575}"/>
              </a:ext>
            </a:extLst>
          </p:cNvPr>
          <p:cNvSpPr>
            <a:spLocks noGrp="1"/>
          </p:cNvSpPr>
          <p:nvPr>
            <p:ph type="body" sz="quarter" idx="16"/>
          </p:nvPr>
        </p:nvSpPr>
        <p:spPr>
          <a:xfrm>
            <a:off x="9617884" y="1484047"/>
            <a:ext cx="1920240" cy="1920240"/>
          </a:xfrm>
        </p:spPr>
        <p:txBody>
          <a:bodyPr>
            <a:normAutofit/>
          </a:bodyPr>
          <a:lstStyle>
            <a:lvl1pPr>
              <a:defRPr sz="1800">
                <a:latin typeface="+mn-lt"/>
              </a:defRPr>
            </a:lvl1pPr>
          </a:lstStyle>
          <a:p>
            <a:pPr lvl="0"/>
            <a:endParaRPr lang="en-US"/>
          </a:p>
        </p:txBody>
      </p:sp>
      <p:sp>
        <p:nvSpPr>
          <p:cNvPr id="20" name="Content Placeholder 5">
            <a:extLst>
              <a:ext uri="{FF2B5EF4-FFF2-40B4-BE49-F238E27FC236}">
                <a16:creationId xmlns:a16="http://schemas.microsoft.com/office/drawing/2014/main" id="{CFA2C46F-38B5-D251-82C5-CCA601CAF4BC}"/>
              </a:ext>
            </a:extLst>
          </p:cNvPr>
          <p:cNvSpPr>
            <a:spLocks noGrp="1"/>
          </p:cNvSpPr>
          <p:nvPr>
            <p:ph sz="quarter" idx="30"/>
          </p:nvPr>
        </p:nvSpPr>
        <p:spPr>
          <a:xfrm>
            <a:off x="10208040" y="4807527"/>
            <a:ext cx="1432753" cy="1288842"/>
          </a:xfrm>
          <a:solidFill>
            <a:schemeClr val="bg1">
              <a:lumMod val="75000"/>
            </a:schemeClr>
          </a:solidFill>
        </p:spPr>
        <p:txBody>
          <a:bodyPr/>
          <a:lstStyle>
            <a:lvl1pPr>
              <a:defRPr/>
            </a:lvl1pPr>
          </a:lstStyle>
          <a:p>
            <a:pPr marL="0" marR="0" lvl="0" indent="0" algn="l" defTabSz="914400" rtl="0" eaLnBrk="1" fontAlgn="auto" latinLnBrk="0" hangingPunct="1">
              <a:lnSpc>
                <a:spcPct val="100000"/>
              </a:lnSpc>
              <a:spcBef>
                <a:spcPts val="1000"/>
              </a:spcBef>
              <a:spcAft>
                <a:spcPts val="0"/>
              </a:spcAft>
              <a:buClr>
                <a:schemeClr val="tx1"/>
              </a:buClr>
              <a:buSzPct val="75000"/>
              <a:buFont typeface="Arial" panose="020B0604020202020204" pitchFamily="34" charset="0"/>
              <a:buNone/>
              <a:tabLst/>
              <a:defRPr/>
            </a:pPr>
            <a:endParaRPr lang="en-CA"/>
          </a:p>
        </p:txBody>
      </p:sp>
      <p:sp>
        <p:nvSpPr>
          <p:cNvPr id="13" name="Slide Number Placeholder">
            <a:extLst>
              <a:ext uri="{FF2B5EF4-FFF2-40B4-BE49-F238E27FC236}">
                <a16:creationId xmlns:a16="http://schemas.microsoft.com/office/drawing/2014/main" id="{CE1F58C7-BD16-920F-EBE7-6901A4985DA0}"/>
              </a:ext>
            </a:extLst>
          </p:cNvPr>
          <p:cNvSpPr>
            <a:spLocks noGrp="1"/>
          </p:cNvSpPr>
          <p:nvPr>
            <p:ph type="sldNum" sz="quarter" idx="24"/>
          </p:nvPr>
        </p:nvSpPr>
        <p:spPr/>
        <p:txBody>
          <a:bodyPr/>
          <a:lstStyle/>
          <a:p>
            <a:fld id="{9CAA33A2-411E-8443-83D0-3263C24E97A5}" type="slidenum">
              <a:rPr lang="en-US" smtClean="0"/>
              <a:pPr/>
              <a:t>‹#›</a:t>
            </a:fld>
            <a:endParaRPr lang="en-US"/>
          </a:p>
        </p:txBody>
      </p:sp>
      <p:pic>
        <p:nvPicPr>
          <p:cNvPr id="58" name="Logo">
            <a:extLst>
              <a:ext uri="{FF2B5EF4-FFF2-40B4-BE49-F238E27FC236}">
                <a16:creationId xmlns:a16="http://schemas.microsoft.com/office/drawing/2014/main" id="{7B761E0F-4509-A930-87AA-7C7372300BF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34786" y="6221007"/>
            <a:ext cx="1190786" cy="476315"/>
          </a:xfrm>
          <a:prstGeom prst="rect">
            <a:avLst/>
          </a:prstGeom>
        </p:spPr>
      </p:pic>
    </p:spTree>
    <p:extLst>
      <p:ext uri="{BB962C8B-B14F-4D97-AF65-F5344CB8AC3E}">
        <p14:creationId xmlns:p14="http://schemas.microsoft.com/office/powerpoint/2010/main" val="477911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D8F6399-18F4-FE4B-7E60-6A2FB85BCAAE}"/>
              </a:ext>
            </a:extLst>
          </p:cNvPr>
          <p:cNvSpPr>
            <a:spLocks noGrp="1"/>
          </p:cNvSpPr>
          <p:nvPr>
            <p:ph type="title" hasCustomPrompt="1"/>
          </p:nvPr>
        </p:nvSpPr>
        <p:spPr>
          <a:xfrm>
            <a:off x="463060" y="1691110"/>
            <a:ext cx="5426430" cy="785247"/>
          </a:xfrm>
        </p:spPr>
        <p:txBody>
          <a:bodyPr anchor="ctr"/>
          <a:lstStyle>
            <a:lvl1pPr>
              <a:defRPr>
                <a:latin typeface="Raleway" panose="00000500000000000000" pitchFamily="50" charset="0"/>
              </a:defRPr>
            </a:lvl1pPr>
          </a:lstStyle>
          <a:p>
            <a:r>
              <a:rPr lang="en-US"/>
              <a:t>Select to edit Master title style</a:t>
            </a:r>
            <a:endParaRPr lang="en-CA"/>
          </a:p>
        </p:txBody>
      </p:sp>
      <p:sp>
        <p:nvSpPr>
          <p:cNvPr id="6" name="Content Placeholder">
            <a:extLst>
              <a:ext uri="{FF2B5EF4-FFF2-40B4-BE49-F238E27FC236}">
                <a16:creationId xmlns:a16="http://schemas.microsoft.com/office/drawing/2014/main" id="{DCDF2182-32D1-E9B7-E1CC-404C75A8F74F}"/>
              </a:ext>
            </a:extLst>
          </p:cNvPr>
          <p:cNvSpPr>
            <a:spLocks noGrp="1"/>
          </p:cNvSpPr>
          <p:nvPr>
            <p:ph sz="quarter" idx="11"/>
          </p:nvPr>
        </p:nvSpPr>
        <p:spPr>
          <a:xfrm>
            <a:off x="463550" y="2773363"/>
            <a:ext cx="5426075" cy="2640012"/>
          </a:xfr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endParaRPr lang="en-CA"/>
          </a:p>
        </p:txBody>
      </p:sp>
      <p:sp>
        <p:nvSpPr>
          <p:cNvPr id="9" name="Content Placeholder 8">
            <a:extLst>
              <a:ext uri="{FF2B5EF4-FFF2-40B4-BE49-F238E27FC236}">
                <a16:creationId xmlns:a16="http://schemas.microsoft.com/office/drawing/2014/main" id="{BFB1C3CA-A0FB-77A4-3056-2597D49EABE3}"/>
              </a:ext>
            </a:extLst>
          </p:cNvPr>
          <p:cNvSpPr>
            <a:spLocks noGrp="1"/>
          </p:cNvSpPr>
          <p:nvPr>
            <p:ph sz="quarter" idx="26"/>
          </p:nvPr>
        </p:nvSpPr>
        <p:spPr>
          <a:xfrm>
            <a:off x="6769100" y="367958"/>
            <a:ext cx="1577975" cy="2108542"/>
          </a:xfrm>
          <a:solidFill>
            <a:schemeClr val="bg2">
              <a:lumMod val="90000"/>
            </a:schemeClr>
          </a:solidFill>
        </p:spPr>
        <p:txBody>
          <a:bodyPr/>
          <a:lstStyle>
            <a:lvl1pPr>
              <a:defRPr/>
            </a:lvl1pPr>
          </a:lstStyle>
          <a:p>
            <a:pPr lvl="0"/>
            <a:endParaRPr lang="en-CA"/>
          </a:p>
        </p:txBody>
      </p:sp>
      <p:sp>
        <p:nvSpPr>
          <p:cNvPr id="12" name="Text Placeholder 1">
            <a:extLst>
              <a:ext uri="{FF2B5EF4-FFF2-40B4-BE49-F238E27FC236}">
                <a16:creationId xmlns:a16="http://schemas.microsoft.com/office/drawing/2014/main" id="{0A2C70CB-8D01-8D90-2213-6C5EA9FAB3C4}"/>
              </a:ext>
            </a:extLst>
          </p:cNvPr>
          <p:cNvSpPr>
            <a:spLocks noGrp="1"/>
          </p:cNvSpPr>
          <p:nvPr>
            <p:ph type="body" sz="quarter" idx="15"/>
          </p:nvPr>
        </p:nvSpPr>
        <p:spPr>
          <a:xfrm>
            <a:off x="6769099" y="2609850"/>
            <a:ext cx="1577976" cy="693738"/>
          </a:xfrm>
        </p:spPr>
        <p:style>
          <a:lnRef idx="2">
            <a:schemeClr val="dk1">
              <a:shade val="50000"/>
            </a:schemeClr>
          </a:lnRef>
          <a:fillRef idx="1">
            <a:schemeClr val="dk1"/>
          </a:fillRef>
          <a:effectRef idx="0">
            <a:schemeClr val="dk1"/>
          </a:effectRef>
          <a:fontRef idx="minor">
            <a:schemeClr val="lt1"/>
          </a:fontRef>
        </p:style>
        <p:txBody>
          <a:bodyPr>
            <a:no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endParaRPr lang="en-CA"/>
          </a:p>
        </p:txBody>
      </p:sp>
      <p:sp>
        <p:nvSpPr>
          <p:cNvPr id="10" name="Content Placeholder 8">
            <a:extLst>
              <a:ext uri="{FF2B5EF4-FFF2-40B4-BE49-F238E27FC236}">
                <a16:creationId xmlns:a16="http://schemas.microsoft.com/office/drawing/2014/main" id="{DFD8B0E1-E572-95A8-98C6-FB301554F2CD}"/>
              </a:ext>
            </a:extLst>
          </p:cNvPr>
          <p:cNvSpPr>
            <a:spLocks noGrp="1"/>
          </p:cNvSpPr>
          <p:nvPr>
            <p:ph sz="quarter" idx="27"/>
          </p:nvPr>
        </p:nvSpPr>
        <p:spPr>
          <a:xfrm>
            <a:off x="8542082" y="367958"/>
            <a:ext cx="1577975" cy="2108542"/>
          </a:xfrm>
          <a:solidFill>
            <a:schemeClr val="bg2">
              <a:lumMod val="90000"/>
            </a:schemeClr>
          </a:solidFill>
        </p:spPr>
        <p:txBody>
          <a:bodyPr/>
          <a:lstStyle>
            <a:lvl1pPr>
              <a:defRPr/>
            </a:lvl1pPr>
          </a:lstStyle>
          <a:p>
            <a:pPr lvl="0"/>
            <a:endParaRPr lang="en-CA"/>
          </a:p>
        </p:txBody>
      </p:sp>
      <p:sp>
        <p:nvSpPr>
          <p:cNvPr id="13" name="Text Placeholder 2">
            <a:extLst>
              <a:ext uri="{FF2B5EF4-FFF2-40B4-BE49-F238E27FC236}">
                <a16:creationId xmlns:a16="http://schemas.microsoft.com/office/drawing/2014/main" id="{D4A4AF0B-D6C3-8AFA-1080-3FE1339D0EBF}"/>
              </a:ext>
            </a:extLst>
          </p:cNvPr>
          <p:cNvSpPr>
            <a:spLocks noGrp="1"/>
          </p:cNvSpPr>
          <p:nvPr>
            <p:ph type="body" sz="quarter" idx="16"/>
          </p:nvPr>
        </p:nvSpPr>
        <p:spPr>
          <a:xfrm>
            <a:off x="8538906" y="2609850"/>
            <a:ext cx="1577976" cy="693738"/>
          </a:xfrm>
        </p:spPr>
        <p:style>
          <a:lnRef idx="2">
            <a:schemeClr val="dk1">
              <a:shade val="50000"/>
            </a:schemeClr>
          </a:lnRef>
          <a:fillRef idx="1">
            <a:schemeClr val="dk1"/>
          </a:fillRef>
          <a:effectRef idx="0">
            <a:schemeClr val="dk1"/>
          </a:effectRef>
          <a:fontRef idx="minor">
            <a:schemeClr val="lt1"/>
          </a:fontRef>
        </p:style>
        <p:txBody>
          <a:bodyPr>
            <a:no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endParaRPr lang="en-CA"/>
          </a:p>
        </p:txBody>
      </p:sp>
      <p:sp>
        <p:nvSpPr>
          <p:cNvPr id="7" name="Content Placeholder 8">
            <a:extLst>
              <a:ext uri="{FF2B5EF4-FFF2-40B4-BE49-F238E27FC236}">
                <a16:creationId xmlns:a16="http://schemas.microsoft.com/office/drawing/2014/main" id="{2675C2AC-2C89-37F2-8587-7A75AA8DBD2D}"/>
              </a:ext>
            </a:extLst>
          </p:cNvPr>
          <p:cNvSpPr>
            <a:spLocks noGrp="1"/>
          </p:cNvSpPr>
          <p:nvPr>
            <p:ph sz="quarter" idx="34"/>
          </p:nvPr>
        </p:nvSpPr>
        <p:spPr>
          <a:xfrm>
            <a:off x="10315064" y="367958"/>
            <a:ext cx="1577975" cy="2108542"/>
          </a:xfrm>
          <a:solidFill>
            <a:schemeClr val="bg2">
              <a:lumMod val="90000"/>
            </a:schemeClr>
          </a:solidFill>
        </p:spPr>
        <p:txBody>
          <a:bodyPr/>
          <a:lstStyle>
            <a:lvl1pPr>
              <a:defRPr/>
            </a:lvl1pPr>
          </a:lstStyle>
          <a:p>
            <a:pPr lvl="0"/>
            <a:endParaRPr lang="en-CA"/>
          </a:p>
        </p:txBody>
      </p:sp>
      <p:sp>
        <p:nvSpPr>
          <p:cNvPr id="3" name="Text Placeholder 2">
            <a:extLst>
              <a:ext uri="{FF2B5EF4-FFF2-40B4-BE49-F238E27FC236}">
                <a16:creationId xmlns:a16="http://schemas.microsoft.com/office/drawing/2014/main" id="{88B61994-3C5E-9556-22A8-AC70649F5B22}"/>
              </a:ext>
            </a:extLst>
          </p:cNvPr>
          <p:cNvSpPr>
            <a:spLocks noGrp="1"/>
          </p:cNvSpPr>
          <p:nvPr>
            <p:ph type="body" sz="quarter" idx="32"/>
          </p:nvPr>
        </p:nvSpPr>
        <p:spPr>
          <a:xfrm>
            <a:off x="10315063" y="2609850"/>
            <a:ext cx="1577976" cy="693738"/>
          </a:xfrm>
        </p:spPr>
        <p:style>
          <a:lnRef idx="2">
            <a:schemeClr val="dk1">
              <a:shade val="50000"/>
            </a:schemeClr>
          </a:lnRef>
          <a:fillRef idx="1">
            <a:schemeClr val="dk1"/>
          </a:fillRef>
          <a:effectRef idx="0">
            <a:schemeClr val="dk1"/>
          </a:effectRef>
          <a:fontRef idx="minor">
            <a:schemeClr val="lt1"/>
          </a:fontRef>
        </p:style>
        <p:txBody>
          <a:bodyPr>
            <a:no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endParaRPr lang="en-CA"/>
          </a:p>
        </p:txBody>
      </p:sp>
      <p:sp>
        <p:nvSpPr>
          <p:cNvPr id="17" name="Content Placeholder 8">
            <a:extLst>
              <a:ext uri="{FF2B5EF4-FFF2-40B4-BE49-F238E27FC236}">
                <a16:creationId xmlns:a16="http://schemas.microsoft.com/office/drawing/2014/main" id="{0E647F00-6E45-41DF-5F57-7BB8DF818DBC}"/>
              </a:ext>
            </a:extLst>
          </p:cNvPr>
          <p:cNvSpPr>
            <a:spLocks noGrp="1"/>
          </p:cNvSpPr>
          <p:nvPr>
            <p:ph sz="quarter" idx="29"/>
          </p:nvPr>
        </p:nvSpPr>
        <p:spPr>
          <a:xfrm>
            <a:off x="6762749" y="3426167"/>
            <a:ext cx="1577975" cy="1860208"/>
          </a:xfrm>
          <a:solidFill>
            <a:schemeClr val="bg2">
              <a:lumMod val="90000"/>
            </a:schemeClr>
          </a:solidFill>
        </p:spPr>
        <p:txBody>
          <a:bodyPr/>
          <a:lstStyle>
            <a:lvl1pPr>
              <a:defRPr/>
            </a:lvl1pPr>
          </a:lstStyle>
          <a:p>
            <a:pPr marL="0" marR="0" lvl="0" indent="0" algn="l" defTabSz="914400" rtl="0" eaLnBrk="1" fontAlgn="auto" latinLnBrk="0" hangingPunct="1">
              <a:lnSpc>
                <a:spcPct val="100000"/>
              </a:lnSpc>
              <a:spcBef>
                <a:spcPts val="1000"/>
              </a:spcBef>
              <a:spcAft>
                <a:spcPts val="0"/>
              </a:spcAft>
              <a:buClr>
                <a:schemeClr val="tx1"/>
              </a:buClr>
              <a:buSzPct val="75000"/>
              <a:buFont typeface="Arial" panose="020B0604020202020204" pitchFamily="34" charset="0"/>
              <a:buNone/>
              <a:tabLst/>
              <a:defRPr/>
            </a:pPr>
            <a:endParaRPr lang="en-CA"/>
          </a:p>
        </p:txBody>
      </p:sp>
      <p:sp>
        <p:nvSpPr>
          <p:cNvPr id="4" name="Text Placeholder 5">
            <a:extLst>
              <a:ext uri="{FF2B5EF4-FFF2-40B4-BE49-F238E27FC236}">
                <a16:creationId xmlns:a16="http://schemas.microsoft.com/office/drawing/2014/main" id="{8CFE8DF7-99FC-8B0B-6915-BBA2F6D525B7}"/>
              </a:ext>
            </a:extLst>
          </p:cNvPr>
          <p:cNvSpPr>
            <a:spLocks noGrp="1"/>
          </p:cNvSpPr>
          <p:nvPr>
            <p:ph type="body" sz="quarter" idx="33"/>
          </p:nvPr>
        </p:nvSpPr>
        <p:spPr>
          <a:xfrm>
            <a:off x="6762748" y="5459253"/>
            <a:ext cx="1577976" cy="693738"/>
          </a:xfrm>
        </p:spPr>
        <p:style>
          <a:lnRef idx="2">
            <a:schemeClr val="dk1">
              <a:shade val="50000"/>
            </a:schemeClr>
          </a:lnRef>
          <a:fillRef idx="1">
            <a:schemeClr val="dk1"/>
          </a:fillRef>
          <a:effectRef idx="0">
            <a:schemeClr val="dk1"/>
          </a:effectRef>
          <a:fontRef idx="minor">
            <a:schemeClr val="lt1"/>
          </a:fontRef>
        </p:style>
        <p:txBody>
          <a:bodyPr>
            <a:no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endParaRPr lang="en-CA"/>
          </a:p>
        </p:txBody>
      </p:sp>
      <p:sp>
        <p:nvSpPr>
          <p:cNvPr id="18" name="Content Placeholder 8">
            <a:extLst>
              <a:ext uri="{FF2B5EF4-FFF2-40B4-BE49-F238E27FC236}">
                <a16:creationId xmlns:a16="http://schemas.microsoft.com/office/drawing/2014/main" id="{EBC288BD-B9B0-7C0E-39B5-334D854AEB11}"/>
              </a:ext>
            </a:extLst>
          </p:cNvPr>
          <p:cNvSpPr>
            <a:spLocks noGrp="1"/>
          </p:cNvSpPr>
          <p:nvPr>
            <p:ph sz="quarter" idx="30"/>
          </p:nvPr>
        </p:nvSpPr>
        <p:spPr>
          <a:xfrm>
            <a:off x="8535731" y="3426167"/>
            <a:ext cx="1577975" cy="1860208"/>
          </a:xfrm>
          <a:solidFill>
            <a:schemeClr val="bg2">
              <a:lumMod val="90000"/>
            </a:schemeClr>
          </a:solidFill>
        </p:spPr>
        <p:txBody>
          <a:bodyPr/>
          <a:lstStyle>
            <a:lvl1pPr>
              <a:defRPr/>
            </a:lvl1pPr>
          </a:lstStyle>
          <a:p>
            <a:pPr marL="0" marR="0" lvl="0" indent="0" algn="l" defTabSz="914400" rtl="0" eaLnBrk="1" fontAlgn="auto" latinLnBrk="0" hangingPunct="1">
              <a:lnSpc>
                <a:spcPct val="100000"/>
              </a:lnSpc>
              <a:spcBef>
                <a:spcPts val="1000"/>
              </a:spcBef>
              <a:spcAft>
                <a:spcPts val="0"/>
              </a:spcAft>
              <a:buClr>
                <a:schemeClr val="tx1"/>
              </a:buClr>
              <a:buSzPct val="75000"/>
              <a:buFont typeface="Arial" panose="020B0604020202020204" pitchFamily="34" charset="0"/>
              <a:buNone/>
              <a:tabLst/>
              <a:defRPr/>
            </a:pPr>
            <a:endParaRPr lang="en-CA"/>
          </a:p>
        </p:txBody>
      </p:sp>
      <p:sp>
        <p:nvSpPr>
          <p:cNvPr id="20" name="Text Placeholder 5">
            <a:extLst>
              <a:ext uri="{FF2B5EF4-FFF2-40B4-BE49-F238E27FC236}">
                <a16:creationId xmlns:a16="http://schemas.microsoft.com/office/drawing/2014/main" id="{6E768838-05C8-263C-AF2F-938B6336D01A}"/>
              </a:ext>
            </a:extLst>
          </p:cNvPr>
          <p:cNvSpPr>
            <a:spLocks noGrp="1"/>
          </p:cNvSpPr>
          <p:nvPr>
            <p:ph type="body" sz="quarter" idx="22"/>
          </p:nvPr>
        </p:nvSpPr>
        <p:spPr>
          <a:xfrm>
            <a:off x="8538906" y="5459253"/>
            <a:ext cx="1577976" cy="693738"/>
          </a:xfrm>
        </p:spPr>
        <p:style>
          <a:lnRef idx="2">
            <a:schemeClr val="dk1">
              <a:shade val="50000"/>
            </a:schemeClr>
          </a:lnRef>
          <a:fillRef idx="1">
            <a:schemeClr val="dk1"/>
          </a:fillRef>
          <a:effectRef idx="0">
            <a:schemeClr val="dk1"/>
          </a:effectRef>
          <a:fontRef idx="minor">
            <a:schemeClr val="lt1"/>
          </a:fontRef>
        </p:style>
        <p:txBody>
          <a:bodyPr>
            <a:no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endParaRPr lang="en-CA"/>
          </a:p>
        </p:txBody>
      </p:sp>
      <p:sp>
        <p:nvSpPr>
          <p:cNvPr id="22" name="Content Placeholder 8">
            <a:extLst>
              <a:ext uri="{FF2B5EF4-FFF2-40B4-BE49-F238E27FC236}">
                <a16:creationId xmlns:a16="http://schemas.microsoft.com/office/drawing/2014/main" id="{01D16429-C688-6AF8-9A2B-D41FE1C6C90D}"/>
              </a:ext>
            </a:extLst>
          </p:cNvPr>
          <p:cNvSpPr>
            <a:spLocks noGrp="1"/>
          </p:cNvSpPr>
          <p:nvPr>
            <p:ph sz="quarter" idx="31"/>
          </p:nvPr>
        </p:nvSpPr>
        <p:spPr>
          <a:xfrm>
            <a:off x="10308713" y="3458259"/>
            <a:ext cx="1577975" cy="1860208"/>
          </a:xfrm>
          <a:solidFill>
            <a:schemeClr val="bg2">
              <a:lumMod val="90000"/>
            </a:schemeClr>
          </a:solidFill>
        </p:spPr>
        <p:txBody>
          <a:bodyPr/>
          <a:lstStyle>
            <a:lvl1pPr>
              <a:defRPr/>
            </a:lvl1pPr>
          </a:lstStyle>
          <a:p>
            <a:pPr marL="0" marR="0" lvl="0" indent="0" algn="l" defTabSz="914400" rtl="0" eaLnBrk="1" fontAlgn="auto" latinLnBrk="0" hangingPunct="1">
              <a:lnSpc>
                <a:spcPct val="100000"/>
              </a:lnSpc>
              <a:spcBef>
                <a:spcPts val="1000"/>
              </a:spcBef>
              <a:spcAft>
                <a:spcPts val="0"/>
              </a:spcAft>
              <a:buClr>
                <a:schemeClr val="tx1"/>
              </a:buClr>
              <a:buSzPct val="75000"/>
              <a:buFont typeface="Arial" panose="020B0604020202020204" pitchFamily="34" charset="0"/>
              <a:buNone/>
              <a:tabLst/>
              <a:defRPr/>
            </a:pPr>
            <a:endParaRPr lang="en-CA"/>
          </a:p>
        </p:txBody>
      </p:sp>
      <p:sp>
        <p:nvSpPr>
          <p:cNvPr id="21" name="Text Placeholder 6">
            <a:extLst>
              <a:ext uri="{FF2B5EF4-FFF2-40B4-BE49-F238E27FC236}">
                <a16:creationId xmlns:a16="http://schemas.microsoft.com/office/drawing/2014/main" id="{031E438A-716D-FA22-DFB5-15CEC47712FA}"/>
              </a:ext>
            </a:extLst>
          </p:cNvPr>
          <p:cNvSpPr>
            <a:spLocks noGrp="1"/>
          </p:cNvSpPr>
          <p:nvPr>
            <p:ph type="body" sz="quarter" idx="23"/>
          </p:nvPr>
        </p:nvSpPr>
        <p:spPr>
          <a:xfrm>
            <a:off x="10308713" y="5459253"/>
            <a:ext cx="1577975" cy="693738"/>
          </a:xfrm>
        </p:spPr>
        <p:style>
          <a:lnRef idx="2">
            <a:schemeClr val="dk1">
              <a:shade val="50000"/>
            </a:schemeClr>
          </a:lnRef>
          <a:fillRef idx="1">
            <a:schemeClr val="dk1"/>
          </a:fillRef>
          <a:effectRef idx="0">
            <a:schemeClr val="dk1"/>
          </a:effectRef>
          <a:fontRef idx="minor">
            <a:schemeClr val="lt1"/>
          </a:fontRef>
        </p:style>
        <p:txBody>
          <a:bodyPr>
            <a:no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endParaRPr lang="en-CA"/>
          </a:p>
        </p:txBody>
      </p:sp>
      <p:sp>
        <p:nvSpPr>
          <p:cNvPr id="5" name="Slide Number Placeholder">
            <a:extLst>
              <a:ext uri="{FF2B5EF4-FFF2-40B4-BE49-F238E27FC236}">
                <a16:creationId xmlns:a16="http://schemas.microsoft.com/office/drawing/2014/main" id="{87DF3516-D784-7A88-C240-116A6E335E5A}"/>
              </a:ext>
            </a:extLst>
          </p:cNvPr>
          <p:cNvSpPr>
            <a:spLocks noGrp="1"/>
          </p:cNvSpPr>
          <p:nvPr>
            <p:ph type="sldNum" sz="quarter" idx="25"/>
          </p:nvPr>
        </p:nvSpPr>
        <p:spPr/>
        <p:txBody>
          <a:bodyPr/>
          <a:lstStyle/>
          <a:p>
            <a:fld id="{9CAA33A2-411E-8443-83D0-3263C24E97A5}" type="slidenum">
              <a:rPr lang="en-US" smtClean="0"/>
              <a:pPr/>
              <a:t>‹#›</a:t>
            </a:fld>
            <a:endParaRPr lang="en-US"/>
          </a:p>
        </p:txBody>
      </p:sp>
      <p:pic>
        <p:nvPicPr>
          <p:cNvPr id="27" name="Logo">
            <a:extLst>
              <a:ext uri="{FF2B5EF4-FFF2-40B4-BE49-F238E27FC236}">
                <a16:creationId xmlns:a16="http://schemas.microsoft.com/office/drawing/2014/main" id="{FB3D7D66-0253-D855-7A88-2D881E0EDE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34786" y="6221007"/>
            <a:ext cx="1190786" cy="476315"/>
          </a:xfrm>
          <a:prstGeom prst="rect">
            <a:avLst/>
          </a:prstGeom>
        </p:spPr>
      </p:pic>
    </p:spTree>
    <p:extLst>
      <p:ext uri="{BB962C8B-B14F-4D97-AF65-F5344CB8AC3E}">
        <p14:creationId xmlns:p14="http://schemas.microsoft.com/office/powerpoint/2010/main" val="38521349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8C609-3BD9-3D29-0728-926E78737316}"/>
              </a:ext>
            </a:extLst>
          </p:cNvPr>
          <p:cNvSpPr>
            <a:spLocks noGrp="1"/>
          </p:cNvSpPr>
          <p:nvPr>
            <p:ph type="title" hasCustomPrompt="1"/>
          </p:nvPr>
        </p:nvSpPr>
        <p:spPr>
          <a:xfrm>
            <a:off x="286008" y="152352"/>
            <a:ext cx="11275647" cy="848030"/>
          </a:xfrm>
        </p:spPr>
        <p:txBody>
          <a:bodyPr anchor="ctr"/>
          <a:lstStyle>
            <a:lvl1pPr>
              <a:defRPr>
                <a:latin typeface="Raleway" panose="00000500000000000000" pitchFamily="50" charset="0"/>
              </a:defRPr>
            </a:lvl1pPr>
          </a:lstStyle>
          <a:p>
            <a:r>
              <a:rPr lang="en-US"/>
              <a:t>Select to edit Master title style</a:t>
            </a:r>
            <a:endParaRPr lang="en-CA"/>
          </a:p>
        </p:txBody>
      </p:sp>
      <p:sp>
        <p:nvSpPr>
          <p:cNvPr id="4" name="Content Placeholder 3">
            <a:extLst>
              <a:ext uri="{FF2B5EF4-FFF2-40B4-BE49-F238E27FC236}">
                <a16:creationId xmlns:a16="http://schemas.microsoft.com/office/drawing/2014/main" id="{626D1822-CC33-45AA-195A-50CA684C09EF}"/>
              </a:ext>
            </a:extLst>
          </p:cNvPr>
          <p:cNvSpPr>
            <a:spLocks noGrp="1"/>
          </p:cNvSpPr>
          <p:nvPr>
            <p:ph sz="quarter" idx="22"/>
          </p:nvPr>
        </p:nvSpPr>
        <p:spPr>
          <a:xfrm>
            <a:off x="507428" y="1420813"/>
            <a:ext cx="3037460" cy="2222500"/>
          </a:xfrm>
        </p:spPr>
        <p:txBody>
          <a:bodyPr/>
          <a:lstStyle/>
          <a:p>
            <a:pPr marL="0" marR="0" lvl="0" indent="0" algn="l" defTabSz="914400" rtl="0" eaLnBrk="1" fontAlgn="auto" latinLnBrk="0" hangingPunct="1">
              <a:lnSpc>
                <a:spcPct val="100000"/>
              </a:lnSpc>
              <a:spcBef>
                <a:spcPts val="1000"/>
              </a:spcBef>
              <a:spcAft>
                <a:spcPts val="0"/>
              </a:spcAft>
              <a:buClr>
                <a:schemeClr val="tx1"/>
              </a:buClr>
              <a:buSzPct val="75000"/>
              <a:buFont typeface="Arial" panose="020B0604020202020204" pitchFamily="34" charset="0"/>
              <a:buNone/>
              <a:tabLst/>
              <a:defRPr/>
            </a:pPr>
            <a:endParaRPr lang="en-CA"/>
          </a:p>
        </p:txBody>
      </p:sp>
      <p:sp>
        <p:nvSpPr>
          <p:cNvPr id="13" name="Content Placeholder 1">
            <a:extLst>
              <a:ext uri="{FF2B5EF4-FFF2-40B4-BE49-F238E27FC236}">
                <a16:creationId xmlns:a16="http://schemas.microsoft.com/office/drawing/2014/main" id="{6D99533E-553B-692D-E3D6-2D3445701A1D}"/>
              </a:ext>
            </a:extLst>
          </p:cNvPr>
          <p:cNvSpPr>
            <a:spLocks noGrp="1"/>
          </p:cNvSpPr>
          <p:nvPr>
            <p:ph sz="quarter" idx="14"/>
          </p:nvPr>
        </p:nvSpPr>
        <p:spPr>
          <a:xfrm>
            <a:off x="507428" y="3971925"/>
            <a:ext cx="3037460" cy="1993900"/>
          </a:xfr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endParaRPr lang="en-CA"/>
          </a:p>
        </p:txBody>
      </p:sp>
      <p:sp>
        <p:nvSpPr>
          <p:cNvPr id="6" name="Content Placeholder 5">
            <a:extLst>
              <a:ext uri="{FF2B5EF4-FFF2-40B4-BE49-F238E27FC236}">
                <a16:creationId xmlns:a16="http://schemas.microsoft.com/office/drawing/2014/main" id="{E8B6F1F6-367C-E7BA-C17E-B1DA1E369D57}"/>
              </a:ext>
            </a:extLst>
          </p:cNvPr>
          <p:cNvSpPr>
            <a:spLocks noGrp="1"/>
          </p:cNvSpPr>
          <p:nvPr>
            <p:ph sz="quarter" idx="23"/>
          </p:nvPr>
        </p:nvSpPr>
        <p:spPr>
          <a:xfrm>
            <a:off x="4114040" y="1420813"/>
            <a:ext cx="3570287" cy="2325687"/>
          </a:xfrm>
        </p:spPr>
        <p:txBody>
          <a:bodyPr/>
          <a:lstStyle/>
          <a:p>
            <a:pPr lvl="0"/>
            <a:endParaRPr lang="en-CA"/>
          </a:p>
        </p:txBody>
      </p:sp>
      <p:sp>
        <p:nvSpPr>
          <p:cNvPr id="14" name="Content Placeholder 2">
            <a:extLst>
              <a:ext uri="{FF2B5EF4-FFF2-40B4-BE49-F238E27FC236}">
                <a16:creationId xmlns:a16="http://schemas.microsoft.com/office/drawing/2014/main" id="{023E8DF6-0BFF-952C-F929-C5B855D69DAA}"/>
              </a:ext>
            </a:extLst>
          </p:cNvPr>
          <p:cNvSpPr>
            <a:spLocks noGrp="1"/>
          </p:cNvSpPr>
          <p:nvPr>
            <p:ph sz="quarter" idx="15"/>
          </p:nvPr>
        </p:nvSpPr>
        <p:spPr>
          <a:xfrm>
            <a:off x="4114430" y="3971925"/>
            <a:ext cx="3570288" cy="1993900"/>
          </a:xfr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endParaRPr lang="en-CA"/>
          </a:p>
        </p:txBody>
      </p:sp>
      <p:sp>
        <p:nvSpPr>
          <p:cNvPr id="10" name="Content Placeholder 9">
            <a:extLst>
              <a:ext uri="{FF2B5EF4-FFF2-40B4-BE49-F238E27FC236}">
                <a16:creationId xmlns:a16="http://schemas.microsoft.com/office/drawing/2014/main" id="{BB6EDFF1-8571-8D56-566B-759363396D50}"/>
              </a:ext>
            </a:extLst>
          </p:cNvPr>
          <p:cNvSpPr>
            <a:spLocks noGrp="1"/>
          </p:cNvSpPr>
          <p:nvPr>
            <p:ph sz="quarter" idx="24"/>
          </p:nvPr>
        </p:nvSpPr>
        <p:spPr>
          <a:xfrm>
            <a:off x="8113713" y="1420813"/>
            <a:ext cx="3463925" cy="2325687"/>
          </a:xfrm>
        </p:spPr>
        <p:txBody>
          <a:bodyPr/>
          <a:lstStyle/>
          <a:p>
            <a:pPr lvl="0"/>
            <a:endParaRPr lang="en-CA"/>
          </a:p>
        </p:txBody>
      </p:sp>
      <p:sp>
        <p:nvSpPr>
          <p:cNvPr id="15" name="Content Placeholder 3">
            <a:extLst>
              <a:ext uri="{FF2B5EF4-FFF2-40B4-BE49-F238E27FC236}">
                <a16:creationId xmlns:a16="http://schemas.microsoft.com/office/drawing/2014/main" id="{D13C8B44-5CB0-E10B-0C0C-C891757ED91C}"/>
              </a:ext>
            </a:extLst>
          </p:cNvPr>
          <p:cNvSpPr>
            <a:spLocks noGrp="1"/>
          </p:cNvSpPr>
          <p:nvPr>
            <p:ph sz="quarter" idx="16"/>
          </p:nvPr>
        </p:nvSpPr>
        <p:spPr>
          <a:xfrm>
            <a:off x="8114284" y="3957455"/>
            <a:ext cx="3570288" cy="1993900"/>
          </a:xfr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endParaRPr lang="en-CA"/>
          </a:p>
        </p:txBody>
      </p:sp>
      <p:pic>
        <p:nvPicPr>
          <p:cNvPr id="19" name="Logo">
            <a:extLst>
              <a:ext uri="{FF2B5EF4-FFF2-40B4-BE49-F238E27FC236}">
                <a16:creationId xmlns:a16="http://schemas.microsoft.com/office/drawing/2014/main" id="{2F1DCE25-024F-D3BC-5CC9-AAFCB8BCC3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34786" y="6221007"/>
            <a:ext cx="1190786" cy="476315"/>
          </a:xfrm>
          <a:prstGeom prst="rect">
            <a:avLst/>
          </a:prstGeom>
        </p:spPr>
      </p:pic>
      <p:sp>
        <p:nvSpPr>
          <p:cNvPr id="18" name="Slide Number Placeholder">
            <a:extLst>
              <a:ext uri="{FF2B5EF4-FFF2-40B4-BE49-F238E27FC236}">
                <a16:creationId xmlns:a16="http://schemas.microsoft.com/office/drawing/2014/main" id="{45AE2339-C7A1-791C-60B6-9462F7AAB156}"/>
              </a:ext>
            </a:extLst>
          </p:cNvPr>
          <p:cNvSpPr>
            <a:spLocks noGrp="1"/>
          </p:cNvSpPr>
          <p:nvPr>
            <p:ph type="sldNum" sz="quarter" idx="21"/>
          </p:nvPr>
        </p:nvSpPr>
        <p:spPr/>
        <p:txBody>
          <a:bodyPr/>
          <a:lstStyle/>
          <a:p>
            <a:fld id="{9CAA33A2-411E-8443-83D0-3263C24E97A5}" type="slidenum">
              <a:rPr lang="en-US" smtClean="0"/>
              <a:pPr/>
              <a:t>‹#›</a:t>
            </a:fld>
            <a:endParaRPr lang="en-US"/>
          </a:p>
        </p:txBody>
      </p:sp>
    </p:spTree>
    <p:extLst>
      <p:ext uri="{BB962C8B-B14F-4D97-AF65-F5344CB8AC3E}">
        <p14:creationId xmlns:p14="http://schemas.microsoft.com/office/powerpoint/2010/main" val="499333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312AF24E-B206-C771-8194-08EFB0F84FE3}"/>
              </a:ext>
            </a:extLst>
          </p:cNvPr>
          <p:cNvSpPr>
            <a:spLocks noGrp="1"/>
          </p:cNvSpPr>
          <p:nvPr>
            <p:ph type="title" hasCustomPrompt="1"/>
          </p:nvPr>
        </p:nvSpPr>
        <p:spPr/>
        <p:txBody>
          <a:bodyPr/>
          <a:lstStyle/>
          <a:p>
            <a:r>
              <a:rPr lang="en-US"/>
              <a:t>Select to edit Master title style</a:t>
            </a:r>
          </a:p>
        </p:txBody>
      </p:sp>
      <p:sp>
        <p:nvSpPr>
          <p:cNvPr id="3" name="Text Placeholder 1">
            <a:extLst>
              <a:ext uri="{FF2B5EF4-FFF2-40B4-BE49-F238E27FC236}">
                <a16:creationId xmlns:a16="http://schemas.microsoft.com/office/drawing/2014/main" id="{F17CE083-94A6-45FC-ACB7-78D46DEAB8EB}"/>
              </a:ext>
            </a:extLst>
          </p:cNvPr>
          <p:cNvSpPr>
            <a:spLocks noGrp="1"/>
          </p:cNvSpPr>
          <p:nvPr>
            <p:ph type="body" idx="1" hasCustomPrompt="1"/>
          </p:nvPr>
        </p:nvSpPr>
        <p:spPr>
          <a:xfrm>
            <a:off x="739064" y="1725408"/>
            <a:ext cx="4572000" cy="823912"/>
          </a:xfrm>
        </p:spPr>
        <p:txBody>
          <a:bodyPr anchor="ctr"/>
          <a:lstStyle>
            <a:lvl1pPr marL="0" indent="0">
              <a:lnSpc>
                <a:spcPct val="120000"/>
              </a:lnSpc>
              <a:spcAft>
                <a:spcPts val="400"/>
              </a:spcAft>
              <a:buNone/>
              <a:defRPr sz="2000" b="1">
                <a:latin typeface="Raleway"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Select to add text</a:t>
            </a:r>
          </a:p>
        </p:txBody>
      </p:sp>
      <p:sp>
        <p:nvSpPr>
          <p:cNvPr id="4" name="Content Placeholder 1">
            <a:extLst>
              <a:ext uri="{FF2B5EF4-FFF2-40B4-BE49-F238E27FC236}">
                <a16:creationId xmlns:a16="http://schemas.microsoft.com/office/drawing/2014/main" id="{F0DDAEA3-B993-4CBF-AD5B-5D0A2900CF73}"/>
              </a:ext>
            </a:extLst>
          </p:cNvPr>
          <p:cNvSpPr>
            <a:spLocks noGrp="1"/>
          </p:cNvSpPr>
          <p:nvPr>
            <p:ph sz="half" idx="2"/>
          </p:nvPr>
        </p:nvSpPr>
        <p:spPr>
          <a:xfrm>
            <a:off x="739065" y="2564067"/>
            <a:ext cx="4572000" cy="3541764"/>
          </a:xfrm>
        </p:spPr>
        <p:txBody>
          <a:bodyPr anchor="t">
            <a:normAutofit/>
          </a:bodyPr>
          <a:lstStyle>
            <a:lvl1pPr>
              <a:lnSpc>
                <a:spcPct val="100000"/>
              </a:lnSpc>
              <a:spcBef>
                <a:spcPts val="1000"/>
              </a:spcBef>
              <a:spcAft>
                <a:spcPts val="0"/>
              </a:spcAft>
              <a:defRPr sz="1800">
                <a:latin typeface="Arial" panose="020B0604020202020204" pitchFamily="34" charset="0"/>
                <a:cs typeface="Arial" panose="020B0604020202020204" pitchFamily="34" charset="0"/>
              </a:defRPr>
            </a:lvl1pPr>
            <a:lvl2pPr>
              <a:lnSpc>
                <a:spcPct val="100000"/>
              </a:lnSpc>
              <a:spcBef>
                <a:spcPts val="1000"/>
              </a:spcBef>
              <a:spcAft>
                <a:spcPts val="0"/>
              </a:spcAft>
              <a:defRPr sz="1800">
                <a:latin typeface="Arial" panose="020B0604020202020204" pitchFamily="34" charset="0"/>
                <a:cs typeface="Arial" panose="020B0604020202020204" pitchFamily="34" charset="0"/>
              </a:defRPr>
            </a:lvl2pPr>
            <a:lvl3pPr>
              <a:lnSpc>
                <a:spcPct val="100000"/>
              </a:lnSpc>
              <a:spcBef>
                <a:spcPts val="1000"/>
              </a:spcBef>
              <a:spcAft>
                <a:spcPts val="0"/>
              </a:spcAft>
              <a:defRPr sz="1800">
                <a:latin typeface="Arial" panose="020B0604020202020204" pitchFamily="34" charset="0"/>
                <a:cs typeface="Arial" panose="020B0604020202020204" pitchFamily="34" charset="0"/>
              </a:defRPr>
            </a:lvl3pPr>
            <a:lvl4pPr>
              <a:lnSpc>
                <a:spcPct val="100000"/>
              </a:lnSpc>
              <a:spcBef>
                <a:spcPts val="1000"/>
              </a:spcBef>
              <a:spcAft>
                <a:spcPts val="0"/>
              </a:spcAft>
              <a:defRPr sz="1800">
                <a:latin typeface="Arial" panose="020B0604020202020204" pitchFamily="34" charset="0"/>
                <a:cs typeface="Arial" panose="020B0604020202020204" pitchFamily="34" charset="0"/>
              </a:defRPr>
            </a:lvl4pPr>
            <a:lvl5pPr>
              <a:lnSpc>
                <a:spcPct val="100000"/>
              </a:lnSpc>
              <a:spcBef>
                <a:spcPts val="1000"/>
              </a:spcBef>
              <a:spcAft>
                <a:spcPts val="0"/>
              </a:spcAft>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2">
            <a:extLst>
              <a:ext uri="{FF2B5EF4-FFF2-40B4-BE49-F238E27FC236}">
                <a16:creationId xmlns:a16="http://schemas.microsoft.com/office/drawing/2014/main" id="{46E024D1-A35C-4252-87D7-AC7E75039D0F}"/>
              </a:ext>
            </a:extLst>
          </p:cNvPr>
          <p:cNvSpPr>
            <a:spLocks noGrp="1"/>
          </p:cNvSpPr>
          <p:nvPr>
            <p:ph type="body" sz="quarter" idx="3" hasCustomPrompt="1"/>
          </p:nvPr>
        </p:nvSpPr>
        <p:spPr>
          <a:xfrm>
            <a:off x="6668377" y="1681163"/>
            <a:ext cx="4572000" cy="823912"/>
          </a:xfrm>
        </p:spPr>
        <p:txBody>
          <a:bodyPr anchor="ctr"/>
          <a:lstStyle>
            <a:lvl1pPr marL="0" indent="0">
              <a:lnSpc>
                <a:spcPct val="120000"/>
              </a:lnSpc>
              <a:spcAft>
                <a:spcPts val="400"/>
              </a:spcAft>
              <a:buNone/>
              <a:defRPr sz="2000" b="1">
                <a:latin typeface="Raleway"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Select to add text</a:t>
            </a:r>
          </a:p>
        </p:txBody>
      </p:sp>
      <p:sp>
        <p:nvSpPr>
          <p:cNvPr id="13" name="Content Placeholder 2">
            <a:extLst>
              <a:ext uri="{FF2B5EF4-FFF2-40B4-BE49-F238E27FC236}">
                <a16:creationId xmlns:a16="http://schemas.microsoft.com/office/drawing/2014/main" id="{DB1CA6DB-9257-988C-B2A1-BA652B9F1DE4}"/>
              </a:ext>
            </a:extLst>
          </p:cNvPr>
          <p:cNvSpPr>
            <a:spLocks noGrp="1"/>
          </p:cNvSpPr>
          <p:nvPr>
            <p:ph sz="half" idx="12"/>
          </p:nvPr>
        </p:nvSpPr>
        <p:spPr>
          <a:xfrm>
            <a:off x="6664736" y="2564067"/>
            <a:ext cx="4572000" cy="3541764"/>
          </a:xfrm>
        </p:spPr>
        <p:txBody>
          <a:bodyPr anchor="t">
            <a:normAutofit/>
          </a:bodyPr>
          <a:lstStyle>
            <a:lvl1pPr>
              <a:lnSpc>
                <a:spcPct val="100000"/>
              </a:lnSpc>
              <a:spcBef>
                <a:spcPts val="1000"/>
              </a:spcBef>
              <a:spcAft>
                <a:spcPts val="0"/>
              </a:spcAft>
              <a:defRPr sz="1800">
                <a:latin typeface="Arial" panose="020B0604020202020204" pitchFamily="34" charset="0"/>
                <a:cs typeface="Arial" panose="020B0604020202020204" pitchFamily="34" charset="0"/>
              </a:defRPr>
            </a:lvl1pPr>
            <a:lvl2pPr>
              <a:lnSpc>
                <a:spcPct val="100000"/>
              </a:lnSpc>
              <a:spcBef>
                <a:spcPts val="1000"/>
              </a:spcBef>
              <a:spcAft>
                <a:spcPts val="0"/>
              </a:spcAft>
              <a:defRPr sz="1800">
                <a:latin typeface="Arial" panose="020B0604020202020204" pitchFamily="34" charset="0"/>
                <a:cs typeface="Arial" panose="020B0604020202020204" pitchFamily="34" charset="0"/>
              </a:defRPr>
            </a:lvl2pPr>
            <a:lvl3pPr>
              <a:lnSpc>
                <a:spcPct val="100000"/>
              </a:lnSpc>
              <a:spcBef>
                <a:spcPts val="1000"/>
              </a:spcBef>
              <a:spcAft>
                <a:spcPts val="0"/>
              </a:spcAft>
              <a:defRPr sz="1800">
                <a:latin typeface="Arial" panose="020B0604020202020204" pitchFamily="34" charset="0"/>
                <a:cs typeface="Arial" panose="020B0604020202020204" pitchFamily="34" charset="0"/>
              </a:defRPr>
            </a:lvl3pPr>
            <a:lvl4pPr>
              <a:lnSpc>
                <a:spcPct val="100000"/>
              </a:lnSpc>
              <a:spcBef>
                <a:spcPts val="1000"/>
              </a:spcBef>
              <a:spcAft>
                <a:spcPts val="0"/>
              </a:spcAft>
              <a:defRPr sz="1800">
                <a:latin typeface="Arial" panose="020B0604020202020204" pitchFamily="34" charset="0"/>
                <a:cs typeface="Arial" panose="020B0604020202020204" pitchFamily="34" charset="0"/>
              </a:defRPr>
            </a:lvl4pPr>
            <a:lvl5pPr>
              <a:lnSpc>
                <a:spcPct val="100000"/>
              </a:lnSpc>
              <a:spcBef>
                <a:spcPts val="1000"/>
              </a:spcBef>
              <a:spcAft>
                <a:spcPts val="0"/>
              </a:spcAft>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1" name="Slide Number Placeholder 10">
            <a:extLst>
              <a:ext uri="{FF2B5EF4-FFF2-40B4-BE49-F238E27FC236}">
                <a16:creationId xmlns:a16="http://schemas.microsoft.com/office/drawing/2014/main" id="{AC0A5880-91C2-6266-F668-738FE0CFAF7F}"/>
              </a:ext>
            </a:extLst>
          </p:cNvPr>
          <p:cNvSpPr>
            <a:spLocks noGrp="1"/>
          </p:cNvSpPr>
          <p:nvPr>
            <p:ph type="sldNum" sz="quarter" idx="11"/>
          </p:nvPr>
        </p:nvSpPr>
        <p:spPr/>
        <p:txBody>
          <a:bodyPr/>
          <a:lstStyle/>
          <a:p>
            <a:fld id="{9CAA33A2-411E-8443-83D0-3263C24E97A5}" type="slidenum">
              <a:rPr lang="en-US" smtClean="0"/>
              <a:pPr/>
              <a:t>‹#›</a:t>
            </a:fld>
            <a:endParaRPr lang="en-US"/>
          </a:p>
        </p:txBody>
      </p:sp>
      <p:pic>
        <p:nvPicPr>
          <p:cNvPr id="15" name="Logo">
            <a:extLst>
              <a:ext uri="{FF2B5EF4-FFF2-40B4-BE49-F238E27FC236}">
                <a16:creationId xmlns:a16="http://schemas.microsoft.com/office/drawing/2014/main" id="{AA41B5D0-4132-6FDF-573E-D924A05A103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34786" y="6221007"/>
            <a:ext cx="1190786" cy="476315"/>
          </a:xfrm>
          <a:prstGeom prst="rect">
            <a:avLst/>
          </a:prstGeom>
        </p:spPr>
      </p:pic>
    </p:spTree>
    <p:extLst>
      <p:ext uri="{BB962C8B-B14F-4D97-AF65-F5344CB8AC3E}">
        <p14:creationId xmlns:p14="http://schemas.microsoft.com/office/powerpoint/2010/main" val="16431145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978D8F2-3BBF-5893-9F49-C57E6C77E5BF}"/>
              </a:ext>
            </a:extLst>
          </p:cNvPr>
          <p:cNvSpPr>
            <a:spLocks noGrp="1"/>
          </p:cNvSpPr>
          <p:nvPr>
            <p:ph type="title" hasCustomPrompt="1"/>
          </p:nvPr>
        </p:nvSpPr>
        <p:spPr>
          <a:xfrm>
            <a:off x="463061" y="200237"/>
            <a:ext cx="11275647" cy="608267"/>
          </a:xfrm>
        </p:spPr>
        <p:txBody>
          <a:bodyPr/>
          <a:lstStyle>
            <a:lvl1pPr>
              <a:defRPr>
                <a:latin typeface="Raleway" panose="00000500000000000000" pitchFamily="50" charset="0"/>
              </a:defRPr>
            </a:lvl1pPr>
          </a:lstStyle>
          <a:p>
            <a:r>
              <a:rPr lang="en-US"/>
              <a:t>Select to edit Master title style</a:t>
            </a:r>
            <a:endParaRPr lang="en-CA"/>
          </a:p>
        </p:txBody>
      </p:sp>
      <p:sp>
        <p:nvSpPr>
          <p:cNvPr id="4" name="Text Placeholder 3">
            <a:extLst>
              <a:ext uri="{FF2B5EF4-FFF2-40B4-BE49-F238E27FC236}">
                <a16:creationId xmlns:a16="http://schemas.microsoft.com/office/drawing/2014/main" id="{8A054C72-57D1-4BED-5A6E-03E78A708B8D}"/>
              </a:ext>
            </a:extLst>
          </p:cNvPr>
          <p:cNvSpPr>
            <a:spLocks noGrp="1"/>
          </p:cNvSpPr>
          <p:nvPr>
            <p:ph type="body" sz="quarter" idx="19"/>
          </p:nvPr>
        </p:nvSpPr>
        <p:spPr>
          <a:xfrm>
            <a:off x="463550" y="955675"/>
            <a:ext cx="11274425" cy="665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 Placeholder 9">
            <a:extLst>
              <a:ext uri="{FF2B5EF4-FFF2-40B4-BE49-F238E27FC236}">
                <a16:creationId xmlns:a16="http://schemas.microsoft.com/office/drawing/2014/main" id="{B68587BA-7C22-CEBD-6C60-F33A75949277}"/>
              </a:ext>
            </a:extLst>
          </p:cNvPr>
          <p:cNvSpPr>
            <a:spLocks noGrp="1"/>
          </p:cNvSpPr>
          <p:nvPr>
            <p:ph type="body" sz="quarter" idx="20"/>
          </p:nvPr>
        </p:nvSpPr>
        <p:spPr>
          <a:xfrm>
            <a:off x="463550" y="1758950"/>
            <a:ext cx="5421313" cy="665163"/>
          </a:xfrm>
          <a:solidFill>
            <a:schemeClr val="tx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Content Placeholder 3">
            <a:extLst>
              <a:ext uri="{FF2B5EF4-FFF2-40B4-BE49-F238E27FC236}">
                <a16:creationId xmlns:a16="http://schemas.microsoft.com/office/drawing/2014/main" id="{CE1BC0A5-BE1B-05AD-F285-B2F9585F3D4C}"/>
              </a:ext>
            </a:extLst>
          </p:cNvPr>
          <p:cNvSpPr>
            <a:spLocks noGrp="1"/>
          </p:cNvSpPr>
          <p:nvPr>
            <p:ph sz="quarter" idx="13"/>
          </p:nvPr>
        </p:nvSpPr>
        <p:spPr>
          <a:xfrm>
            <a:off x="463550" y="2549845"/>
            <a:ext cx="5421313" cy="3524248"/>
          </a:xfrm>
          <a:solidFill>
            <a:schemeClr val="bg2"/>
          </a:solidFill>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Text Placeholder 12">
            <a:extLst>
              <a:ext uri="{FF2B5EF4-FFF2-40B4-BE49-F238E27FC236}">
                <a16:creationId xmlns:a16="http://schemas.microsoft.com/office/drawing/2014/main" id="{1E9AD2B2-C33A-3158-C345-435354793A18}"/>
              </a:ext>
            </a:extLst>
          </p:cNvPr>
          <p:cNvSpPr>
            <a:spLocks noGrp="1"/>
          </p:cNvSpPr>
          <p:nvPr>
            <p:ph type="body" sz="quarter" idx="21"/>
          </p:nvPr>
        </p:nvSpPr>
        <p:spPr>
          <a:xfrm>
            <a:off x="6307138" y="1768475"/>
            <a:ext cx="5421312" cy="665163"/>
          </a:xfrm>
          <a:solidFill>
            <a:schemeClr val="tx1"/>
          </a:solidFill>
        </p:spPr>
        <p:txBody>
          <a:bodyPr vert="horz" lIns="91440" tIns="45720" rIns="91440" bIns="45720" rtlCol="0">
            <a:normAutofit/>
          </a:bodyPr>
          <a:lstStyle>
            <a:lvl1pPr>
              <a:defRPr lang="en-US" smtClean="0">
                <a:solidFill>
                  <a:schemeClr val="bg1"/>
                </a:solidFill>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CA">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Content Placeholder 5">
            <a:extLst>
              <a:ext uri="{FF2B5EF4-FFF2-40B4-BE49-F238E27FC236}">
                <a16:creationId xmlns:a16="http://schemas.microsoft.com/office/drawing/2014/main" id="{6DA91231-848C-BF91-A0CC-A9A376D28674}"/>
              </a:ext>
            </a:extLst>
          </p:cNvPr>
          <p:cNvSpPr>
            <a:spLocks noGrp="1"/>
          </p:cNvSpPr>
          <p:nvPr>
            <p:ph sz="quarter" idx="15"/>
          </p:nvPr>
        </p:nvSpPr>
        <p:spPr>
          <a:xfrm>
            <a:off x="6307137" y="2549845"/>
            <a:ext cx="5421313" cy="3524248"/>
          </a:xfrm>
          <a:solidFill>
            <a:schemeClr val="bg2"/>
          </a:solidFill>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5" name="Logo">
            <a:extLst>
              <a:ext uri="{FF2B5EF4-FFF2-40B4-BE49-F238E27FC236}">
                <a16:creationId xmlns:a16="http://schemas.microsoft.com/office/drawing/2014/main" id="{57E67FDE-77DC-C934-1E03-AE2BD275F61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34786" y="6221007"/>
            <a:ext cx="1190786" cy="476315"/>
          </a:xfrm>
          <a:prstGeom prst="rect">
            <a:avLst/>
          </a:prstGeom>
        </p:spPr>
      </p:pic>
      <p:sp>
        <p:nvSpPr>
          <p:cNvPr id="14" name="Slide Number Placeholder">
            <a:extLst>
              <a:ext uri="{FF2B5EF4-FFF2-40B4-BE49-F238E27FC236}">
                <a16:creationId xmlns:a16="http://schemas.microsoft.com/office/drawing/2014/main" id="{6771F4AC-92C9-1026-EA7D-3E994E39E83C}"/>
              </a:ext>
            </a:extLst>
          </p:cNvPr>
          <p:cNvSpPr>
            <a:spLocks noGrp="1"/>
          </p:cNvSpPr>
          <p:nvPr>
            <p:ph type="sldNum" sz="quarter" idx="18"/>
          </p:nvPr>
        </p:nvSpPr>
        <p:spPr/>
        <p:txBody>
          <a:bodyPr/>
          <a:lstStyle/>
          <a:p>
            <a:fld id="{9CAA33A2-411E-8443-83D0-3263C24E97A5}" type="slidenum">
              <a:rPr lang="en-US" smtClean="0"/>
              <a:pPr/>
              <a:t>‹#›</a:t>
            </a:fld>
            <a:endParaRPr lang="en-US"/>
          </a:p>
        </p:txBody>
      </p:sp>
    </p:spTree>
    <p:extLst>
      <p:ext uri="{BB962C8B-B14F-4D97-AF65-F5344CB8AC3E}">
        <p14:creationId xmlns:p14="http://schemas.microsoft.com/office/powerpoint/2010/main" val="1208581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8C609-3BD9-3D29-0728-926E78737316}"/>
              </a:ext>
            </a:extLst>
          </p:cNvPr>
          <p:cNvSpPr>
            <a:spLocks noGrp="1"/>
          </p:cNvSpPr>
          <p:nvPr>
            <p:ph type="title" hasCustomPrompt="1"/>
          </p:nvPr>
        </p:nvSpPr>
        <p:spPr>
          <a:xfrm>
            <a:off x="458176" y="216273"/>
            <a:ext cx="11275647" cy="848030"/>
          </a:xfrm>
        </p:spPr>
        <p:txBody>
          <a:bodyPr anchor="ctr"/>
          <a:lstStyle>
            <a:lvl1pPr>
              <a:defRPr>
                <a:latin typeface="Raleway" panose="00000500000000000000" pitchFamily="50" charset="0"/>
              </a:defRPr>
            </a:lvl1pPr>
          </a:lstStyle>
          <a:p>
            <a:r>
              <a:rPr lang="en-US"/>
              <a:t>Select to edit Master title style</a:t>
            </a:r>
            <a:endParaRPr lang="en-CA"/>
          </a:p>
        </p:txBody>
      </p:sp>
      <p:sp>
        <p:nvSpPr>
          <p:cNvPr id="13" name="Content Placeholder 1">
            <a:extLst>
              <a:ext uri="{FF2B5EF4-FFF2-40B4-BE49-F238E27FC236}">
                <a16:creationId xmlns:a16="http://schemas.microsoft.com/office/drawing/2014/main" id="{6D99533E-553B-692D-E3D6-2D3445701A1D}"/>
              </a:ext>
            </a:extLst>
          </p:cNvPr>
          <p:cNvSpPr>
            <a:spLocks noGrp="1"/>
          </p:cNvSpPr>
          <p:nvPr>
            <p:ph sz="quarter" idx="14"/>
          </p:nvPr>
        </p:nvSpPr>
        <p:spPr>
          <a:xfrm>
            <a:off x="371736" y="1760143"/>
            <a:ext cx="3570288" cy="4205682"/>
          </a:xfr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4" name="Content Placeholder 2">
            <a:extLst>
              <a:ext uri="{FF2B5EF4-FFF2-40B4-BE49-F238E27FC236}">
                <a16:creationId xmlns:a16="http://schemas.microsoft.com/office/drawing/2014/main" id="{023E8DF6-0BFF-952C-F929-C5B855D69DAA}"/>
              </a:ext>
            </a:extLst>
          </p:cNvPr>
          <p:cNvSpPr>
            <a:spLocks noGrp="1"/>
          </p:cNvSpPr>
          <p:nvPr>
            <p:ph sz="quarter" idx="15"/>
          </p:nvPr>
        </p:nvSpPr>
        <p:spPr>
          <a:xfrm>
            <a:off x="4269178" y="1760143"/>
            <a:ext cx="3570288" cy="4205682"/>
          </a:xfr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5" name="Content Placeholder 3">
            <a:extLst>
              <a:ext uri="{FF2B5EF4-FFF2-40B4-BE49-F238E27FC236}">
                <a16:creationId xmlns:a16="http://schemas.microsoft.com/office/drawing/2014/main" id="{D13C8B44-5CB0-E10B-0C0C-C891757ED91C}"/>
              </a:ext>
            </a:extLst>
          </p:cNvPr>
          <p:cNvSpPr>
            <a:spLocks noGrp="1"/>
          </p:cNvSpPr>
          <p:nvPr>
            <p:ph sz="quarter" idx="16"/>
          </p:nvPr>
        </p:nvSpPr>
        <p:spPr>
          <a:xfrm>
            <a:off x="8114284" y="1745673"/>
            <a:ext cx="3570288" cy="4205682"/>
          </a:xfr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9" name="Logo">
            <a:extLst>
              <a:ext uri="{FF2B5EF4-FFF2-40B4-BE49-F238E27FC236}">
                <a16:creationId xmlns:a16="http://schemas.microsoft.com/office/drawing/2014/main" id="{2F1DCE25-024F-D3BC-5CC9-AAFCB8BCC3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34786" y="6221007"/>
            <a:ext cx="1190786" cy="476315"/>
          </a:xfrm>
          <a:prstGeom prst="rect">
            <a:avLst/>
          </a:prstGeom>
        </p:spPr>
      </p:pic>
      <p:sp>
        <p:nvSpPr>
          <p:cNvPr id="18" name="Slide Number Placeholder">
            <a:extLst>
              <a:ext uri="{FF2B5EF4-FFF2-40B4-BE49-F238E27FC236}">
                <a16:creationId xmlns:a16="http://schemas.microsoft.com/office/drawing/2014/main" id="{45AE2339-C7A1-791C-60B6-9462F7AAB156}"/>
              </a:ext>
            </a:extLst>
          </p:cNvPr>
          <p:cNvSpPr>
            <a:spLocks noGrp="1"/>
          </p:cNvSpPr>
          <p:nvPr>
            <p:ph type="sldNum" sz="quarter" idx="21"/>
          </p:nvPr>
        </p:nvSpPr>
        <p:spPr/>
        <p:txBody>
          <a:bodyPr/>
          <a:lstStyle/>
          <a:p>
            <a:fld id="{9CAA33A2-411E-8443-83D0-3263C24E97A5}" type="slidenum">
              <a:rPr lang="en-US" smtClean="0"/>
              <a:pPr/>
              <a:t>‹#›</a:t>
            </a:fld>
            <a:endParaRPr lang="en-US"/>
          </a:p>
        </p:txBody>
      </p:sp>
    </p:spTree>
    <p:extLst>
      <p:ext uri="{BB962C8B-B14F-4D97-AF65-F5344CB8AC3E}">
        <p14:creationId xmlns:p14="http://schemas.microsoft.com/office/powerpoint/2010/main" val="2474941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63062" y="365128"/>
            <a:ext cx="11275645" cy="986595"/>
          </a:xfrm>
        </p:spPr>
        <p:txBody>
          <a:bodyPr/>
          <a:lstStyle>
            <a:lvl1pPr>
              <a:defRPr/>
            </a:lvl1pPr>
          </a:lstStyle>
          <a:p>
            <a:r>
              <a:rPr lang="en-US"/>
              <a:t>Select to edit Master title style</a:t>
            </a:r>
          </a:p>
        </p:txBody>
      </p:sp>
      <p:sp>
        <p:nvSpPr>
          <p:cNvPr id="3" name="Text Placeholder 1"/>
          <p:cNvSpPr>
            <a:spLocks noGrp="1"/>
          </p:cNvSpPr>
          <p:nvPr>
            <p:ph type="body" idx="1"/>
          </p:nvPr>
        </p:nvSpPr>
        <p:spPr>
          <a:xfrm>
            <a:off x="463063" y="1482165"/>
            <a:ext cx="5157787" cy="475844"/>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a:p>
        </p:txBody>
      </p:sp>
      <p:sp>
        <p:nvSpPr>
          <p:cNvPr id="4" name="Content Placeholder 1"/>
          <p:cNvSpPr>
            <a:spLocks noGrp="1"/>
          </p:cNvSpPr>
          <p:nvPr>
            <p:ph sz="half" idx="2"/>
          </p:nvPr>
        </p:nvSpPr>
        <p:spPr>
          <a:xfrm>
            <a:off x="463063" y="2037377"/>
            <a:ext cx="5157787" cy="4034238"/>
          </a:xfrm>
        </p:spPr>
        <p:txBody>
          <a:bodyPr>
            <a:normAutofit/>
          </a:bodyPr>
          <a:lstStyle>
            <a:lvl1pPr defTabSz="540000">
              <a:buClr>
                <a:schemeClr val="tx1"/>
              </a:buClr>
              <a:buSzPct val="75000"/>
              <a:defRPr sz="1800"/>
            </a:lvl1pPr>
            <a:lvl2pPr defTabSz="540000">
              <a:buClr>
                <a:schemeClr val="tx1"/>
              </a:buClr>
              <a:buSzPct val="75000"/>
              <a:defRPr sz="1800"/>
            </a:lvl2pPr>
            <a:lvl3pPr defTabSz="540000">
              <a:buClr>
                <a:schemeClr val="tx1"/>
              </a:buClr>
              <a:buSzPct val="75000"/>
              <a:defRPr sz="1800"/>
            </a:lvl3pPr>
            <a:lvl4pPr defTabSz="540000">
              <a:buClr>
                <a:schemeClr val="tx1"/>
              </a:buClr>
              <a:buSzPct val="75000"/>
              <a:defRPr sz="1800"/>
            </a:lvl4pPr>
            <a:lvl5pPr defTabSz="540000">
              <a:buClr>
                <a:schemeClr val="tx1"/>
              </a:buClr>
              <a:buSzPct val="75000"/>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p:cNvSpPr>
            <a:spLocks noGrp="1"/>
          </p:cNvSpPr>
          <p:nvPr>
            <p:ph type="body" sz="quarter" idx="3"/>
          </p:nvPr>
        </p:nvSpPr>
        <p:spPr>
          <a:xfrm>
            <a:off x="6555519" y="1482165"/>
            <a:ext cx="5183188" cy="475844"/>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a:p>
        </p:txBody>
      </p:sp>
      <p:sp>
        <p:nvSpPr>
          <p:cNvPr id="6" name="Content Placeholder 2"/>
          <p:cNvSpPr>
            <a:spLocks noGrp="1"/>
          </p:cNvSpPr>
          <p:nvPr>
            <p:ph sz="quarter" idx="4"/>
          </p:nvPr>
        </p:nvSpPr>
        <p:spPr>
          <a:xfrm>
            <a:off x="6555519" y="2037376"/>
            <a:ext cx="5183188" cy="4034239"/>
          </a:xfrm>
        </p:spPr>
        <p:txBody>
          <a:bodyPr>
            <a:normAutofit/>
          </a:bodyPr>
          <a:lstStyle>
            <a:lvl1pPr>
              <a:buClr>
                <a:schemeClr val="tx1"/>
              </a:buClr>
              <a:buSzPct val="75000"/>
              <a:defRPr sz="1800"/>
            </a:lvl1pPr>
            <a:lvl2pPr>
              <a:buClr>
                <a:schemeClr val="tx1"/>
              </a:buClr>
              <a:buSzPct val="75000"/>
              <a:defRPr sz="1800"/>
            </a:lvl2pPr>
            <a:lvl3pPr>
              <a:buClr>
                <a:schemeClr val="tx1"/>
              </a:buClr>
              <a:buSzPct val="75000"/>
              <a:defRPr sz="1800"/>
            </a:lvl3pPr>
            <a:lvl4pPr>
              <a:buClr>
                <a:schemeClr val="tx1"/>
              </a:buClr>
              <a:buSzPct val="75000"/>
              <a:defRPr sz="1800"/>
            </a:lvl4pPr>
            <a:lvl5pPr>
              <a:buClr>
                <a:schemeClr val="tx1"/>
              </a:buClr>
              <a:buSzPct val="75000"/>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Logo">
            <a:extLst>
              <a:ext uri="{FF2B5EF4-FFF2-40B4-BE49-F238E27FC236}">
                <a16:creationId xmlns:a16="http://schemas.microsoft.com/office/drawing/2014/main" id="{B96B9981-5EB9-D520-E63D-F31D696D963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34786" y="6221007"/>
            <a:ext cx="1190786" cy="476315"/>
          </a:xfrm>
          <a:prstGeom prst="rect">
            <a:avLst/>
          </a:prstGeom>
        </p:spPr>
      </p:pic>
      <p:sp>
        <p:nvSpPr>
          <p:cNvPr id="12" name="Slide Number Placeholder">
            <a:extLst>
              <a:ext uri="{FF2B5EF4-FFF2-40B4-BE49-F238E27FC236}">
                <a16:creationId xmlns:a16="http://schemas.microsoft.com/office/drawing/2014/main" id="{F8222812-0F91-04DD-CAEB-1A4574516660}"/>
              </a:ext>
            </a:extLst>
          </p:cNvPr>
          <p:cNvSpPr>
            <a:spLocks noGrp="1"/>
          </p:cNvSpPr>
          <p:nvPr>
            <p:ph type="sldNum" sz="quarter" idx="11"/>
          </p:nvPr>
        </p:nvSpPr>
        <p:spPr/>
        <p:txBody>
          <a:bodyPr/>
          <a:lstStyle/>
          <a:p>
            <a:fld id="{9CAA33A2-411E-8443-83D0-3263C24E97A5}" type="slidenum">
              <a:rPr lang="en-US" smtClean="0"/>
              <a:pPr/>
              <a:t>‹#›</a:t>
            </a:fld>
            <a:endParaRPr lang="en-US"/>
          </a:p>
        </p:txBody>
      </p:sp>
    </p:spTree>
    <p:extLst>
      <p:ext uri="{BB962C8B-B14F-4D97-AF65-F5344CB8AC3E}">
        <p14:creationId xmlns:p14="http://schemas.microsoft.com/office/powerpoint/2010/main" val="14677985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63061" y="365127"/>
            <a:ext cx="11275647" cy="926961"/>
          </a:xfrm>
        </p:spPr>
        <p:txBody>
          <a:bodyPr/>
          <a:lstStyle/>
          <a:p>
            <a:r>
              <a:rPr lang="en-US"/>
              <a:t>Select to edit Master title style</a:t>
            </a:r>
          </a:p>
        </p:txBody>
      </p:sp>
      <p:sp>
        <p:nvSpPr>
          <p:cNvPr id="9" name="Text Placeholder">
            <a:extLst>
              <a:ext uri="{FF2B5EF4-FFF2-40B4-BE49-F238E27FC236}">
                <a16:creationId xmlns:a16="http://schemas.microsoft.com/office/drawing/2014/main" id="{DB07D30F-7153-6C40-9FCD-11F5850C0B4C}"/>
              </a:ext>
            </a:extLst>
          </p:cNvPr>
          <p:cNvSpPr>
            <a:spLocks noGrp="1"/>
          </p:cNvSpPr>
          <p:nvPr>
            <p:ph type="body" idx="13" hasCustomPrompt="1"/>
          </p:nvPr>
        </p:nvSpPr>
        <p:spPr>
          <a:xfrm>
            <a:off x="463060" y="1366837"/>
            <a:ext cx="8400000" cy="323852"/>
          </a:xfrm>
        </p:spPr>
        <p:txBody>
          <a:bodyPr anchor="ctr">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Chart heading</a:t>
            </a:r>
          </a:p>
        </p:txBody>
      </p:sp>
      <p:pic>
        <p:nvPicPr>
          <p:cNvPr id="10" name="Logo">
            <a:extLst>
              <a:ext uri="{FF2B5EF4-FFF2-40B4-BE49-F238E27FC236}">
                <a16:creationId xmlns:a16="http://schemas.microsoft.com/office/drawing/2014/main" id="{8E6B9116-E888-4954-CD97-786B26597CB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34786" y="6221007"/>
            <a:ext cx="1190786" cy="476315"/>
          </a:xfrm>
          <a:prstGeom prst="rect">
            <a:avLst/>
          </a:prstGeom>
        </p:spPr>
      </p:pic>
      <p:sp>
        <p:nvSpPr>
          <p:cNvPr id="7" name="Slide Number Placeholder">
            <a:extLst>
              <a:ext uri="{FF2B5EF4-FFF2-40B4-BE49-F238E27FC236}">
                <a16:creationId xmlns:a16="http://schemas.microsoft.com/office/drawing/2014/main" id="{44D26374-18FD-3313-C7FB-92360F2CADA8}"/>
              </a:ext>
            </a:extLst>
          </p:cNvPr>
          <p:cNvSpPr>
            <a:spLocks noGrp="1"/>
          </p:cNvSpPr>
          <p:nvPr>
            <p:ph type="sldNum" sz="quarter" idx="15"/>
          </p:nvPr>
        </p:nvSpPr>
        <p:spPr/>
        <p:txBody>
          <a:bodyPr/>
          <a:lstStyle/>
          <a:p>
            <a:fld id="{9CAA33A2-411E-8443-83D0-3263C24E97A5}" type="slidenum">
              <a:rPr lang="en-US" smtClean="0"/>
              <a:pPr/>
              <a:t>‹#›</a:t>
            </a:fld>
            <a:endParaRPr lang="en-US"/>
          </a:p>
        </p:txBody>
      </p:sp>
    </p:spTree>
    <p:extLst>
      <p:ext uri="{BB962C8B-B14F-4D97-AF65-F5344CB8AC3E}">
        <p14:creationId xmlns:p14="http://schemas.microsoft.com/office/powerpoint/2010/main" val="2043646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B59399EA-442B-EFAC-2E7F-0DE0EF86D8D2}"/>
              </a:ext>
            </a:extLst>
          </p:cNvPr>
          <p:cNvSpPr>
            <a:spLocks noGrp="1"/>
          </p:cNvSpPr>
          <p:nvPr>
            <p:ph type="title"/>
          </p:nvPr>
        </p:nvSpPr>
        <p:spPr/>
        <p:txBody>
          <a:bodyPr/>
          <a:lstStyle/>
          <a:p>
            <a:r>
              <a:rPr lang="en-US"/>
              <a:t>Click to edit Master title style</a:t>
            </a:r>
          </a:p>
        </p:txBody>
      </p:sp>
      <p:sp>
        <p:nvSpPr>
          <p:cNvPr id="6" name="Footer Placeholder">
            <a:extLst>
              <a:ext uri="{FF2B5EF4-FFF2-40B4-BE49-F238E27FC236}">
                <a16:creationId xmlns:a16="http://schemas.microsoft.com/office/drawing/2014/main" id="{630F5954-9794-48F7-E6B9-4F033AD0477F}"/>
              </a:ext>
            </a:extLst>
          </p:cNvPr>
          <p:cNvSpPr>
            <a:spLocks noGrp="1"/>
          </p:cNvSpPr>
          <p:nvPr>
            <p:ph type="ftr" sz="quarter" idx="10"/>
          </p:nvPr>
        </p:nvSpPr>
        <p:spPr/>
        <p:txBody>
          <a:bodyPr/>
          <a:lstStyle/>
          <a:p>
            <a:pPr algn="l"/>
            <a:endParaRPr lang="en-US"/>
          </a:p>
        </p:txBody>
      </p:sp>
      <p:sp>
        <p:nvSpPr>
          <p:cNvPr id="7" name="Slide Number Placeholder">
            <a:extLst>
              <a:ext uri="{FF2B5EF4-FFF2-40B4-BE49-F238E27FC236}">
                <a16:creationId xmlns:a16="http://schemas.microsoft.com/office/drawing/2014/main" id="{BC78C3BE-486F-15B5-D36A-9B9DB7141255}"/>
              </a:ext>
            </a:extLst>
          </p:cNvPr>
          <p:cNvSpPr>
            <a:spLocks noGrp="1"/>
          </p:cNvSpPr>
          <p:nvPr>
            <p:ph type="sldNum" sz="quarter" idx="11"/>
          </p:nvPr>
        </p:nvSpPr>
        <p:spPr/>
        <p:txBody>
          <a:bodyPr/>
          <a:lstStyle/>
          <a:p>
            <a:fld id="{9CAA33A2-411E-8443-83D0-3263C24E97A5}" type="slidenum">
              <a:rPr lang="en-US" smtClean="0"/>
              <a:pPr/>
              <a:t>‹#›</a:t>
            </a:fld>
            <a:endParaRPr lang="en-US"/>
          </a:p>
        </p:txBody>
      </p:sp>
    </p:spTree>
    <p:extLst>
      <p:ext uri="{BB962C8B-B14F-4D97-AF65-F5344CB8AC3E}">
        <p14:creationId xmlns:p14="http://schemas.microsoft.com/office/powerpoint/2010/main" val="26939756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Logo">
            <a:extLst>
              <a:ext uri="{FF2B5EF4-FFF2-40B4-BE49-F238E27FC236}">
                <a16:creationId xmlns:a16="http://schemas.microsoft.com/office/drawing/2014/main" id="{38560304-7131-7887-9D2F-7BF71855EAD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34786" y="6221007"/>
            <a:ext cx="1190786" cy="476315"/>
          </a:xfrm>
          <a:prstGeom prst="rect">
            <a:avLst/>
          </a:prstGeom>
        </p:spPr>
      </p:pic>
      <p:sp>
        <p:nvSpPr>
          <p:cNvPr id="7" name="Slide Number Placeholder">
            <a:extLst>
              <a:ext uri="{FF2B5EF4-FFF2-40B4-BE49-F238E27FC236}">
                <a16:creationId xmlns:a16="http://schemas.microsoft.com/office/drawing/2014/main" id="{911197BB-84F2-F35E-9D58-0014A7C6E407}"/>
              </a:ext>
            </a:extLst>
          </p:cNvPr>
          <p:cNvSpPr>
            <a:spLocks noGrp="1"/>
          </p:cNvSpPr>
          <p:nvPr>
            <p:ph type="sldNum" sz="quarter" idx="11"/>
          </p:nvPr>
        </p:nvSpPr>
        <p:spPr/>
        <p:txBody>
          <a:bodyPr/>
          <a:lstStyle/>
          <a:p>
            <a:fld id="{9CAA33A2-411E-8443-83D0-3263C24E97A5}" type="slidenum">
              <a:rPr lang="en-US" smtClean="0"/>
              <a:pPr/>
              <a:t>‹#›</a:t>
            </a:fld>
            <a:endParaRPr lang="en-US"/>
          </a:p>
        </p:txBody>
      </p:sp>
    </p:spTree>
    <p:extLst>
      <p:ext uri="{BB962C8B-B14F-4D97-AF65-F5344CB8AC3E}">
        <p14:creationId xmlns:p14="http://schemas.microsoft.com/office/powerpoint/2010/main" val="8197221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63060" y="457200"/>
            <a:ext cx="3932237" cy="1600200"/>
          </a:xfrm>
        </p:spPr>
        <p:txBody>
          <a:bodyPr anchor="b"/>
          <a:lstStyle>
            <a:lvl1pPr>
              <a:defRPr sz="3200"/>
            </a:lvl1pPr>
          </a:lstStyle>
          <a:p>
            <a:r>
              <a:rPr lang="en-US"/>
              <a:t>Select to edit Master title style</a:t>
            </a:r>
          </a:p>
        </p:txBody>
      </p:sp>
      <p:sp>
        <p:nvSpPr>
          <p:cNvPr id="4" name="Text Placeholder"/>
          <p:cNvSpPr>
            <a:spLocks noGrp="1"/>
          </p:cNvSpPr>
          <p:nvPr>
            <p:ph type="body" sz="half" idx="2"/>
          </p:nvPr>
        </p:nvSpPr>
        <p:spPr>
          <a:xfrm>
            <a:off x="46306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p:cNvSpPr>
            <a:spLocks noGrp="1"/>
          </p:cNvSpPr>
          <p:nvPr>
            <p:ph idx="1"/>
          </p:nvPr>
        </p:nvSpPr>
        <p:spPr>
          <a:xfrm>
            <a:off x="5183188" y="987427"/>
            <a:ext cx="6172200" cy="4873625"/>
          </a:xfrm>
        </p:spPr>
        <p:txBody>
          <a:bodyPr/>
          <a:lstStyle>
            <a:lvl1pPr>
              <a:buClr>
                <a:schemeClr val="tx1"/>
              </a:buClr>
              <a:defRPr sz="3200"/>
            </a:lvl1pPr>
            <a:lvl2pPr>
              <a:buClr>
                <a:schemeClr val="tx1"/>
              </a:buClr>
              <a:defRPr sz="2800"/>
            </a:lvl2pPr>
            <a:lvl3pPr>
              <a:buClr>
                <a:schemeClr val="tx1"/>
              </a:buClr>
              <a:defRPr sz="2400"/>
            </a:lvl3pPr>
            <a:lvl4pPr>
              <a:buClr>
                <a:schemeClr val="tx1"/>
              </a:buClr>
              <a:defRPr sz="2000"/>
            </a:lvl4pPr>
            <a:lvl5pPr>
              <a:buClr>
                <a:schemeClr val="tx1"/>
              </a:buCl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Logo">
            <a:extLst>
              <a:ext uri="{FF2B5EF4-FFF2-40B4-BE49-F238E27FC236}">
                <a16:creationId xmlns:a16="http://schemas.microsoft.com/office/drawing/2014/main" id="{E6C56D32-7C6A-7B7F-BE09-C82FD462C01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34786" y="6221007"/>
            <a:ext cx="1190786" cy="476315"/>
          </a:xfrm>
          <a:prstGeom prst="rect">
            <a:avLst/>
          </a:prstGeom>
        </p:spPr>
      </p:pic>
      <p:sp>
        <p:nvSpPr>
          <p:cNvPr id="10" name="Slide Number Placeholder">
            <a:extLst>
              <a:ext uri="{FF2B5EF4-FFF2-40B4-BE49-F238E27FC236}">
                <a16:creationId xmlns:a16="http://schemas.microsoft.com/office/drawing/2014/main" id="{504FBEAD-C1CE-5059-A386-56AFBE4DCC58}"/>
              </a:ext>
            </a:extLst>
          </p:cNvPr>
          <p:cNvSpPr>
            <a:spLocks noGrp="1"/>
          </p:cNvSpPr>
          <p:nvPr>
            <p:ph type="sldNum" sz="quarter" idx="11"/>
          </p:nvPr>
        </p:nvSpPr>
        <p:spPr/>
        <p:txBody>
          <a:bodyPr/>
          <a:lstStyle/>
          <a:p>
            <a:fld id="{9CAA33A2-411E-8443-83D0-3263C24E97A5}" type="slidenum">
              <a:rPr lang="en-US" smtClean="0"/>
              <a:pPr/>
              <a:t>‹#›</a:t>
            </a:fld>
            <a:endParaRPr lang="en-US"/>
          </a:p>
        </p:txBody>
      </p:sp>
    </p:spTree>
    <p:extLst>
      <p:ext uri="{BB962C8B-B14F-4D97-AF65-F5344CB8AC3E}">
        <p14:creationId xmlns:p14="http://schemas.microsoft.com/office/powerpoint/2010/main" val="26222256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63060" y="457200"/>
            <a:ext cx="3932237" cy="1600200"/>
          </a:xfrm>
        </p:spPr>
        <p:txBody>
          <a:bodyPr anchor="b"/>
          <a:lstStyle>
            <a:lvl1pPr>
              <a:defRPr sz="3200"/>
            </a:lvl1pPr>
          </a:lstStyle>
          <a:p>
            <a:r>
              <a:rPr lang="en-US"/>
              <a:t>Select to edit Master title style</a:t>
            </a:r>
          </a:p>
        </p:txBody>
      </p:sp>
      <p:sp>
        <p:nvSpPr>
          <p:cNvPr id="4" name="Text Placeholder"/>
          <p:cNvSpPr>
            <a:spLocks noGrp="1"/>
          </p:cNvSpPr>
          <p:nvPr>
            <p:ph type="body" sz="half" idx="2"/>
          </p:nvPr>
        </p:nvSpPr>
        <p:spPr>
          <a:xfrm>
            <a:off x="46306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1" name="Logo">
            <a:extLst>
              <a:ext uri="{FF2B5EF4-FFF2-40B4-BE49-F238E27FC236}">
                <a16:creationId xmlns:a16="http://schemas.microsoft.com/office/drawing/2014/main" id="{12ABD8AD-0429-68C6-5233-3C4AC974AEE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34786" y="6221007"/>
            <a:ext cx="1190786" cy="476315"/>
          </a:xfrm>
          <a:prstGeom prst="rect">
            <a:avLst/>
          </a:prstGeom>
        </p:spPr>
      </p:pic>
      <p:sp>
        <p:nvSpPr>
          <p:cNvPr id="10" name="Slide Number Placeholder">
            <a:extLst>
              <a:ext uri="{FF2B5EF4-FFF2-40B4-BE49-F238E27FC236}">
                <a16:creationId xmlns:a16="http://schemas.microsoft.com/office/drawing/2014/main" id="{01DED364-534E-AA6F-5922-ADF702A2F02B}"/>
              </a:ext>
            </a:extLst>
          </p:cNvPr>
          <p:cNvSpPr>
            <a:spLocks noGrp="1"/>
          </p:cNvSpPr>
          <p:nvPr>
            <p:ph type="sldNum" sz="quarter" idx="11"/>
          </p:nvPr>
        </p:nvSpPr>
        <p:spPr/>
        <p:txBody>
          <a:bodyPr/>
          <a:lstStyle/>
          <a:p>
            <a:fld id="{9CAA33A2-411E-8443-83D0-3263C24E97A5}" type="slidenum">
              <a:rPr lang="en-US" smtClean="0"/>
              <a:pPr/>
              <a:t>‹#›</a:t>
            </a:fld>
            <a:endParaRPr lang="en-US"/>
          </a:p>
        </p:txBody>
      </p:sp>
    </p:spTree>
    <p:extLst>
      <p:ext uri="{BB962C8B-B14F-4D97-AF65-F5344CB8AC3E}">
        <p14:creationId xmlns:p14="http://schemas.microsoft.com/office/powerpoint/2010/main" val="32614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D67C45C0-B9D5-F637-49F4-E8F0D966D2FB}"/>
              </a:ext>
            </a:extLst>
          </p:cNvPr>
          <p:cNvSpPr>
            <a:spLocks noGrp="1"/>
          </p:cNvSpPr>
          <p:nvPr>
            <p:ph type="ftr" sz="quarter" idx="10"/>
          </p:nvPr>
        </p:nvSpPr>
        <p:spPr/>
        <p:txBody>
          <a:bodyPr/>
          <a:lstStyle/>
          <a:p>
            <a:pPr algn="l"/>
            <a:endParaRPr lang="en-US"/>
          </a:p>
        </p:txBody>
      </p:sp>
      <p:sp>
        <p:nvSpPr>
          <p:cNvPr id="6" name="Slide Number Placeholder">
            <a:extLst>
              <a:ext uri="{FF2B5EF4-FFF2-40B4-BE49-F238E27FC236}">
                <a16:creationId xmlns:a16="http://schemas.microsoft.com/office/drawing/2014/main" id="{C4E5D5B5-D838-93AC-420D-C48E2E7649BA}"/>
              </a:ext>
            </a:extLst>
          </p:cNvPr>
          <p:cNvSpPr>
            <a:spLocks noGrp="1"/>
          </p:cNvSpPr>
          <p:nvPr>
            <p:ph type="sldNum" sz="quarter" idx="11"/>
          </p:nvPr>
        </p:nvSpPr>
        <p:spPr/>
        <p:txBody>
          <a:bodyPr/>
          <a:lstStyle/>
          <a:p>
            <a:fld id="{9CAA33A2-411E-8443-83D0-3263C24E97A5}" type="slidenum">
              <a:rPr lang="en-US" smtClean="0"/>
              <a:pPr/>
              <a:t>‹#›</a:t>
            </a:fld>
            <a:endParaRPr lang="en-US"/>
          </a:p>
        </p:txBody>
      </p:sp>
    </p:spTree>
    <p:extLst>
      <p:ext uri="{BB962C8B-B14F-4D97-AF65-F5344CB8AC3E}">
        <p14:creationId xmlns:p14="http://schemas.microsoft.com/office/powerpoint/2010/main" val="3255210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89DF038-61BD-4AE5-9872-527505C5804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A"/>
          </a:p>
        </p:txBody>
      </p:sp>
      <p:sp>
        <p:nvSpPr>
          <p:cNvPr id="4" name="Text Placeholder">
            <a:extLst>
              <a:ext uri="{FF2B5EF4-FFF2-40B4-BE49-F238E27FC236}">
                <a16:creationId xmlns:a16="http://schemas.microsoft.com/office/drawing/2014/main" id="{E2A96FE1-B113-4866-95EE-575F8A552A7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a:extLst>
              <a:ext uri="{FF2B5EF4-FFF2-40B4-BE49-F238E27FC236}">
                <a16:creationId xmlns:a16="http://schemas.microsoft.com/office/drawing/2014/main" id="{DC31F301-4467-4625-AF91-BC6DF3023CF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a:extLst>
              <a:ext uri="{FF2B5EF4-FFF2-40B4-BE49-F238E27FC236}">
                <a16:creationId xmlns:a16="http://schemas.microsoft.com/office/drawing/2014/main" id="{56974790-99C4-4F0A-A354-8BC5BC681EEB}"/>
              </a:ext>
            </a:extLst>
          </p:cNvPr>
          <p:cNvSpPr>
            <a:spLocks noGrp="1"/>
          </p:cNvSpPr>
          <p:nvPr>
            <p:ph type="ftr" sz="quarter" idx="10"/>
          </p:nvPr>
        </p:nvSpPr>
        <p:spPr/>
        <p:txBody>
          <a:bodyPr/>
          <a:lstStyle/>
          <a:p>
            <a:pPr algn="l"/>
            <a:endParaRPr lang="en-US"/>
          </a:p>
        </p:txBody>
      </p:sp>
      <p:sp>
        <p:nvSpPr>
          <p:cNvPr id="9" name="Slide Number Placeholder">
            <a:extLst>
              <a:ext uri="{FF2B5EF4-FFF2-40B4-BE49-F238E27FC236}">
                <a16:creationId xmlns:a16="http://schemas.microsoft.com/office/drawing/2014/main" id="{F9E0235F-42C9-1572-5843-789974BAE7AF}"/>
              </a:ext>
            </a:extLst>
          </p:cNvPr>
          <p:cNvSpPr>
            <a:spLocks noGrp="1"/>
          </p:cNvSpPr>
          <p:nvPr>
            <p:ph type="sldNum" sz="quarter" idx="11"/>
          </p:nvPr>
        </p:nvSpPr>
        <p:spPr/>
        <p:txBody>
          <a:bodyPr/>
          <a:lstStyle/>
          <a:p>
            <a:fld id="{9CAA33A2-411E-8443-83D0-3263C24E97A5}" type="slidenum">
              <a:rPr lang="en-US" smtClean="0"/>
              <a:pPr/>
              <a:t>‹#›</a:t>
            </a:fld>
            <a:endParaRPr lang="en-US"/>
          </a:p>
        </p:txBody>
      </p:sp>
    </p:spTree>
    <p:extLst>
      <p:ext uri="{BB962C8B-B14F-4D97-AF65-F5344CB8AC3E}">
        <p14:creationId xmlns:p14="http://schemas.microsoft.com/office/powerpoint/2010/main" val="583974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774A8B8-D9A0-4222-903A-7923CD87637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A"/>
          </a:p>
        </p:txBody>
      </p:sp>
      <p:sp>
        <p:nvSpPr>
          <p:cNvPr id="4" name="Text Placeholder">
            <a:extLst>
              <a:ext uri="{FF2B5EF4-FFF2-40B4-BE49-F238E27FC236}">
                <a16:creationId xmlns:a16="http://schemas.microsoft.com/office/drawing/2014/main" id="{9EAA679C-EC9C-4CAD-AEB0-CC4C640B3B5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a:extLst>
              <a:ext uri="{FF2B5EF4-FFF2-40B4-BE49-F238E27FC236}">
                <a16:creationId xmlns:a16="http://schemas.microsoft.com/office/drawing/2014/main" id="{087C00BA-3D4E-4733-843C-41C0E3D9802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8" name="Footer Placeholder">
            <a:extLst>
              <a:ext uri="{FF2B5EF4-FFF2-40B4-BE49-F238E27FC236}">
                <a16:creationId xmlns:a16="http://schemas.microsoft.com/office/drawing/2014/main" id="{63860B53-4EFD-5DE2-134F-03DFDEE6BF82}"/>
              </a:ext>
            </a:extLst>
          </p:cNvPr>
          <p:cNvSpPr>
            <a:spLocks noGrp="1"/>
          </p:cNvSpPr>
          <p:nvPr>
            <p:ph type="ftr" sz="quarter" idx="10"/>
          </p:nvPr>
        </p:nvSpPr>
        <p:spPr/>
        <p:txBody>
          <a:bodyPr/>
          <a:lstStyle/>
          <a:p>
            <a:pPr algn="l"/>
            <a:endParaRPr lang="en-US"/>
          </a:p>
        </p:txBody>
      </p:sp>
      <p:sp>
        <p:nvSpPr>
          <p:cNvPr id="9" name="Slide Number Placeholder">
            <a:extLst>
              <a:ext uri="{FF2B5EF4-FFF2-40B4-BE49-F238E27FC236}">
                <a16:creationId xmlns:a16="http://schemas.microsoft.com/office/drawing/2014/main" id="{37EE87B0-B37A-FBF6-E593-655A1614BDAF}"/>
              </a:ext>
            </a:extLst>
          </p:cNvPr>
          <p:cNvSpPr>
            <a:spLocks noGrp="1"/>
          </p:cNvSpPr>
          <p:nvPr>
            <p:ph type="sldNum" sz="quarter" idx="11"/>
          </p:nvPr>
        </p:nvSpPr>
        <p:spPr/>
        <p:txBody>
          <a:bodyPr/>
          <a:lstStyle/>
          <a:p>
            <a:fld id="{9CAA33A2-411E-8443-83D0-3263C24E97A5}" type="slidenum">
              <a:rPr lang="en-US" smtClean="0"/>
              <a:pPr/>
              <a:t>‹#›</a:t>
            </a:fld>
            <a:endParaRPr lang="en-US"/>
          </a:p>
        </p:txBody>
      </p:sp>
    </p:spTree>
    <p:extLst>
      <p:ext uri="{BB962C8B-B14F-4D97-AF65-F5344CB8AC3E}">
        <p14:creationId xmlns:p14="http://schemas.microsoft.com/office/powerpoint/2010/main" val="3074987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ption 1 Printer Friendly)">
    <p:spTree>
      <p:nvGrpSpPr>
        <p:cNvPr id="1" name=""/>
        <p:cNvGrpSpPr/>
        <p:nvPr/>
      </p:nvGrpSpPr>
      <p:grpSpPr>
        <a:xfrm>
          <a:off x="0" y="0"/>
          <a:ext cx="0" cy="0"/>
          <a:chOff x="0" y="0"/>
          <a:chExt cx="0" cy="0"/>
        </a:xfrm>
      </p:grpSpPr>
      <p:pic>
        <p:nvPicPr>
          <p:cNvPr id="2" name="Background">
            <a:extLst>
              <a:ext uri="{FF2B5EF4-FFF2-40B4-BE49-F238E27FC236}">
                <a16:creationId xmlns:a16="http://schemas.microsoft.com/office/drawing/2014/main" id="{511F0116-2B89-7C8F-372E-88915F4F95B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776"/>
            <a:ext cx="12196935" cy="6860775"/>
          </a:xfrm>
          <a:prstGeom prst="rect">
            <a:avLst/>
          </a:prstGeom>
        </p:spPr>
      </p:pic>
      <p:sp>
        <p:nvSpPr>
          <p:cNvPr id="15" name="Title">
            <a:extLst>
              <a:ext uri="{FF2B5EF4-FFF2-40B4-BE49-F238E27FC236}">
                <a16:creationId xmlns:a16="http://schemas.microsoft.com/office/drawing/2014/main" id="{42CEEC6F-055F-4944-8221-0575BF0BF433}"/>
              </a:ext>
            </a:extLst>
          </p:cNvPr>
          <p:cNvSpPr>
            <a:spLocks noGrp="1"/>
          </p:cNvSpPr>
          <p:nvPr>
            <p:ph type="title" hasCustomPrompt="1"/>
          </p:nvPr>
        </p:nvSpPr>
        <p:spPr>
          <a:xfrm>
            <a:off x="478367" y="1956825"/>
            <a:ext cx="5461000" cy="1189032"/>
          </a:xfrm>
          <a:prstGeom prst="rect">
            <a:avLst/>
          </a:prstGeom>
        </p:spPr>
        <p:txBody>
          <a:bodyPr anchor="b">
            <a:noAutofit/>
          </a:bodyPr>
          <a:lstStyle>
            <a:lvl1pPr>
              <a:defRPr sz="3800"/>
            </a:lvl1pPr>
          </a:lstStyle>
          <a:p>
            <a:r>
              <a:rPr lang="en-US"/>
              <a:t>Select to edit Master title style</a:t>
            </a:r>
          </a:p>
        </p:txBody>
      </p:sp>
      <p:sp>
        <p:nvSpPr>
          <p:cNvPr id="11" name="Text Placeholder 1">
            <a:extLst>
              <a:ext uri="{FF2B5EF4-FFF2-40B4-BE49-F238E27FC236}">
                <a16:creationId xmlns:a16="http://schemas.microsoft.com/office/drawing/2014/main" id="{2AFF5127-F86A-A243-83BC-3E4FD130F3A6}"/>
              </a:ext>
            </a:extLst>
          </p:cNvPr>
          <p:cNvSpPr>
            <a:spLocks noGrp="1"/>
          </p:cNvSpPr>
          <p:nvPr>
            <p:ph type="body" sz="quarter" idx="13"/>
          </p:nvPr>
        </p:nvSpPr>
        <p:spPr>
          <a:xfrm>
            <a:off x="478367" y="3209113"/>
            <a:ext cx="5461000" cy="1025262"/>
          </a:xfrm>
        </p:spPr>
        <p:txBody>
          <a:bodyPr>
            <a:noAutofit/>
          </a:bodyPr>
          <a:lstStyle>
            <a:lvl1pPr marL="0" indent="0">
              <a:lnSpc>
                <a:spcPct val="100000"/>
              </a:lnSpc>
              <a:buNone/>
              <a:defRPr sz="2000">
                <a:solidFill>
                  <a:schemeClr val="tx1"/>
                </a:solidFill>
                <a:latin typeface="Arial" panose="020B0604020202020204" pitchFamily="34" charset="0"/>
                <a:cs typeface="Arial" panose="020B0604020202020204" pitchFamily="34" charset="0"/>
              </a:defRPr>
            </a:lvl1pPr>
            <a:lvl2pPr>
              <a:lnSpc>
                <a:spcPct val="100000"/>
              </a:lnSpc>
              <a:defRPr sz="2000">
                <a:solidFill>
                  <a:schemeClr val="tx1"/>
                </a:solidFill>
                <a:latin typeface="Arial" panose="020B0604020202020204" pitchFamily="34" charset="0"/>
                <a:cs typeface="Arial" panose="020B0604020202020204" pitchFamily="34" charset="0"/>
              </a:defRPr>
            </a:lvl2pPr>
            <a:lvl3pPr>
              <a:lnSpc>
                <a:spcPct val="100000"/>
              </a:lnSpc>
              <a:defRPr sz="2000">
                <a:solidFill>
                  <a:schemeClr val="tx1"/>
                </a:solidFill>
                <a:latin typeface="Arial" panose="020B0604020202020204" pitchFamily="34" charset="0"/>
                <a:cs typeface="Arial" panose="020B0604020202020204" pitchFamily="34" charset="0"/>
              </a:defRPr>
            </a:lvl3pPr>
            <a:lvl4pPr>
              <a:lnSpc>
                <a:spcPct val="100000"/>
              </a:lnSpc>
              <a:defRPr sz="2000">
                <a:solidFill>
                  <a:schemeClr val="tx1"/>
                </a:solidFill>
                <a:latin typeface="Arial" panose="020B0604020202020204" pitchFamily="34" charset="0"/>
                <a:cs typeface="Arial" panose="020B0604020202020204" pitchFamily="34" charset="0"/>
              </a:defRPr>
            </a:lvl4pPr>
            <a:lvl5pPr>
              <a:lnSpc>
                <a:spcPct val="100000"/>
              </a:lnSpc>
              <a:defRPr sz="20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69544E0E-9224-7B40-A42F-8AE372D301D9}"/>
              </a:ext>
            </a:extLst>
          </p:cNvPr>
          <p:cNvSpPr>
            <a:spLocks noGrp="1"/>
          </p:cNvSpPr>
          <p:nvPr>
            <p:ph type="body" sz="quarter" idx="14" hasCustomPrompt="1"/>
          </p:nvPr>
        </p:nvSpPr>
        <p:spPr>
          <a:xfrm>
            <a:off x="478367" y="5873267"/>
            <a:ext cx="5461000" cy="277255"/>
          </a:xfrm>
        </p:spPr>
        <p:txBody>
          <a:bodyPr>
            <a:noAutofit/>
          </a:bodyPr>
          <a:lstStyle>
            <a:lvl1pPr marL="0" indent="0">
              <a:buNone/>
              <a:defRPr sz="1400">
                <a:solidFill>
                  <a:schemeClr val="bg1"/>
                </a:solidFill>
                <a:latin typeface="Arial" panose="020B0604020202020204" pitchFamily="34" charset="0"/>
                <a:cs typeface="Arial" panose="020B0604020202020204" pitchFamily="34" charset="0"/>
              </a:defRPr>
            </a:lvl1pPr>
            <a:lvl2pPr>
              <a:defRPr sz="1333"/>
            </a:lvl2pPr>
            <a:lvl3pPr>
              <a:defRPr sz="1333"/>
            </a:lvl3pPr>
            <a:lvl4pPr>
              <a:defRPr sz="1333"/>
            </a:lvl4pPr>
            <a:lvl5pPr>
              <a:defRPr sz="1333"/>
            </a:lvl5pPr>
          </a:lstStyle>
          <a:p>
            <a:pPr lvl="0"/>
            <a:r>
              <a:rPr lang="en-US"/>
              <a:t>Click to edit ministry name</a:t>
            </a:r>
          </a:p>
        </p:txBody>
      </p:sp>
      <p:sp>
        <p:nvSpPr>
          <p:cNvPr id="20" name="Text Placeholder 3">
            <a:extLst>
              <a:ext uri="{FF2B5EF4-FFF2-40B4-BE49-F238E27FC236}">
                <a16:creationId xmlns:a16="http://schemas.microsoft.com/office/drawing/2014/main" id="{92A2AA1A-4D98-FC44-B49A-754290301120}"/>
              </a:ext>
            </a:extLst>
          </p:cNvPr>
          <p:cNvSpPr>
            <a:spLocks noGrp="1"/>
          </p:cNvSpPr>
          <p:nvPr>
            <p:ph type="body" sz="quarter" idx="15" hasCustomPrompt="1"/>
          </p:nvPr>
        </p:nvSpPr>
        <p:spPr>
          <a:xfrm>
            <a:off x="478367" y="6317393"/>
            <a:ext cx="5461000" cy="277255"/>
          </a:xfrm>
        </p:spPr>
        <p:txBody>
          <a:bodyPr>
            <a:noAutofit/>
          </a:bodyPr>
          <a:lstStyle>
            <a:lvl1pPr marL="0" indent="0">
              <a:buNone/>
              <a:defRPr sz="1400">
                <a:solidFill>
                  <a:schemeClr val="bg1"/>
                </a:solidFill>
                <a:latin typeface="Arial" panose="020B0604020202020204" pitchFamily="34" charset="0"/>
                <a:cs typeface="Arial" panose="020B0604020202020204" pitchFamily="34" charset="0"/>
              </a:defRPr>
            </a:lvl1pPr>
            <a:lvl2pPr>
              <a:defRPr sz="1333"/>
            </a:lvl2pPr>
            <a:lvl3pPr>
              <a:defRPr sz="1333"/>
            </a:lvl3pPr>
            <a:lvl4pPr>
              <a:defRPr sz="1333"/>
            </a:lvl4pPr>
            <a:lvl5pPr>
              <a:defRPr sz="1333"/>
            </a:lvl5pPr>
          </a:lstStyle>
          <a:p>
            <a:pPr lvl="0"/>
            <a:r>
              <a:rPr lang="en-US"/>
              <a:t>Click to insert version date (Month/Year)</a:t>
            </a:r>
          </a:p>
        </p:txBody>
      </p:sp>
      <p:pic>
        <p:nvPicPr>
          <p:cNvPr id="14" name="Logo" descr="Government of Ontario logo">
            <a:extLst>
              <a:ext uri="{FF2B5EF4-FFF2-40B4-BE49-F238E27FC236}">
                <a16:creationId xmlns:a16="http://schemas.microsoft.com/office/drawing/2014/main" id="{DBF4CECE-4657-8846-8310-39AF45CAD230}"/>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0006176" y="5841183"/>
            <a:ext cx="1980000" cy="792000"/>
          </a:xfrm>
          <a:prstGeom prst="rect">
            <a:avLst/>
          </a:prstGeom>
        </p:spPr>
      </p:pic>
    </p:spTree>
    <p:extLst>
      <p:ext uri="{BB962C8B-B14F-4D97-AF65-F5344CB8AC3E}">
        <p14:creationId xmlns:p14="http://schemas.microsoft.com/office/powerpoint/2010/main" val="3621862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ption 2)">
    <p:spTree>
      <p:nvGrpSpPr>
        <p:cNvPr id="1" name=""/>
        <p:cNvGrpSpPr/>
        <p:nvPr/>
      </p:nvGrpSpPr>
      <p:grpSpPr>
        <a:xfrm>
          <a:off x="0" y="0"/>
          <a:ext cx="0" cy="0"/>
          <a:chOff x="0" y="0"/>
          <a:chExt cx="0" cy="0"/>
        </a:xfrm>
      </p:grpSpPr>
      <p:pic>
        <p:nvPicPr>
          <p:cNvPr id="4" name="Background">
            <a:extLst>
              <a:ext uri="{FF2B5EF4-FFF2-40B4-BE49-F238E27FC236}">
                <a16:creationId xmlns:a16="http://schemas.microsoft.com/office/drawing/2014/main" id="{3B315D3B-33AB-CD4A-B37C-7F8C7406062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935" y="0"/>
            <a:ext cx="12187065" cy="6855224"/>
          </a:xfrm>
          <a:prstGeom prst="rect">
            <a:avLst/>
          </a:prstGeom>
        </p:spPr>
      </p:pic>
      <p:sp>
        <p:nvSpPr>
          <p:cNvPr id="17" name="Title">
            <a:extLst>
              <a:ext uri="{FF2B5EF4-FFF2-40B4-BE49-F238E27FC236}">
                <a16:creationId xmlns:a16="http://schemas.microsoft.com/office/drawing/2014/main" id="{83D063E7-7D7B-F84E-9744-45E09747F2F8}"/>
              </a:ext>
            </a:extLst>
          </p:cNvPr>
          <p:cNvSpPr>
            <a:spLocks noGrp="1"/>
          </p:cNvSpPr>
          <p:nvPr>
            <p:ph type="title" hasCustomPrompt="1"/>
          </p:nvPr>
        </p:nvSpPr>
        <p:spPr>
          <a:xfrm>
            <a:off x="1531312" y="684148"/>
            <a:ext cx="5461000" cy="1189032"/>
          </a:xfrm>
          <a:prstGeom prst="rect">
            <a:avLst/>
          </a:prstGeom>
        </p:spPr>
        <p:txBody>
          <a:bodyPr anchor="b">
            <a:noAutofit/>
          </a:bodyPr>
          <a:lstStyle>
            <a:lvl1pPr>
              <a:defRPr sz="3800">
                <a:solidFill>
                  <a:schemeClr val="tx1"/>
                </a:solidFill>
              </a:defRPr>
            </a:lvl1pPr>
          </a:lstStyle>
          <a:p>
            <a:r>
              <a:rPr lang="en-US"/>
              <a:t>Select to edit Master title style</a:t>
            </a:r>
          </a:p>
        </p:txBody>
      </p:sp>
      <p:sp>
        <p:nvSpPr>
          <p:cNvPr id="10" name="Text Placeholder 1">
            <a:extLst>
              <a:ext uri="{FF2B5EF4-FFF2-40B4-BE49-F238E27FC236}">
                <a16:creationId xmlns:a16="http://schemas.microsoft.com/office/drawing/2014/main" id="{8FCF6C2D-8837-984D-B7B1-6B9F2067B324}"/>
              </a:ext>
            </a:extLst>
          </p:cNvPr>
          <p:cNvSpPr>
            <a:spLocks noGrp="1"/>
          </p:cNvSpPr>
          <p:nvPr>
            <p:ph type="body" sz="quarter" idx="13"/>
          </p:nvPr>
        </p:nvSpPr>
        <p:spPr>
          <a:xfrm>
            <a:off x="1531312" y="2299518"/>
            <a:ext cx="5461000" cy="637116"/>
          </a:xfrm>
        </p:spPr>
        <p:txBody>
          <a:bodyPr>
            <a:noAutofit/>
          </a:bodyPr>
          <a:lstStyle>
            <a:lvl1pPr marL="0" indent="0">
              <a:lnSpc>
                <a:spcPct val="100000"/>
              </a:lnSpc>
              <a:buNone/>
              <a:defRPr sz="2000">
                <a:solidFill>
                  <a:schemeClr val="tx1"/>
                </a:solidFill>
                <a:latin typeface="Arial" panose="020B0604020202020204" pitchFamily="34" charset="0"/>
                <a:cs typeface="Arial" panose="020B0604020202020204" pitchFamily="34" charset="0"/>
              </a:defRPr>
            </a:lvl1pPr>
            <a:lvl2pPr>
              <a:lnSpc>
                <a:spcPct val="100000"/>
              </a:lnSpc>
              <a:buClrTx/>
              <a:defRPr sz="2000">
                <a:solidFill>
                  <a:schemeClr val="tx1"/>
                </a:solidFill>
                <a:latin typeface="Arial" panose="020B0604020202020204" pitchFamily="34" charset="0"/>
                <a:cs typeface="Arial" panose="020B0604020202020204" pitchFamily="34" charset="0"/>
              </a:defRPr>
            </a:lvl2pPr>
            <a:lvl3pPr>
              <a:lnSpc>
                <a:spcPct val="100000"/>
              </a:lnSpc>
              <a:buClrTx/>
              <a:defRPr sz="2000">
                <a:solidFill>
                  <a:schemeClr val="tx1"/>
                </a:solidFill>
                <a:latin typeface="Arial" panose="020B0604020202020204" pitchFamily="34" charset="0"/>
                <a:cs typeface="Arial" panose="020B0604020202020204" pitchFamily="34" charset="0"/>
              </a:defRPr>
            </a:lvl3pPr>
            <a:lvl4pPr>
              <a:lnSpc>
                <a:spcPct val="100000"/>
              </a:lnSpc>
              <a:buClrTx/>
              <a:defRPr sz="2000">
                <a:solidFill>
                  <a:schemeClr val="tx1"/>
                </a:solidFill>
                <a:latin typeface="Arial" panose="020B0604020202020204" pitchFamily="34" charset="0"/>
                <a:cs typeface="Arial" panose="020B0604020202020204" pitchFamily="34" charset="0"/>
              </a:defRPr>
            </a:lvl4pPr>
            <a:lvl5pPr>
              <a:lnSpc>
                <a:spcPct val="100000"/>
              </a:lnSpc>
              <a:buClrTx/>
              <a:defRPr sz="20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2">
            <a:extLst>
              <a:ext uri="{FF2B5EF4-FFF2-40B4-BE49-F238E27FC236}">
                <a16:creationId xmlns:a16="http://schemas.microsoft.com/office/drawing/2014/main" id="{D72E71F9-0456-9DFE-B3B2-7E09368983E2}"/>
              </a:ext>
            </a:extLst>
          </p:cNvPr>
          <p:cNvSpPr>
            <a:spLocks noGrp="1"/>
          </p:cNvSpPr>
          <p:nvPr>
            <p:ph type="body" sz="quarter" idx="14" hasCustomPrompt="1"/>
          </p:nvPr>
        </p:nvSpPr>
        <p:spPr>
          <a:xfrm>
            <a:off x="478367" y="5873267"/>
            <a:ext cx="5461000" cy="277255"/>
          </a:xfrm>
        </p:spPr>
        <p:txBody>
          <a:bodyPr>
            <a:noAutofit/>
          </a:bodyPr>
          <a:lstStyle>
            <a:lvl1pPr marL="0" indent="0">
              <a:buNone/>
              <a:defRPr sz="1400">
                <a:solidFill>
                  <a:schemeClr val="bg1"/>
                </a:solidFill>
                <a:latin typeface="Arial" panose="020B0604020202020204" pitchFamily="34" charset="0"/>
                <a:cs typeface="Arial" panose="020B0604020202020204" pitchFamily="34" charset="0"/>
              </a:defRPr>
            </a:lvl1pPr>
            <a:lvl2pPr>
              <a:defRPr sz="1333"/>
            </a:lvl2pPr>
            <a:lvl3pPr>
              <a:defRPr sz="1333"/>
            </a:lvl3pPr>
            <a:lvl4pPr>
              <a:defRPr sz="1333"/>
            </a:lvl4pPr>
            <a:lvl5pPr>
              <a:defRPr sz="1333"/>
            </a:lvl5pPr>
          </a:lstStyle>
          <a:p>
            <a:pPr lvl="0"/>
            <a:r>
              <a:rPr lang="en-US"/>
              <a:t>Click to edit ministry name</a:t>
            </a:r>
          </a:p>
        </p:txBody>
      </p:sp>
      <p:sp>
        <p:nvSpPr>
          <p:cNvPr id="3" name="Text Placeholder 3">
            <a:extLst>
              <a:ext uri="{FF2B5EF4-FFF2-40B4-BE49-F238E27FC236}">
                <a16:creationId xmlns:a16="http://schemas.microsoft.com/office/drawing/2014/main" id="{D524FD02-B342-D3A1-0606-6CBCCFE911F7}"/>
              </a:ext>
            </a:extLst>
          </p:cNvPr>
          <p:cNvSpPr>
            <a:spLocks noGrp="1"/>
          </p:cNvSpPr>
          <p:nvPr>
            <p:ph type="body" sz="quarter" idx="16" hasCustomPrompt="1"/>
          </p:nvPr>
        </p:nvSpPr>
        <p:spPr>
          <a:xfrm>
            <a:off x="478367" y="6317393"/>
            <a:ext cx="5461000" cy="277255"/>
          </a:xfrm>
        </p:spPr>
        <p:txBody>
          <a:bodyPr>
            <a:noAutofit/>
          </a:bodyPr>
          <a:lstStyle>
            <a:lvl1pPr marL="0" indent="0">
              <a:buNone/>
              <a:defRPr sz="1400">
                <a:solidFill>
                  <a:schemeClr val="bg1"/>
                </a:solidFill>
                <a:latin typeface="Arial" panose="020B0604020202020204" pitchFamily="34" charset="0"/>
                <a:cs typeface="Arial" panose="020B0604020202020204" pitchFamily="34" charset="0"/>
              </a:defRPr>
            </a:lvl1pPr>
            <a:lvl2pPr>
              <a:defRPr sz="1333"/>
            </a:lvl2pPr>
            <a:lvl3pPr>
              <a:defRPr sz="1333"/>
            </a:lvl3pPr>
            <a:lvl4pPr>
              <a:defRPr sz="1333"/>
            </a:lvl4pPr>
            <a:lvl5pPr>
              <a:defRPr sz="1333"/>
            </a:lvl5pPr>
          </a:lstStyle>
          <a:p>
            <a:pPr lvl="0"/>
            <a:r>
              <a:rPr lang="en-US"/>
              <a:t>Click to insert version date (Month/Year)</a:t>
            </a:r>
          </a:p>
        </p:txBody>
      </p:sp>
      <p:pic>
        <p:nvPicPr>
          <p:cNvPr id="5" name="Logo" descr="Government of Ontario logo">
            <a:extLst>
              <a:ext uri="{FF2B5EF4-FFF2-40B4-BE49-F238E27FC236}">
                <a16:creationId xmlns:a16="http://schemas.microsoft.com/office/drawing/2014/main" id="{E7A2289A-2AE5-C0C0-FFBB-32937D40C33D}"/>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0006176" y="5841183"/>
            <a:ext cx="1980000" cy="792000"/>
          </a:xfrm>
          <a:prstGeom prst="rect">
            <a:avLst/>
          </a:prstGeom>
        </p:spPr>
      </p:pic>
    </p:spTree>
    <p:extLst>
      <p:ext uri="{BB962C8B-B14F-4D97-AF65-F5344CB8AC3E}">
        <p14:creationId xmlns:p14="http://schemas.microsoft.com/office/powerpoint/2010/main" val="147697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ption 3)">
    <p:spTree>
      <p:nvGrpSpPr>
        <p:cNvPr id="1" name=""/>
        <p:cNvGrpSpPr/>
        <p:nvPr/>
      </p:nvGrpSpPr>
      <p:grpSpPr>
        <a:xfrm>
          <a:off x="0" y="0"/>
          <a:ext cx="0" cy="0"/>
          <a:chOff x="0" y="0"/>
          <a:chExt cx="0" cy="0"/>
        </a:xfrm>
      </p:grpSpPr>
      <p:pic>
        <p:nvPicPr>
          <p:cNvPr id="4" name="Background">
            <a:extLst>
              <a:ext uri="{FF2B5EF4-FFF2-40B4-BE49-F238E27FC236}">
                <a16:creationId xmlns:a16="http://schemas.microsoft.com/office/drawing/2014/main" id="{0A0061B9-72B4-7A6C-BE48-E0AD28F60B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935" y="0"/>
            <a:ext cx="12187064" cy="6855224"/>
          </a:xfrm>
          <a:prstGeom prst="rect">
            <a:avLst/>
          </a:prstGeom>
        </p:spPr>
      </p:pic>
      <p:sp>
        <p:nvSpPr>
          <p:cNvPr id="17" name="Title">
            <a:extLst>
              <a:ext uri="{FF2B5EF4-FFF2-40B4-BE49-F238E27FC236}">
                <a16:creationId xmlns:a16="http://schemas.microsoft.com/office/drawing/2014/main" id="{349C8FAF-4DEB-EB47-A566-EDFE1AB68F8E}"/>
              </a:ext>
            </a:extLst>
          </p:cNvPr>
          <p:cNvSpPr>
            <a:spLocks noGrp="1"/>
          </p:cNvSpPr>
          <p:nvPr>
            <p:ph type="title" hasCustomPrompt="1"/>
          </p:nvPr>
        </p:nvSpPr>
        <p:spPr>
          <a:xfrm>
            <a:off x="478367" y="1956825"/>
            <a:ext cx="5461000" cy="1189032"/>
          </a:xfrm>
          <a:prstGeom prst="rect">
            <a:avLst/>
          </a:prstGeom>
        </p:spPr>
        <p:txBody>
          <a:bodyPr anchor="b">
            <a:noAutofit/>
          </a:bodyPr>
          <a:lstStyle>
            <a:lvl1pPr>
              <a:defRPr sz="3800"/>
            </a:lvl1pPr>
          </a:lstStyle>
          <a:p>
            <a:r>
              <a:rPr lang="en-US"/>
              <a:t>Select to edit Master title style</a:t>
            </a:r>
          </a:p>
        </p:txBody>
      </p:sp>
      <p:sp>
        <p:nvSpPr>
          <p:cNvPr id="14" name="Text Placeholder 1">
            <a:extLst>
              <a:ext uri="{FF2B5EF4-FFF2-40B4-BE49-F238E27FC236}">
                <a16:creationId xmlns:a16="http://schemas.microsoft.com/office/drawing/2014/main" id="{9C248358-F252-154F-9EDA-F9759EAEBC5A}"/>
              </a:ext>
            </a:extLst>
          </p:cNvPr>
          <p:cNvSpPr>
            <a:spLocks noGrp="1"/>
          </p:cNvSpPr>
          <p:nvPr>
            <p:ph type="body" sz="quarter" idx="13"/>
          </p:nvPr>
        </p:nvSpPr>
        <p:spPr>
          <a:xfrm>
            <a:off x="478367" y="3209113"/>
            <a:ext cx="5461000" cy="637116"/>
          </a:xfrm>
        </p:spPr>
        <p:txBody>
          <a:bodyPr>
            <a:noAutofit/>
          </a:bodyPr>
          <a:lstStyle>
            <a:lvl1pPr marL="0" indent="0">
              <a:lnSpc>
                <a:spcPct val="100000"/>
              </a:lnSpc>
              <a:buNone/>
              <a:defRPr sz="2000">
                <a:solidFill>
                  <a:schemeClr val="tx1"/>
                </a:solidFill>
                <a:latin typeface="Arial" panose="020B0604020202020204" pitchFamily="34" charset="0"/>
                <a:cs typeface="Arial" panose="020B0604020202020204" pitchFamily="34" charset="0"/>
              </a:defRPr>
            </a:lvl1pPr>
            <a:lvl2pPr>
              <a:lnSpc>
                <a:spcPct val="100000"/>
              </a:lnSpc>
              <a:defRPr sz="2000">
                <a:solidFill>
                  <a:schemeClr val="tx1"/>
                </a:solidFill>
                <a:latin typeface="Arial" panose="020B0604020202020204" pitchFamily="34" charset="0"/>
                <a:cs typeface="Arial" panose="020B0604020202020204" pitchFamily="34" charset="0"/>
              </a:defRPr>
            </a:lvl2pPr>
            <a:lvl3pPr>
              <a:lnSpc>
                <a:spcPct val="100000"/>
              </a:lnSpc>
              <a:defRPr sz="2000">
                <a:solidFill>
                  <a:schemeClr val="tx1"/>
                </a:solidFill>
                <a:latin typeface="Arial" panose="020B0604020202020204" pitchFamily="34" charset="0"/>
                <a:cs typeface="Arial" panose="020B0604020202020204" pitchFamily="34" charset="0"/>
              </a:defRPr>
            </a:lvl3pPr>
            <a:lvl4pPr>
              <a:lnSpc>
                <a:spcPct val="100000"/>
              </a:lnSpc>
              <a:defRPr sz="2000">
                <a:solidFill>
                  <a:schemeClr val="tx1"/>
                </a:solidFill>
                <a:latin typeface="Arial" panose="020B0604020202020204" pitchFamily="34" charset="0"/>
                <a:cs typeface="Arial" panose="020B0604020202020204" pitchFamily="34" charset="0"/>
              </a:defRPr>
            </a:lvl4pPr>
            <a:lvl5pPr>
              <a:lnSpc>
                <a:spcPct val="100000"/>
              </a:lnSpc>
              <a:defRPr sz="20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2">
            <a:extLst>
              <a:ext uri="{FF2B5EF4-FFF2-40B4-BE49-F238E27FC236}">
                <a16:creationId xmlns:a16="http://schemas.microsoft.com/office/drawing/2014/main" id="{A6763563-91D7-10E1-446F-7D0938E277F6}"/>
              </a:ext>
            </a:extLst>
          </p:cNvPr>
          <p:cNvSpPr>
            <a:spLocks noGrp="1"/>
          </p:cNvSpPr>
          <p:nvPr>
            <p:ph type="body" sz="quarter" idx="14" hasCustomPrompt="1"/>
          </p:nvPr>
        </p:nvSpPr>
        <p:spPr>
          <a:xfrm>
            <a:off x="478367" y="5873267"/>
            <a:ext cx="5461000" cy="277255"/>
          </a:xfrm>
        </p:spPr>
        <p:txBody>
          <a:bodyPr>
            <a:noAutofit/>
          </a:bodyPr>
          <a:lstStyle>
            <a:lvl1pPr marL="0" indent="0">
              <a:buNone/>
              <a:defRPr sz="1400">
                <a:solidFill>
                  <a:schemeClr val="bg1"/>
                </a:solidFill>
                <a:latin typeface="Arial" panose="020B0604020202020204" pitchFamily="34" charset="0"/>
                <a:cs typeface="Arial" panose="020B0604020202020204" pitchFamily="34" charset="0"/>
              </a:defRPr>
            </a:lvl1pPr>
            <a:lvl2pPr>
              <a:defRPr sz="1333"/>
            </a:lvl2pPr>
            <a:lvl3pPr>
              <a:defRPr sz="1333"/>
            </a:lvl3pPr>
            <a:lvl4pPr>
              <a:defRPr sz="1333"/>
            </a:lvl4pPr>
            <a:lvl5pPr>
              <a:defRPr sz="1333"/>
            </a:lvl5pPr>
          </a:lstStyle>
          <a:p>
            <a:pPr lvl="0"/>
            <a:r>
              <a:rPr lang="en-US"/>
              <a:t>Click to edit ministry name</a:t>
            </a:r>
          </a:p>
        </p:txBody>
      </p:sp>
      <p:sp>
        <p:nvSpPr>
          <p:cNvPr id="3" name="Text Placeholder 3">
            <a:extLst>
              <a:ext uri="{FF2B5EF4-FFF2-40B4-BE49-F238E27FC236}">
                <a16:creationId xmlns:a16="http://schemas.microsoft.com/office/drawing/2014/main" id="{D942BFBA-A841-CD43-BBF6-0C25DDD388DC}"/>
              </a:ext>
            </a:extLst>
          </p:cNvPr>
          <p:cNvSpPr>
            <a:spLocks noGrp="1"/>
          </p:cNvSpPr>
          <p:nvPr>
            <p:ph type="body" sz="quarter" idx="15" hasCustomPrompt="1"/>
          </p:nvPr>
        </p:nvSpPr>
        <p:spPr>
          <a:xfrm>
            <a:off x="478367" y="6317393"/>
            <a:ext cx="5461000" cy="277255"/>
          </a:xfrm>
        </p:spPr>
        <p:txBody>
          <a:bodyPr>
            <a:noAutofit/>
          </a:bodyPr>
          <a:lstStyle>
            <a:lvl1pPr marL="0" indent="0">
              <a:buNone/>
              <a:defRPr sz="1400">
                <a:solidFill>
                  <a:schemeClr val="bg1"/>
                </a:solidFill>
                <a:latin typeface="Arial" panose="020B0604020202020204" pitchFamily="34" charset="0"/>
                <a:cs typeface="Arial" panose="020B0604020202020204" pitchFamily="34" charset="0"/>
              </a:defRPr>
            </a:lvl1pPr>
            <a:lvl2pPr>
              <a:defRPr sz="1333"/>
            </a:lvl2pPr>
            <a:lvl3pPr>
              <a:defRPr sz="1333"/>
            </a:lvl3pPr>
            <a:lvl4pPr>
              <a:defRPr sz="1333"/>
            </a:lvl4pPr>
            <a:lvl5pPr>
              <a:defRPr sz="1333"/>
            </a:lvl5pPr>
          </a:lstStyle>
          <a:p>
            <a:pPr lvl="0"/>
            <a:r>
              <a:rPr lang="en-US"/>
              <a:t>Click to insert version date (Month/Year)</a:t>
            </a:r>
          </a:p>
        </p:txBody>
      </p:sp>
      <p:pic>
        <p:nvPicPr>
          <p:cNvPr id="5" name="Logo" descr="Government of Ontario logo">
            <a:extLst>
              <a:ext uri="{FF2B5EF4-FFF2-40B4-BE49-F238E27FC236}">
                <a16:creationId xmlns:a16="http://schemas.microsoft.com/office/drawing/2014/main" id="{265C815A-1AC0-59AA-C540-83F83618C92A}"/>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0006176" y="5841183"/>
            <a:ext cx="1980000" cy="792000"/>
          </a:xfrm>
          <a:prstGeom prst="rect">
            <a:avLst/>
          </a:prstGeom>
        </p:spPr>
      </p:pic>
    </p:spTree>
    <p:extLst>
      <p:ext uri="{BB962C8B-B14F-4D97-AF65-F5344CB8AC3E}">
        <p14:creationId xmlns:p14="http://schemas.microsoft.com/office/powerpoint/2010/main" val="35331798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p:cNvSpPr>
            <a:spLocks noGrp="1"/>
          </p:cNvSpPr>
          <p:nvPr>
            <p:ph type="title"/>
          </p:nvPr>
        </p:nvSpPr>
        <p:spPr>
          <a:xfrm>
            <a:off x="463061" y="365127"/>
            <a:ext cx="11275647" cy="1325563"/>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p:cNvSpPr>
            <a:spLocks noGrp="1"/>
          </p:cNvSpPr>
          <p:nvPr>
            <p:ph type="body" idx="1"/>
          </p:nvPr>
        </p:nvSpPr>
        <p:spPr>
          <a:xfrm>
            <a:off x="463062" y="1825625"/>
            <a:ext cx="11275645" cy="4351338"/>
          </a:xfrm>
          <a:prstGeom prst="rect">
            <a:avLst/>
          </a:prstGeom>
        </p:spPr>
        <p:txBody>
          <a:bodyPr vert="horz" lIns="91440" tIns="45720" rIns="91440" bIns="45720" rtlCol="0">
            <a:normAutofit/>
          </a:bodyPr>
          <a:lstStyle/>
          <a:p>
            <a:pPr lvl="0"/>
            <a:r>
              <a:rPr lang="en-US"/>
              <a:t>Paragraph without bullets</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a:extLst>
              <a:ext uri="{FF2B5EF4-FFF2-40B4-BE49-F238E27FC236}">
                <a16:creationId xmlns:a16="http://schemas.microsoft.com/office/drawing/2014/main" id="{9C0A0D9E-837B-4542-8ACD-A5921329A28E}"/>
              </a:ext>
            </a:extLst>
          </p:cNvPr>
          <p:cNvSpPr>
            <a:spLocks noGrp="1"/>
          </p:cNvSpPr>
          <p:nvPr>
            <p:ph type="ftr" sz="quarter" idx="3"/>
          </p:nvPr>
        </p:nvSpPr>
        <p:spPr>
          <a:xfrm>
            <a:off x="1148861" y="6276603"/>
            <a:ext cx="3357551" cy="365125"/>
          </a:xfrm>
          <a:prstGeom prst="rect">
            <a:avLst/>
          </a:prstGeom>
        </p:spPr>
        <p:txBody>
          <a:bodyPr anchor="ctr"/>
          <a:lstStyle>
            <a:lvl1pPr algn="r">
              <a:defRPr sz="1200">
                <a:solidFill>
                  <a:schemeClr val="tx1"/>
                </a:solidFill>
                <a:latin typeface="Arial" panose="020B0604020202020204" pitchFamily="34" charset="0"/>
                <a:cs typeface="Arial" panose="020B0604020202020204" pitchFamily="34" charset="0"/>
              </a:defRPr>
            </a:lvl1pPr>
          </a:lstStyle>
          <a:p>
            <a:pPr algn="l"/>
            <a:endParaRPr lang="en-US"/>
          </a:p>
        </p:txBody>
      </p:sp>
      <p:sp>
        <p:nvSpPr>
          <p:cNvPr id="6" name="Slide Number Placeholder"/>
          <p:cNvSpPr>
            <a:spLocks noGrp="1"/>
          </p:cNvSpPr>
          <p:nvPr>
            <p:ph type="sldNum" sz="quarter" idx="4"/>
          </p:nvPr>
        </p:nvSpPr>
        <p:spPr>
          <a:xfrm>
            <a:off x="463060" y="6276603"/>
            <a:ext cx="686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9CAA33A2-411E-8443-83D0-3263C24E97A5}" type="slidenum">
              <a:rPr lang="en-US" smtClean="0"/>
              <a:pPr/>
              <a:t>‹#›</a:t>
            </a:fld>
            <a:endParaRPr lang="en-US"/>
          </a:p>
        </p:txBody>
      </p:sp>
    </p:spTree>
    <p:extLst>
      <p:ext uri="{BB962C8B-B14F-4D97-AF65-F5344CB8AC3E}">
        <p14:creationId xmlns:p14="http://schemas.microsoft.com/office/powerpoint/2010/main" val="3556470342"/>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6" r:id="rId3"/>
    <p:sldLayoutId id="2147483667" r:id="rId4"/>
    <p:sldLayoutId id="2147483668" r:id="rId5"/>
    <p:sldLayoutId id="2147483669" r:id="rId6"/>
  </p:sldLayoutIdLst>
  <p:hf hdr="0" ftr="0" dt="0"/>
  <p:txStyles>
    <p:titleStyle>
      <a:lvl1pPr algn="l" defTabSz="914400" rtl="0" eaLnBrk="1" latinLnBrk="0" hangingPunct="1">
        <a:lnSpc>
          <a:spcPct val="90000"/>
        </a:lnSpc>
        <a:spcBef>
          <a:spcPct val="0"/>
        </a:spcBef>
        <a:buNone/>
        <a:defRPr sz="2800" b="1" i="0" kern="1200">
          <a:solidFill>
            <a:schemeClr val="tx1"/>
          </a:solidFill>
          <a:latin typeface="Raleway" pitchFamily="2" charset="77"/>
          <a:ea typeface="+mj-ea"/>
          <a:cs typeface="Calibri" panose="020F0502020204030204" pitchFamily="34" charset="0"/>
        </a:defRPr>
      </a:lvl1pPr>
    </p:titleStyle>
    <p:bodyStyle>
      <a:lvl1pPr marL="0" indent="0" algn="l" defTabSz="914400" rtl="0" eaLnBrk="1" latinLnBrk="0" hangingPunct="1">
        <a:lnSpc>
          <a:spcPct val="100000"/>
        </a:lnSpc>
        <a:spcBef>
          <a:spcPts val="1000"/>
        </a:spcBef>
        <a:buClr>
          <a:schemeClr val="tx1"/>
        </a:buClr>
        <a:buSzPct val="75000"/>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tx1"/>
        </a:buClr>
        <a:buSzPct val="75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tx1"/>
        </a:buClr>
        <a:buSzPct val="75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tx1"/>
        </a:buClr>
        <a:buSzPct val="75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tx1"/>
        </a:buClr>
        <a:buSzPct val="75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p:cNvSpPr>
            <a:spLocks noGrp="1"/>
          </p:cNvSpPr>
          <p:nvPr>
            <p:ph type="title"/>
          </p:nvPr>
        </p:nvSpPr>
        <p:spPr>
          <a:xfrm>
            <a:off x="463061" y="365127"/>
            <a:ext cx="11275647" cy="1325563"/>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p:cNvSpPr>
            <a:spLocks noGrp="1"/>
          </p:cNvSpPr>
          <p:nvPr>
            <p:ph type="body" idx="1"/>
          </p:nvPr>
        </p:nvSpPr>
        <p:spPr>
          <a:xfrm>
            <a:off x="463062" y="1825625"/>
            <a:ext cx="11275645" cy="4351338"/>
          </a:xfrm>
          <a:prstGeom prst="rect">
            <a:avLst/>
          </a:prstGeom>
        </p:spPr>
        <p:txBody>
          <a:bodyPr vert="horz" lIns="91440" tIns="45720" rIns="91440" bIns="45720" rtlCol="0">
            <a:normAutofit/>
          </a:bodyPr>
          <a:lstStyle/>
          <a:p>
            <a:pPr lvl="0"/>
            <a:r>
              <a:rPr lang="en-US"/>
              <a:t>Paragraph without bullets</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p:cNvSpPr>
            <a:spLocks noGrp="1"/>
          </p:cNvSpPr>
          <p:nvPr>
            <p:ph type="sldNum" sz="quarter" idx="4"/>
          </p:nvPr>
        </p:nvSpPr>
        <p:spPr>
          <a:xfrm>
            <a:off x="463060" y="6276603"/>
            <a:ext cx="686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9CAA33A2-411E-8443-83D0-3263C24E97A5}" type="slidenum">
              <a:rPr lang="en-US" smtClean="0"/>
              <a:pPr/>
              <a:t>‹#›</a:t>
            </a:fld>
            <a:endParaRPr lang="en-US"/>
          </a:p>
        </p:txBody>
      </p:sp>
      <p:sp>
        <p:nvSpPr>
          <p:cNvPr id="8" name="Footer Placeholder">
            <a:extLst>
              <a:ext uri="{FF2B5EF4-FFF2-40B4-BE49-F238E27FC236}">
                <a16:creationId xmlns:a16="http://schemas.microsoft.com/office/drawing/2014/main" id="{9C0A0D9E-837B-4542-8ACD-A5921329A28E}"/>
              </a:ext>
            </a:extLst>
          </p:cNvPr>
          <p:cNvSpPr>
            <a:spLocks noGrp="1"/>
          </p:cNvSpPr>
          <p:nvPr>
            <p:ph type="ftr" sz="quarter" idx="3"/>
          </p:nvPr>
        </p:nvSpPr>
        <p:spPr>
          <a:xfrm>
            <a:off x="1148861" y="6276603"/>
            <a:ext cx="3357551" cy="365125"/>
          </a:xfrm>
          <a:prstGeom prst="rect">
            <a:avLst/>
          </a:prstGeom>
        </p:spPr>
        <p:txBody>
          <a:bodyPr anchor="ctr"/>
          <a:lstStyle>
            <a:lvl1pPr algn="r">
              <a:defRPr sz="1200">
                <a:solidFill>
                  <a:schemeClr val="tx1"/>
                </a:solidFill>
                <a:latin typeface="Arial" panose="020B0604020202020204" pitchFamily="34" charset="0"/>
                <a:cs typeface="Arial" panose="020B0604020202020204" pitchFamily="34" charset="0"/>
              </a:defRPr>
            </a:lvl1pPr>
          </a:lstStyle>
          <a:p>
            <a:pPr algn="l"/>
            <a:endParaRPr lang="en-US"/>
          </a:p>
        </p:txBody>
      </p:sp>
    </p:spTree>
    <p:extLst>
      <p:ext uri="{BB962C8B-B14F-4D97-AF65-F5344CB8AC3E}">
        <p14:creationId xmlns:p14="http://schemas.microsoft.com/office/powerpoint/2010/main" val="325865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696" r:id="rId13"/>
    <p:sldLayoutId id="2147483715" r:id="rId14"/>
    <p:sldLayoutId id="2147483716" r:id="rId15"/>
    <p:sldLayoutId id="2147483738" r:id="rId16"/>
    <p:sldLayoutId id="2147483739" r:id="rId17"/>
    <p:sldLayoutId id="2147483737" r:id="rId18"/>
    <p:sldLayoutId id="2147483734" r:id="rId19"/>
    <p:sldLayoutId id="2147483719" r:id="rId20"/>
    <p:sldLayoutId id="2147483720" r:id="rId21"/>
    <p:sldLayoutId id="2147483710" r:id="rId22"/>
    <p:sldLayoutId id="2147483711" r:id="rId23"/>
    <p:sldLayoutId id="2147483712" r:id="rId24"/>
    <p:sldLayoutId id="2147483713" r:id="rId25"/>
    <p:sldLayoutId id="2147483714" r:id="rId26"/>
  </p:sldLayoutIdLst>
  <p:hf hdr="0" ftr="0" dt="0"/>
  <p:txStyles>
    <p:titleStyle>
      <a:lvl1pPr algn="l" defTabSz="914400" rtl="0" eaLnBrk="1" latinLnBrk="0" hangingPunct="1">
        <a:lnSpc>
          <a:spcPct val="90000"/>
        </a:lnSpc>
        <a:spcBef>
          <a:spcPct val="0"/>
        </a:spcBef>
        <a:buNone/>
        <a:defRPr sz="2800" b="1" i="0" kern="1200">
          <a:solidFill>
            <a:schemeClr val="tx1"/>
          </a:solidFill>
          <a:latin typeface="Raleway" pitchFamily="2" charset="77"/>
          <a:ea typeface="+mj-ea"/>
          <a:cs typeface="Calibri" panose="020F0502020204030204" pitchFamily="34" charset="0"/>
        </a:defRPr>
      </a:lvl1pPr>
    </p:titleStyle>
    <p:bodyStyle>
      <a:lvl1pPr marL="0" indent="0" algn="l" defTabSz="914400" rtl="0" eaLnBrk="1" latinLnBrk="0" hangingPunct="1">
        <a:lnSpc>
          <a:spcPct val="100000"/>
        </a:lnSpc>
        <a:spcBef>
          <a:spcPts val="1000"/>
        </a:spcBef>
        <a:buClr>
          <a:schemeClr val="tx1"/>
        </a:buClr>
        <a:buSzPct val="75000"/>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Tx/>
        <a:buSzPct val="75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Tx/>
        <a:buSzPct val="75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Tx/>
        <a:buSzPct val="75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Tx/>
        <a:buSzPct val="75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SOGC%20Statement%20on%20RSV%20Immuniza&#415;on%20to%20Prevent%20Infant%20RSV%20Infec&#415;on" TargetMode="Externa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8" Type="http://schemas.openxmlformats.org/officeDocument/2006/relationships/hyperlink" Target="https://can01.safelinks.protection.outlook.com/?url=https%3A%2F%2Fimmunize.ca%2Fcounselling-public&amp;data=05%7C02%7Channah.brooks%40ontariohealth.ca%7Ce4a0b405e65345c583e708dc9a98a6ef%7C4ef96c5cd83f466ba478816a5bb4af62%7C0%7C0%7C638555229402389569%7CUnknown%7CTWFpbGZsb3d8eyJWIjoiMC4wLjAwMDAiLCJQIjoiV2luMzIiLCJBTiI6Ik1haWwiLCJXVCI6Mn0%3D%7C0%7C%7C%7C&amp;sdata=JhKFUrEpjhalt7UaJLoxkSmPYioa1TYkYnFXQjGDaNQ%3D&amp;reserved=0" TargetMode="External"/><Relationship Id="rId3" Type="http://schemas.openxmlformats.org/officeDocument/2006/relationships/hyperlink" Target="https://immunize.ca/" TargetMode="External"/><Relationship Id="rId7" Type="http://schemas.openxmlformats.org/officeDocument/2006/relationships/hyperlink" Target="https://can01.safelinks.protection.outlook.com/?url=https%3A%2F%2Fimmunize.ca%2Frespiratory-syncytial-virus-rsv&amp;data=05%7C02%7Channah.brooks%40ontariohealth.ca%7Ce4a0b405e65345c583e708dc9a98a6ef%7C4ef96c5cd83f466ba478816a5bb4af62%7C0%7C0%7C638555229402384189%7CUnknown%7CTWFpbGZsb3d8eyJWIjoiMC4wLjAwMDAiLCJQIjoiV2luMzIiLCJBTiI6Ik1haWwiLCJXVCI6Mn0%3D%7C0%7C%7C%7C&amp;sdata=AqGehyw7x4yHbzoS3GUAXdQFRiHFMqWp8fdD8kLGoy0%3D&amp;reserved=0" TargetMode="External"/><Relationship Id="rId2" Type="http://schemas.openxmlformats.org/officeDocument/2006/relationships/hyperlink" Target="https://www.19tozero.ca/" TargetMode="External"/><Relationship Id="rId1" Type="http://schemas.openxmlformats.org/officeDocument/2006/relationships/slideLayout" Target="../slideLayouts/slideLayout19.xml"/><Relationship Id="rId6" Type="http://schemas.openxmlformats.org/officeDocument/2006/relationships/hyperlink" Target="https://can01.safelinks.protection.outlook.com/?url=https%3A%2F%2Fwww.youtube.com%2Fwatch%3Fv%3DH4Aj9TbqqTQ%26t%3D12s&amp;data=05%7C02%7Channah.brooks%40ontariohealth.ca%7Ce4a0b405e65345c583e708dc9a98a6ef%7C4ef96c5cd83f466ba478816a5bb4af62%7C0%7C0%7C638555229402378704%7CUnknown%7CTWFpbGZsb3d8eyJWIjoiMC4wLjAwMDAiLCJQIjoiV2luMzIiLCJBTiI6Ik1haWwiLCJXVCI6Mn0%3D%7C0%7C%7C%7C&amp;sdata=kqz%2FCaWE7UnCj7lnh2EF2BmzG6QQ%2Bu0S10mvOpDjbm8%3D&amp;reserved=0" TargetMode="External"/><Relationship Id="rId5" Type="http://schemas.openxmlformats.org/officeDocument/2006/relationships/hyperlink" Target="https://can01.safelinks.protection.outlook.com/?url=https%3A%2F%2Fimmunize.ca%2Fsites%2Fdefault%2Ffiles%2FResource%2520and%2520Product%2520Uploads%2520(PDFs)%2FProducts%2520and%2520Resources%2FRSV%2Frsv_product_chart_web_e.pdf&amp;data=05%7C02%7Channah.brooks%40ontariohealth.ca%7Ce4a0b405e65345c583e708dc9a98a6ef%7C4ef96c5cd83f466ba478816a5bb4af62%7C0%7C0%7C638555229402371717%7CUnknown%7CTWFpbGZsb3d8eyJWIjoiMC4wLjAwMDAiLCJQIjoiV2luMzIiLCJBTiI6Ik1haWwiLCJXVCI6Mn0%3D%7C0%7C%7C%7C&amp;sdata=hXIUbkKt0nSe07Rp8g4fnwzTQzmuttTYdD4X%2BH7Ersk%3D&amp;reserved=0" TargetMode="External"/><Relationship Id="rId4" Type="http://schemas.openxmlformats.org/officeDocument/2006/relationships/hyperlink" Target="https://can01.safelinks.protection.outlook.com/?url=https%3A%2F%2Fimmunize.ca%2Fsites%2Fdefault%2Ffiles%2FResource%2520and%2520Product%2520Uploads%2520(PDFs)%2FProducts%2520and%2520Resources%2FRSV%2Frsv_factsheet_web_e.pdf&amp;data=05%7C02%7Channah.brooks%40ontariohealth.ca%7Ce4a0b405e65345c583e708dc9a98a6ef%7C4ef96c5cd83f466ba478816a5bb4af62%7C0%7C0%7C638555229402360438%7CUnknown%7CTWFpbGZsb3d8eyJWIjoiMC4wLjAwMDAiLCJQIjoiV2luMzIiLCJBTiI6Ik1haWwiLCJXVCI6Mn0%3D%7C0%7C%7C%7C&amp;sdata=A28iSmaX%2FrDbcNkDAb6DaBgzHbOk69lpVWwbGGpFVao%3D&amp;reserved=0" TargetMode="External"/><Relationship Id="rId9" Type="http://schemas.openxmlformats.org/officeDocument/2006/relationships/hyperlink" Target="https://can01.safelinks.protection.outlook.com/?url=https%3A%2F%2Fnafc.ca%2Fresources%2Fvaccines-respiratory-illnesses%3Flang%3Den&amp;data=05%7C02%7Channah.brooks%40ontariohealth.ca%7Ce4a0b405e65345c583e708dc9a98a6ef%7C4ef96c5cd83f466ba478816a5bb4af62%7C0%7C0%7C638555229402394957%7CUnknown%7CTWFpbGZsb3d8eyJWIjoiMC4wLjAwMDAiLCJQIjoiV2luMzIiLCJBTiI6Ik1haWwiLCJXVCI6Mn0%3D%7C0%7C%7C%7C&amp;sdata=uyO6CUaEzOTIyNLtVBV6LO2lcivaYyOxMJhwkXG8a9w%3D&amp;reserved=0"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can01.safelinks.protection.outlook.com/?url=https%3A%2F%2Fwww.cpbf-fbpc.org%2F_files%2Fugd%2F97627d_610bae79488342dabb8fea72f770f242.pdf&amp;data=05%7C02%7Channah.brooks%40ontariohealth.ca%7Ce4a0b405e65345c583e708dc9a98a6ef%7C4ef96c5cd83f466ba478816a5bb4af62%7C0%7C0%7C638555229402427331%7CUnknown%7CTWFpbGZsb3d8eyJWIjoiMC4wLjAwMDAiLCJQIjoiV2luMzIiLCJBTiI6Ik1haWwiLCJXVCI6Mn0%3D%7C0%7C%7C%7C&amp;sdata=xLtaWckMFnUHNKsG4r0OVoQILcwLb%2BtBjatkkMyw5EU%3D&amp;reserved=0" TargetMode="External"/><Relationship Id="rId3" Type="http://schemas.openxmlformats.org/officeDocument/2006/relationships/hyperlink" Target="https://can01.safelinks.protection.outlook.com/?url=https%3A%2F%2Fwww.youtube.com%2Fwatch%3Fv%3DLDD4ZRT3P-4%26t%3D1s&amp;data=05%7C02%7Channah.brooks%40ontariohealth.ca%7Ce4a0b405e65345c583e708dc9a98a6ef%7C4ef96c5cd83f466ba478816a5bb4af62%7C0%7C0%7C638555229402400330%7CUnknown%7CTWFpbGZsb3d8eyJWIjoiMC4wLjAwMDAiLCJQIjoiV2luMzIiLCJBTiI6Ik1haWwiLCJXVCI6Mn0%3D%7C0%7C%7C%7C&amp;sdata=rFPuQBBOsIHxQEpa4%2BNrijOIbzPs9ix46v0D9AnCyEk%3D&amp;reserved=0" TargetMode="External"/><Relationship Id="rId7" Type="http://schemas.openxmlformats.org/officeDocument/2006/relationships/hyperlink" Target="https://can01.safelinks.protection.outlook.com/?url=https%3A%2F%2Fwww.cpbf-fbpc.org%2F_files%2Fugd%2F97627d_901abe632ce44774afe427dee37ac1a6.pdf&amp;data=05%7C02%7Channah.brooks%40ontariohealth.ca%7Ce4a0b405e65345c583e708dc9a98a6ef%7C4ef96c5cd83f466ba478816a5bb4af62%7C0%7C0%7C638555229402421941%7CUnknown%7CTWFpbGZsb3d8eyJWIjoiMC4wLjAwMDAiLCJQIjoiV2luMzIiLCJBTiI6Ik1haWwiLCJXVCI6Mn0%3D%7C0%7C%7C%7C&amp;sdata=TBmC9ka9qepa4qz5CSiO8KOWFFLsKJJ3uDqkqPsHcOs%3D&amp;reserved=0" TargetMode="External"/><Relationship Id="rId2" Type="http://schemas.openxmlformats.org/officeDocument/2006/relationships/hyperlink" Target="https://www.cpbf-fbpc.org/" TargetMode="External"/><Relationship Id="rId1" Type="http://schemas.openxmlformats.org/officeDocument/2006/relationships/slideLayout" Target="../slideLayouts/slideLayout19.xml"/><Relationship Id="rId6" Type="http://schemas.openxmlformats.org/officeDocument/2006/relationships/hyperlink" Target="https://can01.safelinks.protection.outlook.com/?url=https%3A%2F%2Fwww.cpbf-fbpc.org%2F_files%2Fugd%2F6982b7_fd68f0d5f33341be8008b7ba77d19842.pdf&amp;data=05%7C02%7Channah.brooks%40ontariohealth.ca%7Ce4a0b405e65345c583e708dc9a98a6ef%7C4ef96c5cd83f466ba478816a5bb4af62%7C0%7C0%7C638555229402416496%7CUnknown%7CTWFpbGZsb3d8eyJWIjoiMC4wLjAwMDAiLCJQIjoiV2luMzIiLCJBTiI6Ik1haWwiLCJXVCI6Mn0%3D%7C0%7C%7C%7C&amp;sdata=FYuU81neNRtyFgbuFaosiWtT2U7sMzAQrZd5m7%2FWFoE%3D&amp;reserved=0" TargetMode="External"/><Relationship Id="rId5" Type="http://schemas.openxmlformats.org/officeDocument/2006/relationships/hyperlink" Target="https://can01.safelinks.protection.outlook.com/?url=https%3A%2F%2Fwww.cpbf-fbpc.org%2Fpodcast&amp;data=05%7C02%7Channah.brooks%40ontariohealth.ca%7Ce4a0b405e65345c583e708dc9a98a6ef%7C4ef96c5cd83f466ba478816a5bb4af62%7C0%7C0%7C638555229402411031%7CUnknown%7CTWFpbGZsb3d8eyJWIjoiMC4wLjAwMDAiLCJQIjoiV2luMzIiLCJBTiI6Ik1haWwiLCJXVCI6Mn0%3D%7C0%7C%7C%7C&amp;sdata=kWMLvaVonLGyZHARcxMSVvWxD0NU6EAlxE1jIPAK9LI%3D&amp;reserved=0" TargetMode="External"/><Relationship Id="rId10" Type="http://schemas.openxmlformats.org/officeDocument/2006/relationships/hyperlink" Target="https://www.ontario.ca/page/respiratory-syncytial-virus#section-2" TargetMode="External"/><Relationship Id="rId4" Type="http://schemas.openxmlformats.org/officeDocument/2006/relationships/hyperlink" Target="https://can01.safelinks.protection.outlook.com/?url=https%3A%2F%2Fwww.youtube.com%2Fwatch%3Fv%3D40R8Q1pKHc8%26t%3D5s&amp;data=05%7C02%7Channah.brooks%40ontariohealth.ca%7Ce4a0b405e65345c583e708dc9a98a6ef%7C4ef96c5cd83f466ba478816a5bb4af62%7C0%7C0%7C638555229402405639%7CUnknown%7CTWFpbGZsb3d8eyJWIjoiMC4wLjAwMDAiLCJQIjoiV2luMzIiLCJBTiI6Ik1haWwiLCJXVCI6Mn0%3D%7C0%7C%7C%7C&amp;sdata=nlJn%2BbOwpXIh%2FyMrup9NQUWwtck%2B8k2FN6aLkgkteZc%3D&amp;reserved=0" TargetMode="External"/><Relationship Id="rId9" Type="http://schemas.openxmlformats.org/officeDocument/2006/relationships/hyperlink" Target="https://www.ontario.ca/page/respiratory-syncytial-virus-rsv-prevention-programs#section-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https://www.canada.ca/content/dam/phac-aspc/documents/services/publications/vaccines-immunization/national-advisory-committee-immunization-statement-prevention-respiratory-syncytial-virus-disease-infants/naci-statement-2024-05-17.pdf"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43723-18F8-76F1-BCF9-4135C669CEF0}"/>
              </a:ext>
            </a:extLst>
          </p:cNvPr>
          <p:cNvSpPr>
            <a:spLocks noGrp="1"/>
          </p:cNvSpPr>
          <p:nvPr>
            <p:ph type="title"/>
          </p:nvPr>
        </p:nvSpPr>
        <p:spPr>
          <a:xfrm>
            <a:off x="478366" y="1956825"/>
            <a:ext cx="10641917" cy="1189032"/>
          </a:xfrm>
        </p:spPr>
        <p:txBody>
          <a:bodyPr/>
          <a:lstStyle/>
          <a:p>
            <a:r>
              <a:rPr lang="en-US" dirty="0"/>
              <a:t>Infant and High-risk Children RSV Prevention Program</a:t>
            </a:r>
            <a:endParaRPr lang="en-CA" dirty="0"/>
          </a:p>
        </p:txBody>
      </p:sp>
      <p:sp>
        <p:nvSpPr>
          <p:cNvPr id="3" name="Text Placeholder 2">
            <a:extLst>
              <a:ext uri="{FF2B5EF4-FFF2-40B4-BE49-F238E27FC236}">
                <a16:creationId xmlns:a16="http://schemas.microsoft.com/office/drawing/2014/main" id="{C4F3A743-36F5-4C10-7422-5114FEB3C1F1}"/>
              </a:ext>
            </a:extLst>
          </p:cNvPr>
          <p:cNvSpPr>
            <a:spLocks noGrp="1"/>
          </p:cNvSpPr>
          <p:nvPr>
            <p:ph type="body" sz="quarter" idx="13"/>
          </p:nvPr>
        </p:nvSpPr>
        <p:spPr>
          <a:xfrm>
            <a:off x="478366" y="3209113"/>
            <a:ext cx="9491544" cy="772952"/>
          </a:xfrm>
        </p:spPr>
        <p:txBody>
          <a:bodyPr/>
          <a:lstStyle/>
          <a:p>
            <a:r>
              <a:rPr lang="en-US" sz="2800" dirty="0"/>
              <a:t>Primary Care Working Group – Initial Meeting</a:t>
            </a:r>
            <a:endParaRPr lang="en-CA" sz="2800" dirty="0"/>
          </a:p>
        </p:txBody>
      </p:sp>
      <p:sp>
        <p:nvSpPr>
          <p:cNvPr id="4" name="Text Placeholder 3">
            <a:extLst>
              <a:ext uri="{FF2B5EF4-FFF2-40B4-BE49-F238E27FC236}">
                <a16:creationId xmlns:a16="http://schemas.microsoft.com/office/drawing/2014/main" id="{1EBA0C74-762D-71F8-7D3E-E2C352467DCA}"/>
              </a:ext>
            </a:extLst>
          </p:cNvPr>
          <p:cNvSpPr>
            <a:spLocks noGrp="1"/>
          </p:cNvSpPr>
          <p:nvPr>
            <p:ph type="body" sz="quarter" idx="14"/>
          </p:nvPr>
        </p:nvSpPr>
        <p:spPr>
          <a:xfrm>
            <a:off x="139154" y="5755280"/>
            <a:ext cx="5461000" cy="277255"/>
          </a:xfrm>
        </p:spPr>
        <p:txBody>
          <a:bodyPr/>
          <a:lstStyle/>
          <a:p>
            <a:r>
              <a:rPr lang="en-US" sz="2400" dirty="0"/>
              <a:t>Ministry of Health + Ontario Health</a:t>
            </a:r>
            <a:endParaRPr lang="en-CA" sz="2400" dirty="0"/>
          </a:p>
        </p:txBody>
      </p:sp>
      <p:sp>
        <p:nvSpPr>
          <p:cNvPr id="5" name="Text Placeholder 4">
            <a:extLst>
              <a:ext uri="{FF2B5EF4-FFF2-40B4-BE49-F238E27FC236}">
                <a16:creationId xmlns:a16="http://schemas.microsoft.com/office/drawing/2014/main" id="{3C3E19F7-49EC-508F-0375-B21B52283762}"/>
              </a:ext>
            </a:extLst>
          </p:cNvPr>
          <p:cNvSpPr>
            <a:spLocks noGrp="1"/>
          </p:cNvSpPr>
          <p:nvPr>
            <p:ph type="body" sz="quarter" idx="15"/>
          </p:nvPr>
        </p:nvSpPr>
        <p:spPr>
          <a:xfrm>
            <a:off x="139154" y="6314233"/>
            <a:ext cx="5461000" cy="277255"/>
          </a:xfrm>
        </p:spPr>
        <p:txBody>
          <a:bodyPr/>
          <a:lstStyle/>
          <a:p>
            <a:r>
              <a:rPr lang="en-US" sz="2000" dirty="0"/>
              <a:t>July 24, 2024</a:t>
            </a:r>
            <a:endParaRPr lang="en-CA" sz="2000" dirty="0"/>
          </a:p>
        </p:txBody>
      </p:sp>
      <p:sp>
        <p:nvSpPr>
          <p:cNvPr id="6" name="TextBox 5">
            <a:extLst>
              <a:ext uri="{FF2B5EF4-FFF2-40B4-BE49-F238E27FC236}">
                <a16:creationId xmlns:a16="http://schemas.microsoft.com/office/drawing/2014/main" id="{B2BFC946-DF0E-0E72-E998-1C1AE70D7C0A}"/>
              </a:ext>
            </a:extLst>
          </p:cNvPr>
          <p:cNvSpPr txBox="1"/>
          <p:nvPr/>
        </p:nvSpPr>
        <p:spPr>
          <a:xfrm>
            <a:off x="4865799" y="6314234"/>
            <a:ext cx="407172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latin typeface="Arial" panose="020B0604020202020204"/>
                <a:ea typeface="+mn-ea"/>
                <a:cs typeface="+mn-cs"/>
              </a:rPr>
              <a:t>CONFIDENTIAL</a:t>
            </a:r>
            <a:endParaRPr kumimoji="0" lang="en-CA" b="1"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583666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14F89-DB6C-6543-8A51-04353E236F80}"/>
              </a:ext>
            </a:extLst>
          </p:cNvPr>
          <p:cNvSpPr>
            <a:spLocks noGrp="1"/>
          </p:cNvSpPr>
          <p:nvPr>
            <p:ph type="title"/>
          </p:nvPr>
        </p:nvSpPr>
        <p:spPr>
          <a:xfrm>
            <a:off x="463060" y="140389"/>
            <a:ext cx="11040680" cy="995597"/>
          </a:xfrm>
        </p:spPr>
        <p:txBody>
          <a:bodyPr/>
          <a:lstStyle/>
          <a:p>
            <a:r>
              <a:rPr lang="en-US" dirty="0"/>
              <a:t>Administration Settings</a:t>
            </a:r>
            <a:endParaRPr lang="en-CA" dirty="0"/>
          </a:p>
        </p:txBody>
      </p:sp>
      <p:sp>
        <p:nvSpPr>
          <p:cNvPr id="16" name="Content Placeholder">
            <a:extLst>
              <a:ext uri="{FF2B5EF4-FFF2-40B4-BE49-F238E27FC236}">
                <a16:creationId xmlns:a16="http://schemas.microsoft.com/office/drawing/2014/main" id="{2DC8F9E4-EB92-D686-6A84-F2E21F6D09DD}"/>
              </a:ext>
            </a:extLst>
          </p:cNvPr>
          <p:cNvSpPr>
            <a:spLocks noGrp="1"/>
          </p:cNvSpPr>
          <p:nvPr>
            <p:ph sz="quarter" idx="12"/>
          </p:nvPr>
        </p:nvSpPr>
        <p:spPr>
          <a:xfrm>
            <a:off x="463060" y="1724051"/>
            <a:ext cx="11320900" cy="2736070"/>
          </a:xfrm>
        </p:spPr>
        <p:txBody>
          <a:bodyPr>
            <a:normAutofit/>
          </a:bodyPr>
          <a:lstStyle/>
          <a:p>
            <a:r>
              <a:rPr lang="en-US" dirty="0"/>
              <a:t>.</a:t>
            </a:r>
          </a:p>
        </p:txBody>
      </p:sp>
      <p:sp>
        <p:nvSpPr>
          <p:cNvPr id="7" name="Slide Number Placeholder">
            <a:extLst>
              <a:ext uri="{FF2B5EF4-FFF2-40B4-BE49-F238E27FC236}">
                <a16:creationId xmlns:a16="http://schemas.microsoft.com/office/drawing/2014/main" id="{500B6331-4824-8643-DFDA-2569CD3231D5}"/>
              </a:ext>
            </a:extLst>
          </p:cNvPr>
          <p:cNvSpPr>
            <a:spLocks noGrp="1"/>
          </p:cNvSpPr>
          <p:nvPr>
            <p:ph type="sldNum" sz="quarter" idx="15"/>
          </p:nvPr>
        </p:nvSpPr>
        <p:spPr/>
        <p:txBody>
          <a:bodyPr/>
          <a:lstStyle/>
          <a:p>
            <a:fld id="{9CAA33A2-411E-8443-83D0-3263C24E97A5}" type="slidenum">
              <a:rPr lang="en-US" smtClean="0"/>
              <a:pPr/>
              <a:t>10</a:t>
            </a:fld>
            <a:endParaRPr lang="en-US"/>
          </a:p>
        </p:txBody>
      </p:sp>
      <p:sp>
        <p:nvSpPr>
          <p:cNvPr id="3" name="TextBox 2">
            <a:extLst>
              <a:ext uri="{FF2B5EF4-FFF2-40B4-BE49-F238E27FC236}">
                <a16:creationId xmlns:a16="http://schemas.microsoft.com/office/drawing/2014/main" id="{48BEEEFB-4780-7098-12E8-6936C3F0DE66}"/>
              </a:ext>
            </a:extLst>
          </p:cNvPr>
          <p:cNvSpPr txBox="1"/>
          <p:nvPr/>
        </p:nvSpPr>
        <p:spPr>
          <a:xfrm>
            <a:off x="463060" y="1437137"/>
            <a:ext cx="10716217" cy="4839466"/>
          </a:xfrm>
          <a:prstGeom prst="rect">
            <a:avLst/>
          </a:prstGeom>
          <a:noFill/>
        </p:spPr>
        <p:txBody>
          <a:bodyPr wrap="square" rtlCol="0">
            <a:spAutoFit/>
          </a:bodyPr>
          <a:lstStyle/>
          <a:p>
            <a:pPr marR="242570">
              <a:lnSpc>
                <a:spcPct val="107000"/>
              </a:lnSpc>
              <a:spcAft>
                <a:spcPts val="800"/>
              </a:spcAft>
            </a:pPr>
            <a:r>
              <a:rPr lang="en-US" sz="2400" b="1" dirty="0">
                <a:latin typeface="Arial" panose="020B0604020202020204" pitchFamily="34" charset="0"/>
                <a:ea typeface="DengXian" panose="02010600030101010101" pitchFamily="2" charset="-122"/>
              </a:rPr>
              <a:t>B</a:t>
            </a:r>
            <a:r>
              <a:rPr lang="en-CA" sz="2400" b="1" dirty="0" err="1">
                <a:latin typeface="Arial" panose="020B0604020202020204" pitchFamily="34" charset="0"/>
                <a:ea typeface="DengXian" panose="02010600030101010101" pitchFamily="2" charset="-122"/>
              </a:rPr>
              <a:t>eyfortus</a:t>
            </a:r>
            <a:r>
              <a:rPr lang="en-CA" sz="2400" b="1" dirty="0">
                <a:latin typeface="Arial" panose="020B0604020202020204" pitchFamily="34" charset="0"/>
                <a:ea typeface="DengXian" panose="02010600030101010101" pitchFamily="2" charset="-122"/>
              </a:rPr>
              <a:t> (NACI Preferred Product)</a:t>
            </a:r>
          </a:p>
          <a:p>
            <a:pPr marL="400050" indent="-400050" algn="l">
              <a:buFont typeface="+mj-lt"/>
              <a:buAutoNum type="romanLcPeriod"/>
            </a:pPr>
            <a:r>
              <a:rPr lang="en-US" sz="2000" b="1" dirty="0"/>
              <a:t>In-season births:  </a:t>
            </a:r>
            <a:r>
              <a:rPr lang="en-US" sz="2000" dirty="0"/>
              <a:t>Hospitals soon after birth before discharge</a:t>
            </a:r>
          </a:p>
          <a:p>
            <a:pPr marL="400050" indent="-400050" algn="l">
              <a:buFont typeface="+mj-lt"/>
              <a:buAutoNum type="romanLcPeriod"/>
            </a:pPr>
            <a:endParaRPr lang="en-US" sz="2000" dirty="0"/>
          </a:p>
          <a:p>
            <a:pPr marL="400050" indent="-400050" algn="l">
              <a:buFont typeface="+mj-lt"/>
              <a:buAutoNum type="romanLcPeriod"/>
            </a:pPr>
            <a:r>
              <a:rPr lang="en-US" sz="2000" b="1" dirty="0"/>
              <a:t>Out of season Infants and Births Outside Hospital:  </a:t>
            </a:r>
            <a:r>
              <a:rPr lang="en-US" sz="2000" dirty="0"/>
              <a:t>Primary Care, Public Health supportive role</a:t>
            </a:r>
          </a:p>
          <a:p>
            <a:pPr marL="400050" indent="-400050" algn="l">
              <a:buFont typeface="+mj-lt"/>
              <a:buAutoNum type="romanLcPeriod"/>
            </a:pPr>
            <a:endParaRPr lang="en-US" sz="2000" dirty="0"/>
          </a:p>
          <a:p>
            <a:pPr marL="400050" indent="-400050" algn="l">
              <a:buFont typeface="+mj-lt"/>
              <a:buAutoNum type="romanLcPeriod"/>
            </a:pPr>
            <a:r>
              <a:rPr lang="en-US" sz="2000" b="1" dirty="0"/>
              <a:t>Second RSV Season Infants (up to 2 y/o and at high risk):  </a:t>
            </a:r>
            <a:r>
              <a:rPr lang="en-US" sz="2000" dirty="0"/>
              <a:t>Pediatric Specialists, Primary Care, Outpatient Hospital Clinics</a:t>
            </a:r>
            <a:endParaRPr lang="en-CA" sz="2000" dirty="0"/>
          </a:p>
          <a:p>
            <a:pPr marR="242570">
              <a:lnSpc>
                <a:spcPct val="107000"/>
              </a:lnSpc>
              <a:spcAft>
                <a:spcPts val="800"/>
              </a:spcAft>
            </a:pPr>
            <a:endParaRPr lang="en-CA" sz="1800" dirty="0">
              <a:effectLst/>
              <a:latin typeface="Arial" panose="020B0604020202020204" pitchFamily="34" charset="0"/>
              <a:ea typeface="DengXian" panose="02010600030101010101" pitchFamily="2" charset="-122"/>
            </a:endParaRPr>
          </a:p>
          <a:p>
            <a:pPr marR="242570">
              <a:lnSpc>
                <a:spcPct val="107000"/>
              </a:lnSpc>
              <a:spcAft>
                <a:spcPts val="800"/>
              </a:spcAft>
            </a:pPr>
            <a:r>
              <a:rPr lang="en-CA" sz="2400" b="1" dirty="0">
                <a:latin typeface="Arial" panose="020B0604020202020204" pitchFamily="34" charset="0"/>
                <a:ea typeface="DengXian" panose="02010600030101010101" pitchFamily="2" charset="-122"/>
              </a:rPr>
              <a:t>Abrysvo</a:t>
            </a:r>
          </a:p>
          <a:p>
            <a:pPr marL="400050" indent="-400050">
              <a:buFont typeface="+mj-lt"/>
              <a:buAutoNum type="romanLcPeriod"/>
            </a:pPr>
            <a:r>
              <a:rPr lang="en-US" sz="2000" dirty="0"/>
              <a:t>Primary Care</a:t>
            </a:r>
          </a:p>
          <a:p>
            <a:pPr marL="400050" indent="-400050">
              <a:buFont typeface="+mj-lt"/>
              <a:buAutoNum type="romanLcPeriod"/>
            </a:pPr>
            <a:r>
              <a:rPr lang="en-US" sz="2000" dirty="0"/>
              <a:t>Obstetricians</a:t>
            </a:r>
          </a:p>
          <a:p>
            <a:pPr marL="400050" indent="-400050">
              <a:buFont typeface="+mj-lt"/>
              <a:buAutoNum type="romanLcPeriod"/>
            </a:pPr>
            <a:r>
              <a:rPr lang="en-US" sz="2000" dirty="0"/>
              <a:t>Midwives </a:t>
            </a:r>
          </a:p>
          <a:p>
            <a:pPr marR="242570">
              <a:lnSpc>
                <a:spcPct val="107000"/>
              </a:lnSpc>
              <a:spcAft>
                <a:spcPts val="800"/>
              </a:spcAft>
            </a:pPr>
            <a:endParaRPr lang="en-CA" sz="1800" dirty="0">
              <a:effectLst/>
              <a:latin typeface="Arial" panose="020B0604020202020204" pitchFamily="34" charset="0"/>
              <a:ea typeface="DengXian" panose="02010600030101010101" pitchFamily="2" charset="-122"/>
            </a:endParaRPr>
          </a:p>
        </p:txBody>
      </p:sp>
      <p:sp>
        <p:nvSpPr>
          <p:cNvPr id="4" name="TextBox 3">
            <a:extLst>
              <a:ext uri="{FF2B5EF4-FFF2-40B4-BE49-F238E27FC236}">
                <a16:creationId xmlns:a16="http://schemas.microsoft.com/office/drawing/2014/main" id="{CBF5C8FF-080D-52A5-D173-0B59F5F16016}"/>
              </a:ext>
            </a:extLst>
          </p:cNvPr>
          <p:cNvSpPr txBox="1"/>
          <p:nvPr/>
        </p:nvSpPr>
        <p:spPr>
          <a:xfrm>
            <a:off x="3980896" y="6518616"/>
            <a:ext cx="384932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0000"/>
                </a:solidFill>
                <a:effectLst/>
                <a:uLnTx/>
                <a:uFillTx/>
                <a:latin typeface="Arial" panose="020B0604020202020204"/>
                <a:ea typeface="+mn-ea"/>
                <a:cs typeface="+mn-cs"/>
              </a:rPr>
              <a:t>CONFIDENTIAL</a:t>
            </a:r>
            <a:endParaRPr kumimoji="0" lang="en-CA" sz="1000" b="1"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87960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14197-DC7E-6E95-A908-6CDB3A7E5304}"/>
              </a:ext>
            </a:extLst>
          </p:cNvPr>
          <p:cNvSpPr>
            <a:spLocks noGrp="1"/>
          </p:cNvSpPr>
          <p:nvPr>
            <p:ph type="title"/>
          </p:nvPr>
        </p:nvSpPr>
        <p:spPr/>
        <p:txBody>
          <a:bodyPr/>
          <a:lstStyle/>
          <a:p>
            <a:r>
              <a:rPr lang="en-US" dirty="0">
                <a:latin typeface="Raleway" panose="00000500000000000000" pitchFamily="50" charset="0"/>
                <a:ea typeface="Calibri"/>
                <a:cs typeface="Calibri"/>
              </a:rPr>
              <a:t>Overview</a:t>
            </a:r>
            <a:r>
              <a:rPr lang="en-US" dirty="0">
                <a:latin typeface="Calibri"/>
                <a:ea typeface="Calibri"/>
                <a:cs typeface="Calibri"/>
              </a:rPr>
              <a:t> RSV Prevention Supports for Primary Care </a:t>
            </a:r>
            <a:endParaRPr lang="en-CA" dirty="0"/>
          </a:p>
        </p:txBody>
      </p:sp>
      <p:sp>
        <p:nvSpPr>
          <p:cNvPr id="5" name="Slide Number Placeholder 4">
            <a:extLst>
              <a:ext uri="{FF2B5EF4-FFF2-40B4-BE49-F238E27FC236}">
                <a16:creationId xmlns:a16="http://schemas.microsoft.com/office/drawing/2014/main" id="{5B706793-27AC-A4B4-A516-D1B266B80296}"/>
              </a:ext>
            </a:extLst>
          </p:cNvPr>
          <p:cNvSpPr>
            <a:spLocks noGrp="1"/>
          </p:cNvSpPr>
          <p:nvPr>
            <p:ph type="sldNum" sz="quarter" idx="12"/>
          </p:nvPr>
        </p:nvSpPr>
        <p:spPr/>
        <p:txBody>
          <a:bodyPr/>
          <a:lstStyle/>
          <a:p>
            <a:fld id="{9CAA33A2-411E-8443-83D0-3263C24E97A5}" type="slidenum">
              <a:rPr lang="en-US" smtClean="0"/>
              <a:pPr/>
              <a:t>11</a:t>
            </a:fld>
            <a:endParaRPr lang="en-US"/>
          </a:p>
        </p:txBody>
      </p:sp>
      <p:sp>
        <p:nvSpPr>
          <p:cNvPr id="4" name="TextBox 3">
            <a:extLst>
              <a:ext uri="{FF2B5EF4-FFF2-40B4-BE49-F238E27FC236}">
                <a16:creationId xmlns:a16="http://schemas.microsoft.com/office/drawing/2014/main" id="{4AA53B4E-61D7-4491-73F4-9708CAFC904B}"/>
              </a:ext>
            </a:extLst>
          </p:cNvPr>
          <p:cNvSpPr txBox="1"/>
          <p:nvPr/>
        </p:nvSpPr>
        <p:spPr>
          <a:xfrm>
            <a:off x="3980896" y="6518616"/>
            <a:ext cx="384932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0000"/>
                </a:solidFill>
                <a:effectLst/>
                <a:uLnTx/>
                <a:uFillTx/>
                <a:latin typeface="Arial" panose="020B0604020202020204"/>
                <a:ea typeface="+mn-ea"/>
                <a:cs typeface="+mn-cs"/>
              </a:rPr>
              <a:t>CONFIDENTIAL</a:t>
            </a:r>
            <a:endParaRPr kumimoji="0" lang="en-CA" sz="1000" b="1" i="0" u="none" strike="noStrike" kern="1200" cap="none" spc="0" normalizeH="0" baseline="0" noProof="0" dirty="0">
              <a:ln>
                <a:noFill/>
              </a:ln>
              <a:solidFill>
                <a:srgbClr val="FF0000"/>
              </a:solidFill>
              <a:effectLst/>
              <a:uLnTx/>
              <a:uFillTx/>
              <a:latin typeface="Arial" panose="020B0604020202020204"/>
              <a:ea typeface="+mn-ea"/>
              <a:cs typeface="+mn-cs"/>
            </a:endParaRPr>
          </a:p>
        </p:txBody>
      </p:sp>
      <p:graphicFrame>
        <p:nvGraphicFramePr>
          <p:cNvPr id="8" name="Table 6">
            <a:extLst>
              <a:ext uri="{FF2B5EF4-FFF2-40B4-BE49-F238E27FC236}">
                <a16:creationId xmlns:a16="http://schemas.microsoft.com/office/drawing/2014/main" id="{9E1211BF-6C6E-758B-40D5-00623C551528}"/>
              </a:ext>
            </a:extLst>
          </p:cNvPr>
          <p:cNvGraphicFramePr>
            <a:graphicFrameLocks noGrp="1"/>
          </p:cNvGraphicFramePr>
          <p:nvPr>
            <p:extLst>
              <p:ext uri="{D42A27DB-BD31-4B8C-83A1-F6EECF244321}">
                <p14:modId xmlns:p14="http://schemas.microsoft.com/office/powerpoint/2010/main" val="3296976628"/>
              </p:ext>
            </p:extLst>
          </p:nvPr>
        </p:nvGraphicFramePr>
        <p:xfrm>
          <a:off x="339409" y="1137263"/>
          <a:ext cx="11513182" cy="4583474"/>
        </p:xfrm>
        <a:graphic>
          <a:graphicData uri="http://schemas.openxmlformats.org/drawingml/2006/table">
            <a:tbl>
              <a:tblPr firstRow="1" bandRow="1">
                <a:tableStyleId>{5C22544A-7EE6-4342-B048-85BDC9FD1C3A}</a:tableStyleId>
              </a:tblPr>
              <a:tblGrid>
                <a:gridCol w="11513182">
                  <a:extLst>
                    <a:ext uri="{9D8B030D-6E8A-4147-A177-3AD203B41FA5}">
                      <a16:colId xmlns:a16="http://schemas.microsoft.com/office/drawing/2014/main" val="1015632953"/>
                    </a:ext>
                  </a:extLst>
                </a:gridCol>
              </a:tblGrid>
              <a:tr h="692353">
                <a:tc>
                  <a:txBody>
                    <a:bodyPr/>
                    <a:lstStyle/>
                    <a:p>
                      <a:pPr algn="ctr"/>
                      <a:r>
                        <a:rPr lang="en-US" sz="2800" dirty="0"/>
                        <a:t>Activities to support Primary Care with RSV Prevention </a:t>
                      </a:r>
                      <a:endParaRPr lang="en-CA" sz="2800" dirty="0"/>
                    </a:p>
                  </a:txBody>
                  <a:tcPr anchor="ctr"/>
                </a:tc>
                <a:extLst>
                  <a:ext uri="{0D108BD9-81ED-4DB2-BD59-A6C34878D82A}">
                    <a16:rowId xmlns:a16="http://schemas.microsoft.com/office/drawing/2014/main" val="2503929081"/>
                  </a:ext>
                </a:extLst>
              </a:tr>
              <a:tr h="1220011">
                <a:tc>
                  <a:txBody>
                    <a:bodyPr/>
                    <a:lstStyle/>
                    <a:p>
                      <a:pPr marL="285750" indent="-285750">
                        <a:buFont typeface="Arial" panose="020B0604020202020204" pitchFamily="34" charset="0"/>
                        <a:buChar char="•"/>
                      </a:pPr>
                      <a:r>
                        <a:rPr lang="en-US" sz="2400" dirty="0"/>
                        <a:t>CMOH-OH Primary Care WG to advise on RSV prevention rollout and supports</a:t>
                      </a:r>
                    </a:p>
                  </a:txBody>
                  <a:tcPr anchor="ctr"/>
                </a:tc>
                <a:extLst>
                  <a:ext uri="{0D108BD9-81ED-4DB2-BD59-A6C34878D82A}">
                    <a16:rowId xmlns:a16="http://schemas.microsoft.com/office/drawing/2014/main" val="3410291521"/>
                  </a:ext>
                </a:extLst>
              </a:tr>
              <a:tr h="1357252">
                <a:tc>
                  <a:txBody>
                    <a:bodyPr/>
                    <a:lstStyle/>
                    <a:p>
                      <a:pPr marL="285750" indent="-285750">
                        <a:buFont typeface="Arial" panose="020B0604020202020204" pitchFamily="34" charset="0"/>
                        <a:buChar char="•"/>
                      </a:pPr>
                      <a:r>
                        <a:rPr lang="en-US" sz="2400" dirty="0"/>
                        <a:t>Communications and tools to primary care about RSV prevention in collaboration with support from Primary Care associations </a:t>
                      </a:r>
                    </a:p>
                  </a:txBody>
                  <a:tcPr anchor="ctr"/>
                </a:tc>
                <a:extLst>
                  <a:ext uri="{0D108BD9-81ED-4DB2-BD59-A6C34878D82A}">
                    <a16:rowId xmlns:a16="http://schemas.microsoft.com/office/drawing/2014/main" val="3562822519"/>
                  </a:ext>
                </a:extLst>
              </a:tr>
              <a:tr h="656929">
                <a:tc>
                  <a:txBody>
                    <a:bodyPr/>
                    <a:lstStyle/>
                    <a:p>
                      <a:pPr marL="285750" indent="-285750">
                        <a:buFont typeface="Arial" panose="020B0604020202020204" pitchFamily="34" charset="0"/>
                        <a:buChar char="•"/>
                      </a:pPr>
                      <a:r>
                        <a:rPr lang="en-US" sz="2400" dirty="0"/>
                        <a:t>Harness regional and OHT/PCN leadership and tables </a:t>
                      </a:r>
                    </a:p>
                  </a:txBody>
                  <a:tcPr anchor="ctr"/>
                </a:tc>
                <a:extLst>
                  <a:ext uri="{0D108BD9-81ED-4DB2-BD59-A6C34878D82A}">
                    <a16:rowId xmlns:a16="http://schemas.microsoft.com/office/drawing/2014/main" val="1101988188"/>
                  </a:ext>
                </a:extLst>
              </a:tr>
              <a:tr h="656929">
                <a:tc>
                  <a:txBody>
                    <a:bodyPr/>
                    <a:lstStyle/>
                    <a:p>
                      <a:pPr marL="285750" indent="-285750">
                        <a:buFont typeface="Arial" panose="020B0604020202020204" pitchFamily="34" charset="0"/>
                        <a:buChar char="•"/>
                      </a:pPr>
                      <a:r>
                        <a:rPr lang="en-US" sz="2400" dirty="0"/>
                        <a:t>Provincial pediatric tabletop exercise with Primary Care will consider RSV</a:t>
                      </a:r>
                    </a:p>
                  </a:txBody>
                  <a:tcPr anchor="ctr"/>
                </a:tc>
                <a:extLst>
                  <a:ext uri="{0D108BD9-81ED-4DB2-BD59-A6C34878D82A}">
                    <a16:rowId xmlns:a16="http://schemas.microsoft.com/office/drawing/2014/main" val="3106188706"/>
                  </a:ext>
                </a:extLst>
              </a:tr>
            </a:tbl>
          </a:graphicData>
        </a:graphic>
      </p:graphicFrame>
    </p:spTree>
    <p:extLst>
      <p:ext uri="{BB962C8B-B14F-4D97-AF65-F5344CB8AC3E}">
        <p14:creationId xmlns:p14="http://schemas.microsoft.com/office/powerpoint/2010/main" val="1741476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AE9C3-9D2E-EA7A-F71A-AC0D0BE05FC5}"/>
              </a:ext>
            </a:extLst>
          </p:cNvPr>
          <p:cNvSpPr>
            <a:spLocks noGrp="1"/>
          </p:cNvSpPr>
          <p:nvPr>
            <p:ph type="title"/>
          </p:nvPr>
        </p:nvSpPr>
        <p:spPr/>
        <p:txBody>
          <a:bodyPr/>
          <a:lstStyle/>
          <a:p>
            <a:r>
              <a:rPr lang="en-US" dirty="0"/>
              <a:t>Tabletop Exercise</a:t>
            </a:r>
            <a:endParaRPr lang="en-CA" dirty="0"/>
          </a:p>
        </p:txBody>
      </p:sp>
    </p:spTree>
    <p:extLst>
      <p:ext uri="{BB962C8B-B14F-4D97-AF65-F5344CB8AC3E}">
        <p14:creationId xmlns:p14="http://schemas.microsoft.com/office/powerpoint/2010/main" val="3309923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CD0DE-F3CD-F726-7AD3-00074666F307}"/>
              </a:ext>
            </a:extLst>
          </p:cNvPr>
          <p:cNvSpPr>
            <a:spLocks noGrp="1"/>
          </p:cNvSpPr>
          <p:nvPr>
            <p:ph type="title"/>
          </p:nvPr>
        </p:nvSpPr>
        <p:spPr>
          <a:xfrm>
            <a:off x="463061" y="365127"/>
            <a:ext cx="11275647" cy="711505"/>
          </a:xfrm>
        </p:spPr>
        <p:txBody>
          <a:bodyPr/>
          <a:lstStyle/>
          <a:p>
            <a:r>
              <a:rPr lang="en-US" dirty="0"/>
              <a:t>Primary Care Supports</a:t>
            </a:r>
            <a:endParaRPr lang="en-CA" dirty="0"/>
          </a:p>
        </p:txBody>
      </p:sp>
      <p:sp>
        <p:nvSpPr>
          <p:cNvPr id="5" name="Slide Number Placeholder 4">
            <a:extLst>
              <a:ext uri="{FF2B5EF4-FFF2-40B4-BE49-F238E27FC236}">
                <a16:creationId xmlns:a16="http://schemas.microsoft.com/office/drawing/2014/main" id="{6B2837D2-9BFC-297E-48FC-8661F799693D}"/>
              </a:ext>
            </a:extLst>
          </p:cNvPr>
          <p:cNvSpPr>
            <a:spLocks noGrp="1"/>
          </p:cNvSpPr>
          <p:nvPr>
            <p:ph type="sldNum" sz="quarter" idx="12"/>
          </p:nvPr>
        </p:nvSpPr>
        <p:spPr/>
        <p:txBody>
          <a:bodyPr/>
          <a:lstStyle/>
          <a:p>
            <a:fld id="{9CAA33A2-411E-8443-83D0-3263C24E97A5}" type="slidenum">
              <a:rPr lang="en-US" smtClean="0"/>
              <a:pPr/>
              <a:t>13</a:t>
            </a:fld>
            <a:endParaRPr lang="en-US"/>
          </a:p>
        </p:txBody>
      </p:sp>
      <p:graphicFrame>
        <p:nvGraphicFramePr>
          <p:cNvPr id="6" name="Table 5">
            <a:extLst>
              <a:ext uri="{FF2B5EF4-FFF2-40B4-BE49-F238E27FC236}">
                <a16:creationId xmlns:a16="http://schemas.microsoft.com/office/drawing/2014/main" id="{A09B7452-05DF-015F-16D3-6E608B4F35B1}"/>
              </a:ext>
            </a:extLst>
          </p:cNvPr>
          <p:cNvGraphicFramePr>
            <a:graphicFrameLocks noGrp="1"/>
          </p:cNvGraphicFramePr>
          <p:nvPr>
            <p:extLst>
              <p:ext uri="{D42A27DB-BD31-4B8C-83A1-F6EECF244321}">
                <p14:modId xmlns:p14="http://schemas.microsoft.com/office/powerpoint/2010/main" val="3054080806"/>
              </p:ext>
            </p:extLst>
          </p:nvPr>
        </p:nvGraphicFramePr>
        <p:xfrm>
          <a:off x="244763" y="957423"/>
          <a:ext cx="11702473" cy="5320401"/>
        </p:xfrm>
        <a:graphic>
          <a:graphicData uri="http://schemas.openxmlformats.org/drawingml/2006/table">
            <a:tbl>
              <a:tblPr/>
              <a:tblGrid>
                <a:gridCol w="2331277">
                  <a:extLst>
                    <a:ext uri="{9D8B030D-6E8A-4147-A177-3AD203B41FA5}">
                      <a16:colId xmlns:a16="http://schemas.microsoft.com/office/drawing/2014/main" val="829267515"/>
                    </a:ext>
                  </a:extLst>
                </a:gridCol>
                <a:gridCol w="3539820">
                  <a:extLst>
                    <a:ext uri="{9D8B030D-6E8A-4147-A177-3AD203B41FA5}">
                      <a16:colId xmlns:a16="http://schemas.microsoft.com/office/drawing/2014/main" val="2792680987"/>
                    </a:ext>
                  </a:extLst>
                </a:gridCol>
                <a:gridCol w="5831376">
                  <a:extLst>
                    <a:ext uri="{9D8B030D-6E8A-4147-A177-3AD203B41FA5}">
                      <a16:colId xmlns:a16="http://schemas.microsoft.com/office/drawing/2014/main" val="601752326"/>
                    </a:ext>
                  </a:extLst>
                </a:gridCol>
              </a:tblGrid>
              <a:tr h="302663">
                <a:tc>
                  <a:txBody>
                    <a:bodyPr/>
                    <a:lstStyle/>
                    <a:p>
                      <a:r>
                        <a:rPr lang="en-US" sz="1400" b="1" dirty="0">
                          <a:solidFill>
                            <a:srgbClr val="000000"/>
                          </a:solidFill>
                          <a:effectLst/>
                          <a:highlight>
                            <a:srgbClr val="FCAF17"/>
                          </a:highlight>
                          <a:latin typeface="+mn-lt"/>
                        </a:rPr>
                        <a:t>O</a:t>
                      </a:r>
                      <a:r>
                        <a:rPr lang="en-CA" sz="1400" b="1" dirty="0" err="1">
                          <a:solidFill>
                            <a:srgbClr val="000000"/>
                          </a:solidFill>
                          <a:effectLst/>
                          <a:highlight>
                            <a:srgbClr val="FCAF17"/>
                          </a:highlight>
                          <a:latin typeface="+mn-lt"/>
                        </a:rPr>
                        <a:t>rganization</a:t>
                      </a:r>
                      <a:r>
                        <a:rPr lang="en-CA" sz="1400" b="1" dirty="0">
                          <a:solidFill>
                            <a:srgbClr val="000000"/>
                          </a:solidFill>
                          <a:effectLst/>
                          <a:highlight>
                            <a:srgbClr val="FCAF17"/>
                          </a:highlight>
                          <a:latin typeface="+mn-lt"/>
                        </a:rPr>
                        <a:t> </a:t>
                      </a:r>
                      <a:endParaRPr lang="en-CA" sz="1400" dirty="0">
                        <a:effectLst/>
                        <a:highlight>
                          <a:srgbClr val="FCAF17"/>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CAF17"/>
                    </a:solidFill>
                  </a:tcPr>
                </a:tc>
                <a:tc>
                  <a:txBody>
                    <a:bodyPr/>
                    <a:lstStyle/>
                    <a:p>
                      <a:r>
                        <a:rPr lang="en-CA" sz="1400" b="1">
                          <a:solidFill>
                            <a:srgbClr val="000000"/>
                          </a:solidFill>
                          <a:effectLst/>
                          <a:highlight>
                            <a:srgbClr val="FCAF17"/>
                          </a:highlight>
                          <a:latin typeface="+mn-lt"/>
                        </a:rPr>
                        <a:t>Request</a:t>
                      </a:r>
                      <a:endParaRPr lang="en-CA" sz="1400">
                        <a:effectLst/>
                        <a:highlight>
                          <a:srgbClr val="FCAF17"/>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CAF17"/>
                    </a:solidFill>
                  </a:tcPr>
                </a:tc>
                <a:tc>
                  <a:txBody>
                    <a:bodyPr/>
                    <a:lstStyle/>
                    <a:p>
                      <a:r>
                        <a:rPr lang="en-CA" sz="1400" b="1" dirty="0">
                          <a:solidFill>
                            <a:srgbClr val="000000"/>
                          </a:solidFill>
                          <a:effectLst/>
                          <a:highlight>
                            <a:srgbClr val="FCAF17"/>
                          </a:highlight>
                          <a:latin typeface="+mn-lt"/>
                        </a:rPr>
                        <a:t>Additional Notes</a:t>
                      </a:r>
                      <a:endParaRPr lang="en-CA" sz="1400" dirty="0">
                        <a:effectLst/>
                        <a:highlight>
                          <a:srgbClr val="FCAF17"/>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CAF17"/>
                    </a:solidFill>
                  </a:tcPr>
                </a:tc>
                <a:extLst>
                  <a:ext uri="{0D108BD9-81ED-4DB2-BD59-A6C34878D82A}">
                    <a16:rowId xmlns:a16="http://schemas.microsoft.com/office/drawing/2014/main" val="1453445667"/>
                  </a:ext>
                </a:extLst>
              </a:tr>
              <a:tr h="1347510">
                <a:tc>
                  <a:txBody>
                    <a:bodyPr/>
                    <a:lstStyle/>
                    <a:p>
                      <a:r>
                        <a:rPr lang="en-CA" sz="1400" b="1" dirty="0">
                          <a:solidFill>
                            <a:srgbClr val="000000"/>
                          </a:solidFill>
                          <a:effectLst/>
                          <a:highlight>
                            <a:srgbClr val="FEE3CC"/>
                          </a:highlight>
                          <a:latin typeface="+mn-lt"/>
                        </a:rPr>
                        <a:t>OH</a:t>
                      </a:r>
                      <a:endParaRPr lang="en-CA" sz="1400" b="1" dirty="0">
                        <a:effectLst/>
                        <a:highlight>
                          <a:srgbClr val="FEE3CC"/>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3CC"/>
                    </a:solidFill>
                  </a:tcPr>
                </a:tc>
                <a:tc>
                  <a:txBody>
                    <a:bodyPr/>
                    <a:lstStyle/>
                    <a:p>
                      <a:r>
                        <a:rPr lang="en-US" sz="1400" dirty="0">
                          <a:solidFill>
                            <a:srgbClr val="000000"/>
                          </a:solidFill>
                          <a:effectLst/>
                          <a:highlight>
                            <a:srgbClr val="FEE3CC"/>
                          </a:highlight>
                          <a:latin typeface="+mn-lt"/>
                        </a:rPr>
                        <a:t>HSP preparations and support (i.e. ensuring readiness)</a:t>
                      </a:r>
                      <a:endParaRPr lang="en-US" sz="1400" dirty="0">
                        <a:effectLst/>
                        <a:highlight>
                          <a:srgbClr val="FEE3CC"/>
                        </a:highlight>
                        <a:latin typeface="+mn-lt"/>
                      </a:endParaRPr>
                    </a:p>
                    <a:p>
                      <a:r>
                        <a:rPr lang="en-US" sz="1400" dirty="0">
                          <a:solidFill>
                            <a:srgbClr val="000000"/>
                          </a:solidFill>
                          <a:effectLst/>
                          <a:highlight>
                            <a:srgbClr val="FEE3CC"/>
                          </a:highlight>
                          <a:latin typeface="+mn-lt"/>
                        </a:rPr>
                        <a:t>Note: HSPs included are hospitals, primary care and Maternal Child Networks</a:t>
                      </a:r>
                      <a:endParaRPr lang="en-US" sz="1400" dirty="0">
                        <a:effectLst/>
                        <a:highlight>
                          <a:srgbClr val="FEE3CC"/>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3CC"/>
                    </a:solidFill>
                  </a:tcPr>
                </a:tc>
                <a:tc>
                  <a:txBody>
                    <a:bodyPr/>
                    <a:lstStyle/>
                    <a:p>
                      <a:pPr marL="285750" indent="-285750">
                        <a:buFont typeface="Arial" panose="020B0604020202020204" pitchFamily="34" charset="0"/>
                        <a:buChar char="•"/>
                      </a:pPr>
                      <a:r>
                        <a:rPr lang="en-US" sz="1400" dirty="0">
                          <a:solidFill>
                            <a:srgbClr val="000000"/>
                          </a:solidFill>
                          <a:effectLst/>
                          <a:highlight>
                            <a:srgbClr val="FEE3CC"/>
                          </a:highlight>
                          <a:latin typeface="+mn-lt"/>
                        </a:rPr>
                        <a:t>All HSP contacts to flow through OH Regions</a:t>
                      </a:r>
                      <a:endParaRPr lang="en-US" sz="1400" dirty="0">
                        <a:effectLst/>
                        <a:highlight>
                          <a:srgbClr val="FEE3CC"/>
                        </a:highlight>
                        <a:latin typeface="+mn-lt"/>
                      </a:endParaRPr>
                    </a:p>
                    <a:p>
                      <a:pPr marL="285750" indent="-285750">
                        <a:buFont typeface="Arial" panose="020B0604020202020204" pitchFamily="34" charset="0"/>
                        <a:buChar char="•"/>
                      </a:pPr>
                      <a:r>
                        <a:rPr lang="en-US" sz="1400" dirty="0">
                          <a:solidFill>
                            <a:srgbClr val="000000"/>
                          </a:solidFill>
                          <a:effectLst/>
                          <a:highlight>
                            <a:srgbClr val="FEE3CC"/>
                          </a:highlight>
                          <a:latin typeface="+mn-lt"/>
                        </a:rPr>
                        <a:t>Specific support to hospitals (i.e., standard order sets and work flows for in-season births)</a:t>
                      </a:r>
                      <a:endParaRPr lang="en-US" sz="1400" dirty="0">
                        <a:effectLst/>
                        <a:highlight>
                          <a:srgbClr val="FEE3CC"/>
                        </a:highlight>
                        <a:latin typeface="+mn-lt"/>
                      </a:endParaRPr>
                    </a:p>
                    <a:p>
                      <a:pPr marL="285750" indent="-285750">
                        <a:buFont typeface="Arial" panose="020B0604020202020204" pitchFamily="34" charset="0"/>
                        <a:buChar char="•"/>
                      </a:pPr>
                      <a:r>
                        <a:rPr lang="en-US" sz="1400" dirty="0">
                          <a:solidFill>
                            <a:srgbClr val="000000"/>
                          </a:solidFill>
                          <a:effectLst/>
                          <a:highlight>
                            <a:srgbClr val="FEE3CC"/>
                          </a:highlight>
                          <a:latin typeface="+mn-lt"/>
                        </a:rPr>
                        <a:t>Primary care to run resp season preparedness exercise with focus on RSV (exercise currently being developed by MOH)</a:t>
                      </a:r>
                      <a:endParaRPr lang="en-US" sz="1400" dirty="0">
                        <a:effectLst/>
                        <a:highlight>
                          <a:srgbClr val="FEE3CC"/>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3CC"/>
                    </a:solidFill>
                  </a:tcPr>
                </a:tc>
                <a:extLst>
                  <a:ext uri="{0D108BD9-81ED-4DB2-BD59-A6C34878D82A}">
                    <a16:rowId xmlns:a16="http://schemas.microsoft.com/office/drawing/2014/main" val="3758321287"/>
                  </a:ext>
                </a:extLst>
              </a:tr>
              <a:tr h="563875">
                <a:tc>
                  <a:txBody>
                    <a:bodyPr/>
                    <a:lstStyle/>
                    <a:p>
                      <a:r>
                        <a:rPr lang="en-CA" sz="1400" b="1">
                          <a:solidFill>
                            <a:srgbClr val="000000"/>
                          </a:solidFill>
                          <a:effectLst/>
                          <a:highlight>
                            <a:srgbClr val="FEF2E7"/>
                          </a:highlight>
                          <a:latin typeface="+mn-lt"/>
                        </a:rPr>
                        <a:t>PCMCH</a:t>
                      </a:r>
                      <a:endParaRPr lang="en-CA" sz="1400" b="1">
                        <a:effectLst/>
                        <a:highlight>
                          <a:srgbClr val="FEF2E7"/>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F2E7"/>
                    </a:solidFill>
                  </a:tcPr>
                </a:tc>
                <a:tc>
                  <a:txBody>
                    <a:bodyPr/>
                    <a:lstStyle/>
                    <a:p>
                      <a:r>
                        <a:rPr lang="en-US" sz="1400">
                          <a:solidFill>
                            <a:srgbClr val="000000"/>
                          </a:solidFill>
                          <a:effectLst/>
                          <a:highlight>
                            <a:srgbClr val="FEF2E7"/>
                          </a:highlight>
                          <a:latin typeface="+mn-lt"/>
                        </a:rPr>
                        <a:t>Develop patient facing materials</a:t>
                      </a:r>
                      <a:endParaRPr lang="en-US" sz="1400">
                        <a:effectLst/>
                        <a:highlight>
                          <a:srgbClr val="FEF2E7"/>
                        </a:highlight>
                        <a:latin typeface="+mn-lt"/>
                      </a:endParaRPr>
                    </a:p>
                    <a:p>
                      <a:r>
                        <a:rPr lang="en-US" sz="1400">
                          <a:solidFill>
                            <a:srgbClr val="000000"/>
                          </a:solidFill>
                          <a:effectLst/>
                          <a:highlight>
                            <a:srgbClr val="FEF2E7"/>
                          </a:highlight>
                          <a:latin typeface="+mn-lt"/>
                        </a:rPr>
                        <a:t>Host informational webinars</a:t>
                      </a:r>
                      <a:endParaRPr lang="en-US" sz="1400">
                        <a:effectLst/>
                        <a:highlight>
                          <a:srgbClr val="FEF2E7"/>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F2E7"/>
                    </a:solidFill>
                  </a:tcPr>
                </a:tc>
                <a:tc>
                  <a:txBody>
                    <a:bodyPr/>
                    <a:lstStyle/>
                    <a:p>
                      <a:pPr marL="285750" indent="-285750">
                        <a:buFont typeface="Arial" panose="020B0604020202020204" pitchFamily="34" charset="0"/>
                        <a:buChar char="•"/>
                      </a:pPr>
                      <a:r>
                        <a:rPr lang="en-CA" sz="1400" dirty="0">
                          <a:solidFill>
                            <a:srgbClr val="000000"/>
                          </a:solidFill>
                          <a:effectLst/>
                          <a:highlight>
                            <a:srgbClr val="FEF2E7"/>
                          </a:highlight>
                          <a:latin typeface="+mn-lt"/>
                        </a:rPr>
                        <a:t>Suggest Daniel Warshafsky present</a:t>
                      </a:r>
                      <a:endParaRPr lang="en-CA" sz="1400" dirty="0">
                        <a:effectLst/>
                        <a:highlight>
                          <a:srgbClr val="FEF2E7"/>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F2E7"/>
                    </a:solidFill>
                  </a:tcPr>
                </a:tc>
                <a:extLst>
                  <a:ext uri="{0D108BD9-81ED-4DB2-BD59-A6C34878D82A}">
                    <a16:rowId xmlns:a16="http://schemas.microsoft.com/office/drawing/2014/main" val="1425911060"/>
                  </a:ext>
                </a:extLst>
              </a:tr>
              <a:tr h="302663">
                <a:tc>
                  <a:txBody>
                    <a:bodyPr/>
                    <a:lstStyle/>
                    <a:p>
                      <a:r>
                        <a:rPr lang="en-CA" sz="1400" b="1">
                          <a:solidFill>
                            <a:srgbClr val="000000"/>
                          </a:solidFill>
                          <a:effectLst/>
                          <a:highlight>
                            <a:srgbClr val="FEE3CC"/>
                          </a:highlight>
                          <a:latin typeface="+mn-lt"/>
                        </a:rPr>
                        <a:t>Center for Effective Practice</a:t>
                      </a:r>
                      <a:endParaRPr lang="en-CA" sz="1400" b="1">
                        <a:effectLst/>
                        <a:highlight>
                          <a:srgbClr val="FEE3CC"/>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3CC"/>
                    </a:solidFill>
                  </a:tcPr>
                </a:tc>
                <a:tc>
                  <a:txBody>
                    <a:bodyPr/>
                    <a:lstStyle/>
                    <a:p>
                      <a:r>
                        <a:rPr lang="en-CA" sz="1400">
                          <a:solidFill>
                            <a:srgbClr val="000000"/>
                          </a:solidFill>
                          <a:effectLst/>
                          <a:highlight>
                            <a:srgbClr val="FEE3CC"/>
                          </a:highlight>
                          <a:latin typeface="+mn-lt"/>
                        </a:rPr>
                        <a:t>Primary Care Toolkit</a:t>
                      </a:r>
                      <a:endParaRPr lang="en-CA" sz="1400">
                        <a:effectLst/>
                        <a:highlight>
                          <a:srgbClr val="FEE3CC"/>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3CC"/>
                    </a:solidFill>
                  </a:tcPr>
                </a:tc>
                <a:tc>
                  <a:txBody>
                    <a:bodyPr/>
                    <a:lstStyle/>
                    <a:p>
                      <a:pPr marL="285750" indent="-285750">
                        <a:buFont typeface="Arial" panose="020B0604020202020204" pitchFamily="34" charset="0"/>
                        <a:buChar char="•"/>
                      </a:pPr>
                      <a:r>
                        <a:rPr lang="en-US" sz="1400" dirty="0">
                          <a:solidFill>
                            <a:srgbClr val="000000"/>
                          </a:solidFill>
                          <a:effectLst/>
                          <a:highlight>
                            <a:srgbClr val="FEE3CC"/>
                          </a:highlight>
                          <a:latin typeface="+mn-lt"/>
                        </a:rPr>
                        <a:t>Will begin once Ministry materials are approved/shared</a:t>
                      </a:r>
                      <a:endParaRPr lang="en-US" sz="1400" dirty="0">
                        <a:effectLst/>
                        <a:highlight>
                          <a:srgbClr val="FEE3CC"/>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3CC"/>
                    </a:solidFill>
                  </a:tcPr>
                </a:tc>
                <a:extLst>
                  <a:ext uri="{0D108BD9-81ED-4DB2-BD59-A6C34878D82A}">
                    <a16:rowId xmlns:a16="http://schemas.microsoft.com/office/drawing/2014/main" val="1339961966"/>
                  </a:ext>
                </a:extLst>
              </a:tr>
              <a:tr h="954150">
                <a:tc>
                  <a:txBody>
                    <a:bodyPr/>
                    <a:lstStyle/>
                    <a:p>
                      <a:r>
                        <a:rPr lang="en-CA" sz="1400" b="1">
                          <a:solidFill>
                            <a:srgbClr val="000000"/>
                          </a:solidFill>
                          <a:effectLst/>
                          <a:highlight>
                            <a:srgbClr val="FEF2E7"/>
                          </a:highlight>
                          <a:latin typeface="+mn-lt"/>
                        </a:rPr>
                        <a:t>SOGC</a:t>
                      </a:r>
                      <a:endParaRPr lang="en-CA" sz="1400" b="1">
                        <a:effectLst/>
                        <a:highlight>
                          <a:srgbClr val="FEF2E7"/>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F2E7"/>
                    </a:solidFill>
                  </a:tcPr>
                </a:tc>
                <a:tc>
                  <a:txBody>
                    <a:bodyPr/>
                    <a:lstStyle/>
                    <a:p>
                      <a:r>
                        <a:rPr lang="en-US" sz="1400">
                          <a:solidFill>
                            <a:srgbClr val="000000"/>
                          </a:solidFill>
                          <a:effectLst/>
                          <a:highlight>
                            <a:srgbClr val="FEF2E7"/>
                          </a:highlight>
                          <a:latin typeface="+mn-lt"/>
                        </a:rPr>
                        <a:t>Provider video re: making vaccine recommendations during pregnancy</a:t>
                      </a:r>
                      <a:endParaRPr lang="en-US" sz="1400">
                        <a:effectLst/>
                        <a:highlight>
                          <a:srgbClr val="FEF2E7"/>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F2E7"/>
                    </a:solidFill>
                  </a:tcPr>
                </a:tc>
                <a:tc>
                  <a:txBody>
                    <a:bodyPr/>
                    <a:lstStyle/>
                    <a:p>
                      <a:pPr marL="285750" indent="-285750">
                        <a:buFont typeface="Arial" panose="020B0604020202020204" pitchFamily="34" charset="0"/>
                        <a:buChar char="•"/>
                      </a:pPr>
                      <a:r>
                        <a:rPr lang="en-US" sz="1400" dirty="0">
                          <a:solidFill>
                            <a:srgbClr val="000000"/>
                          </a:solidFill>
                          <a:effectLst/>
                          <a:highlight>
                            <a:srgbClr val="FEF2E7"/>
                          </a:highlight>
                          <a:latin typeface="+mn-lt"/>
                        </a:rPr>
                        <a:t>Working with Sanofi for an unrestricted educational grant so may develop additional products</a:t>
                      </a:r>
                    </a:p>
                    <a:p>
                      <a:pPr marL="285750" indent="-285750">
                        <a:buFont typeface="Arial" panose="020B0604020202020204" pitchFamily="34" charset="0"/>
                        <a:buChar char="•"/>
                      </a:pPr>
                      <a:r>
                        <a:rPr lang="en-CA" sz="1400" dirty="0">
                          <a:highlight>
                            <a:srgbClr val="FEF2E7"/>
                          </a:highlight>
                          <a:hlinkClick r:id="rId2"/>
                        </a:rPr>
                        <a:t>SOGC Statement on RSV Immunization to Prevent Infant RSV </a:t>
                      </a:r>
                      <a:r>
                        <a:rPr lang="en-CA" sz="1400" dirty="0" err="1">
                          <a:highlight>
                            <a:srgbClr val="FEF2E7"/>
                          </a:highlight>
                          <a:hlinkClick r:id="rId2"/>
                        </a:rPr>
                        <a:t>Infecton</a:t>
                      </a:r>
                      <a:endParaRPr lang="en-US" sz="1400" dirty="0">
                        <a:effectLst/>
                        <a:highlight>
                          <a:srgbClr val="FEF2E7"/>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F2E7"/>
                    </a:solidFill>
                  </a:tcPr>
                </a:tc>
                <a:extLst>
                  <a:ext uri="{0D108BD9-81ED-4DB2-BD59-A6C34878D82A}">
                    <a16:rowId xmlns:a16="http://schemas.microsoft.com/office/drawing/2014/main" val="744664345"/>
                  </a:ext>
                </a:extLst>
              </a:tr>
              <a:tr h="563875">
                <a:tc>
                  <a:txBody>
                    <a:bodyPr/>
                    <a:lstStyle/>
                    <a:p>
                      <a:r>
                        <a:rPr lang="en-CA" sz="1400" b="1">
                          <a:solidFill>
                            <a:srgbClr val="000000"/>
                          </a:solidFill>
                          <a:effectLst/>
                          <a:highlight>
                            <a:srgbClr val="FEE3CC"/>
                          </a:highlight>
                          <a:latin typeface="+mn-lt"/>
                        </a:rPr>
                        <a:t>CPS</a:t>
                      </a:r>
                      <a:endParaRPr lang="en-CA" sz="1400" b="1">
                        <a:effectLst/>
                        <a:highlight>
                          <a:srgbClr val="FEE3CC"/>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3CC"/>
                    </a:solidFill>
                  </a:tcPr>
                </a:tc>
                <a:tc>
                  <a:txBody>
                    <a:bodyPr/>
                    <a:lstStyle/>
                    <a:p>
                      <a:endParaRPr lang="en-CA" sz="1400" dirty="0">
                        <a:effectLst/>
                        <a:highlight>
                          <a:srgbClr val="FEE3CC"/>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3CC"/>
                    </a:solidFill>
                  </a:tcPr>
                </a:tc>
                <a:tc>
                  <a:txBody>
                    <a:bodyPr/>
                    <a:lstStyle/>
                    <a:p>
                      <a:pPr marL="285750" indent="-285750">
                        <a:buFont typeface="Arial" panose="020B0604020202020204" pitchFamily="34" charset="0"/>
                        <a:buChar char="•"/>
                      </a:pPr>
                      <a:r>
                        <a:rPr lang="en-US" sz="1400" dirty="0">
                          <a:solidFill>
                            <a:srgbClr val="000000"/>
                          </a:solidFill>
                          <a:effectLst/>
                          <a:highlight>
                            <a:srgbClr val="FEE3CC"/>
                          </a:highlight>
                          <a:latin typeface="+mn-lt"/>
                        </a:rPr>
                        <a:t>Eligible for an unrestricted educational grant from Sanofi….to be confirmed </a:t>
                      </a:r>
                      <a:endParaRPr lang="en-US" sz="1400" dirty="0">
                        <a:effectLst/>
                        <a:highlight>
                          <a:srgbClr val="FEE3CC"/>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3CC"/>
                    </a:solidFill>
                  </a:tcPr>
                </a:tc>
                <a:extLst>
                  <a:ext uri="{0D108BD9-81ED-4DB2-BD59-A6C34878D82A}">
                    <a16:rowId xmlns:a16="http://schemas.microsoft.com/office/drawing/2014/main" val="2096599257"/>
                  </a:ext>
                </a:extLst>
              </a:tr>
              <a:tr h="563875">
                <a:tc>
                  <a:txBody>
                    <a:bodyPr/>
                    <a:lstStyle/>
                    <a:p>
                      <a:r>
                        <a:rPr lang="en-CA" sz="1400" b="1">
                          <a:solidFill>
                            <a:srgbClr val="000000"/>
                          </a:solidFill>
                          <a:effectLst/>
                          <a:highlight>
                            <a:srgbClr val="FEF2E7"/>
                          </a:highlight>
                          <a:latin typeface="+mn-lt"/>
                        </a:rPr>
                        <a:t>OCFP</a:t>
                      </a:r>
                      <a:endParaRPr lang="en-CA" sz="1400" b="1">
                        <a:effectLst/>
                        <a:highlight>
                          <a:srgbClr val="FEF2E7"/>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F2E7"/>
                    </a:solidFill>
                  </a:tcPr>
                </a:tc>
                <a:tc>
                  <a:txBody>
                    <a:bodyPr/>
                    <a:lstStyle/>
                    <a:p>
                      <a:r>
                        <a:rPr lang="en-US" sz="1400">
                          <a:solidFill>
                            <a:srgbClr val="000000"/>
                          </a:solidFill>
                          <a:effectLst/>
                          <a:highlight>
                            <a:srgbClr val="FEF2E7"/>
                          </a:highlight>
                          <a:latin typeface="+mn-lt"/>
                        </a:rPr>
                        <a:t>Simple HCP and patient facing handouts, webinar hosting</a:t>
                      </a:r>
                      <a:endParaRPr lang="en-US" sz="1400">
                        <a:effectLst/>
                        <a:highlight>
                          <a:srgbClr val="FEF2E7"/>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F2E7"/>
                    </a:solidFill>
                  </a:tcPr>
                </a:tc>
                <a:tc>
                  <a:txBody>
                    <a:bodyPr/>
                    <a:lstStyle/>
                    <a:p>
                      <a:pPr marL="285750" indent="-285750">
                        <a:buFont typeface="Arial" panose="020B0604020202020204" pitchFamily="34" charset="0"/>
                        <a:buChar char="•"/>
                      </a:pPr>
                      <a:r>
                        <a:rPr lang="en-US" sz="1400" dirty="0">
                          <a:solidFill>
                            <a:srgbClr val="000000"/>
                          </a:solidFill>
                          <a:effectLst/>
                          <a:highlight>
                            <a:srgbClr val="FEF2E7"/>
                          </a:highlight>
                          <a:latin typeface="+mn-lt"/>
                        </a:rPr>
                        <a:t>Will be on the OCFP Community of Practice in the upcoming weeks</a:t>
                      </a:r>
                      <a:endParaRPr lang="en-US" sz="1400" dirty="0">
                        <a:effectLst/>
                        <a:highlight>
                          <a:srgbClr val="FEF2E7"/>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F2E7"/>
                    </a:solidFill>
                  </a:tcPr>
                </a:tc>
                <a:extLst>
                  <a:ext uri="{0D108BD9-81ED-4DB2-BD59-A6C34878D82A}">
                    <a16:rowId xmlns:a16="http://schemas.microsoft.com/office/drawing/2014/main" val="797720783"/>
                  </a:ext>
                </a:extLst>
              </a:tr>
              <a:tr h="563875">
                <a:tc>
                  <a:txBody>
                    <a:bodyPr/>
                    <a:lstStyle/>
                    <a:p>
                      <a:r>
                        <a:rPr lang="en-CA" sz="1400" b="1" dirty="0">
                          <a:solidFill>
                            <a:srgbClr val="000000"/>
                          </a:solidFill>
                          <a:effectLst/>
                          <a:highlight>
                            <a:srgbClr val="FEF2E7"/>
                          </a:highlight>
                          <a:latin typeface="+mn-lt"/>
                        </a:rPr>
                        <a:t>OMA</a:t>
                      </a:r>
                      <a:endParaRPr lang="en-CA" sz="1400" b="1" dirty="0">
                        <a:effectLst/>
                        <a:highlight>
                          <a:srgbClr val="FEF2E7"/>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F2E7"/>
                    </a:solidFill>
                  </a:tcPr>
                </a:tc>
                <a:tc>
                  <a:txBody>
                    <a:bodyPr/>
                    <a:lstStyle/>
                    <a:p>
                      <a:r>
                        <a:rPr lang="en-US" sz="1400" dirty="0">
                          <a:solidFill>
                            <a:srgbClr val="000000"/>
                          </a:solidFill>
                          <a:effectLst/>
                          <a:highlight>
                            <a:srgbClr val="FEF2E7"/>
                          </a:highlight>
                          <a:latin typeface="+mn-lt"/>
                        </a:rPr>
                        <a:t>Distribution of materials to members, supportive messaging</a:t>
                      </a:r>
                      <a:endParaRPr lang="en-US" sz="1400" dirty="0">
                        <a:effectLst/>
                        <a:highlight>
                          <a:srgbClr val="FEF2E7"/>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F2E7"/>
                    </a:solidFill>
                  </a:tcPr>
                </a:tc>
                <a:tc>
                  <a:txBody>
                    <a:bodyPr/>
                    <a:lstStyle/>
                    <a:p>
                      <a:pPr marL="285750" indent="-285750">
                        <a:buFont typeface="Arial" panose="020B0604020202020204" pitchFamily="34" charset="0"/>
                        <a:buChar char="•"/>
                      </a:pPr>
                      <a:r>
                        <a:rPr lang="en-US" sz="1400" dirty="0">
                          <a:solidFill>
                            <a:srgbClr val="000000"/>
                          </a:solidFill>
                          <a:effectLst/>
                          <a:highlight>
                            <a:srgbClr val="FEF2E7"/>
                          </a:highlight>
                          <a:latin typeface="+mn-lt"/>
                        </a:rPr>
                        <a:t>Attended Physician Services Committee met last week and OMA will help as needed</a:t>
                      </a:r>
                      <a:endParaRPr lang="en-US" sz="1400" dirty="0">
                        <a:effectLst/>
                        <a:highlight>
                          <a:srgbClr val="FEF2E7"/>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F2E7"/>
                    </a:solidFill>
                  </a:tcPr>
                </a:tc>
                <a:extLst>
                  <a:ext uri="{0D108BD9-81ED-4DB2-BD59-A6C34878D82A}">
                    <a16:rowId xmlns:a16="http://schemas.microsoft.com/office/drawing/2014/main" val="2941560980"/>
                  </a:ext>
                </a:extLst>
              </a:tr>
            </a:tbl>
          </a:graphicData>
        </a:graphic>
      </p:graphicFrame>
      <p:sp>
        <p:nvSpPr>
          <p:cNvPr id="3" name="TextBox 2">
            <a:extLst>
              <a:ext uri="{FF2B5EF4-FFF2-40B4-BE49-F238E27FC236}">
                <a16:creationId xmlns:a16="http://schemas.microsoft.com/office/drawing/2014/main" id="{6242B3FB-E143-58BB-6B8A-82FAD72CFF51}"/>
              </a:ext>
            </a:extLst>
          </p:cNvPr>
          <p:cNvSpPr txBox="1"/>
          <p:nvPr/>
        </p:nvSpPr>
        <p:spPr>
          <a:xfrm>
            <a:off x="3980896" y="6518616"/>
            <a:ext cx="384932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0000"/>
                </a:solidFill>
                <a:effectLst/>
                <a:uLnTx/>
                <a:uFillTx/>
                <a:latin typeface="Arial" panose="020B0604020202020204"/>
                <a:ea typeface="+mn-ea"/>
                <a:cs typeface="+mn-cs"/>
              </a:rPr>
              <a:t>CONFIDENTIAL</a:t>
            </a:r>
            <a:endParaRPr kumimoji="0" lang="en-CA" sz="1000" b="1"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83312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CD0DE-F3CD-F726-7AD3-00074666F307}"/>
              </a:ext>
            </a:extLst>
          </p:cNvPr>
          <p:cNvSpPr>
            <a:spLocks noGrp="1"/>
          </p:cNvSpPr>
          <p:nvPr>
            <p:ph type="title"/>
          </p:nvPr>
        </p:nvSpPr>
        <p:spPr>
          <a:xfrm>
            <a:off x="463061" y="365127"/>
            <a:ext cx="11275647" cy="711505"/>
          </a:xfrm>
        </p:spPr>
        <p:txBody>
          <a:bodyPr/>
          <a:lstStyle/>
          <a:p>
            <a:r>
              <a:rPr lang="en-US" dirty="0"/>
              <a:t>Primary Care Supports - continued</a:t>
            </a:r>
            <a:endParaRPr lang="en-CA" dirty="0"/>
          </a:p>
        </p:txBody>
      </p:sp>
      <p:sp>
        <p:nvSpPr>
          <p:cNvPr id="5" name="Slide Number Placeholder 4">
            <a:extLst>
              <a:ext uri="{FF2B5EF4-FFF2-40B4-BE49-F238E27FC236}">
                <a16:creationId xmlns:a16="http://schemas.microsoft.com/office/drawing/2014/main" id="{6B2837D2-9BFC-297E-48FC-8661F799693D}"/>
              </a:ext>
            </a:extLst>
          </p:cNvPr>
          <p:cNvSpPr>
            <a:spLocks noGrp="1"/>
          </p:cNvSpPr>
          <p:nvPr>
            <p:ph type="sldNum" sz="quarter" idx="12"/>
          </p:nvPr>
        </p:nvSpPr>
        <p:spPr/>
        <p:txBody>
          <a:bodyPr/>
          <a:lstStyle/>
          <a:p>
            <a:fld id="{9CAA33A2-411E-8443-83D0-3263C24E97A5}" type="slidenum">
              <a:rPr lang="en-US" smtClean="0"/>
              <a:pPr/>
              <a:t>14</a:t>
            </a:fld>
            <a:endParaRPr lang="en-US"/>
          </a:p>
        </p:txBody>
      </p:sp>
      <p:graphicFrame>
        <p:nvGraphicFramePr>
          <p:cNvPr id="3" name="Table 2">
            <a:extLst>
              <a:ext uri="{FF2B5EF4-FFF2-40B4-BE49-F238E27FC236}">
                <a16:creationId xmlns:a16="http://schemas.microsoft.com/office/drawing/2014/main" id="{E945FE09-117E-F533-5BCE-A0B32C04C5B4}"/>
              </a:ext>
            </a:extLst>
          </p:cNvPr>
          <p:cNvGraphicFramePr>
            <a:graphicFrameLocks noGrp="1"/>
          </p:cNvGraphicFramePr>
          <p:nvPr>
            <p:extLst>
              <p:ext uri="{D42A27DB-BD31-4B8C-83A1-F6EECF244321}">
                <p14:modId xmlns:p14="http://schemas.microsoft.com/office/powerpoint/2010/main" val="2422243163"/>
              </p:ext>
            </p:extLst>
          </p:nvPr>
        </p:nvGraphicFramePr>
        <p:xfrm>
          <a:off x="244763" y="890715"/>
          <a:ext cx="11702473" cy="4875904"/>
        </p:xfrm>
        <a:graphic>
          <a:graphicData uri="http://schemas.openxmlformats.org/drawingml/2006/table">
            <a:tbl>
              <a:tblPr/>
              <a:tblGrid>
                <a:gridCol w="2331277">
                  <a:extLst>
                    <a:ext uri="{9D8B030D-6E8A-4147-A177-3AD203B41FA5}">
                      <a16:colId xmlns:a16="http://schemas.microsoft.com/office/drawing/2014/main" val="598637720"/>
                    </a:ext>
                  </a:extLst>
                </a:gridCol>
                <a:gridCol w="3539820">
                  <a:extLst>
                    <a:ext uri="{9D8B030D-6E8A-4147-A177-3AD203B41FA5}">
                      <a16:colId xmlns:a16="http://schemas.microsoft.com/office/drawing/2014/main" val="1125953923"/>
                    </a:ext>
                  </a:extLst>
                </a:gridCol>
                <a:gridCol w="5831376">
                  <a:extLst>
                    <a:ext uri="{9D8B030D-6E8A-4147-A177-3AD203B41FA5}">
                      <a16:colId xmlns:a16="http://schemas.microsoft.com/office/drawing/2014/main" val="211788087"/>
                    </a:ext>
                  </a:extLst>
                </a:gridCol>
              </a:tblGrid>
              <a:tr h="317513">
                <a:tc>
                  <a:txBody>
                    <a:bodyPr/>
                    <a:lstStyle/>
                    <a:p>
                      <a:r>
                        <a:rPr lang="en-US" sz="1400" b="1">
                          <a:solidFill>
                            <a:srgbClr val="000000"/>
                          </a:solidFill>
                          <a:effectLst/>
                          <a:highlight>
                            <a:srgbClr val="FCAF17"/>
                          </a:highlight>
                          <a:latin typeface="+mn-lt"/>
                        </a:rPr>
                        <a:t>O</a:t>
                      </a:r>
                      <a:r>
                        <a:rPr lang="en-CA" sz="1400" b="1" err="1">
                          <a:solidFill>
                            <a:srgbClr val="000000"/>
                          </a:solidFill>
                          <a:effectLst/>
                          <a:highlight>
                            <a:srgbClr val="FCAF17"/>
                          </a:highlight>
                          <a:latin typeface="+mn-lt"/>
                        </a:rPr>
                        <a:t>rganization</a:t>
                      </a:r>
                      <a:r>
                        <a:rPr lang="en-CA" sz="1400" b="1">
                          <a:solidFill>
                            <a:srgbClr val="000000"/>
                          </a:solidFill>
                          <a:effectLst/>
                          <a:highlight>
                            <a:srgbClr val="FCAF17"/>
                          </a:highlight>
                          <a:latin typeface="+mn-lt"/>
                        </a:rPr>
                        <a:t> </a:t>
                      </a:r>
                      <a:endParaRPr lang="en-CA" sz="1400">
                        <a:effectLst/>
                        <a:highlight>
                          <a:srgbClr val="FCAF17"/>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CAF17"/>
                    </a:solidFill>
                  </a:tcPr>
                </a:tc>
                <a:tc>
                  <a:txBody>
                    <a:bodyPr/>
                    <a:lstStyle/>
                    <a:p>
                      <a:r>
                        <a:rPr lang="en-CA" sz="1400" b="1">
                          <a:solidFill>
                            <a:srgbClr val="000000"/>
                          </a:solidFill>
                          <a:effectLst/>
                          <a:highlight>
                            <a:srgbClr val="FCAF17"/>
                          </a:highlight>
                          <a:latin typeface="+mn-lt"/>
                        </a:rPr>
                        <a:t>Request</a:t>
                      </a:r>
                      <a:endParaRPr lang="en-CA" sz="1400">
                        <a:effectLst/>
                        <a:highlight>
                          <a:srgbClr val="FCAF17"/>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CAF17"/>
                    </a:solidFill>
                  </a:tcPr>
                </a:tc>
                <a:tc>
                  <a:txBody>
                    <a:bodyPr/>
                    <a:lstStyle/>
                    <a:p>
                      <a:r>
                        <a:rPr lang="en-CA" sz="1400" b="1" dirty="0">
                          <a:solidFill>
                            <a:srgbClr val="000000"/>
                          </a:solidFill>
                          <a:effectLst/>
                          <a:highlight>
                            <a:srgbClr val="FCAF17"/>
                          </a:highlight>
                          <a:latin typeface="+mn-lt"/>
                        </a:rPr>
                        <a:t>Additional Notes</a:t>
                      </a:r>
                      <a:endParaRPr lang="en-CA" sz="1400" dirty="0">
                        <a:effectLst/>
                        <a:highlight>
                          <a:srgbClr val="FCAF17"/>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CAF17"/>
                    </a:solidFill>
                  </a:tcPr>
                </a:tc>
                <a:extLst>
                  <a:ext uri="{0D108BD9-81ED-4DB2-BD59-A6C34878D82A}">
                    <a16:rowId xmlns:a16="http://schemas.microsoft.com/office/drawing/2014/main" val="1761569451"/>
                  </a:ext>
                </a:extLst>
              </a:tr>
              <a:tr h="1139598">
                <a:tc>
                  <a:txBody>
                    <a:bodyPr/>
                    <a:lstStyle/>
                    <a:p>
                      <a:r>
                        <a:rPr lang="en-CA" sz="1400" dirty="0">
                          <a:solidFill>
                            <a:srgbClr val="000000"/>
                          </a:solidFill>
                          <a:effectLst/>
                          <a:highlight>
                            <a:srgbClr val="FEE3CC"/>
                          </a:highlight>
                          <a:latin typeface="+mn-lt"/>
                        </a:rPr>
                        <a:t>Midwives (AOM)</a:t>
                      </a:r>
                      <a:endParaRPr lang="en-CA" sz="1400" dirty="0">
                        <a:effectLst/>
                        <a:highlight>
                          <a:srgbClr val="FEE3CC"/>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E3CC"/>
                    </a:solidFill>
                  </a:tcPr>
                </a:tc>
                <a:tc>
                  <a:txBody>
                    <a:bodyPr/>
                    <a:lstStyle/>
                    <a:p>
                      <a:r>
                        <a:rPr lang="en-US" sz="1400">
                          <a:solidFill>
                            <a:srgbClr val="000000"/>
                          </a:solidFill>
                          <a:effectLst/>
                          <a:highlight>
                            <a:srgbClr val="FEE3CC"/>
                          </a:highlight>
                          <a:latin typeface="+mn-lt"/>
                        </a:rPr>
                        <a:t>Distribution of materials to members, supportive messaging</a:t>
                      </a:r>
                      <a:endParaRPr lang="en-US" sz="1400">
                        <a:effectLst/>
                        <a:highlight>
                          <a:srgbClr val="FEE3CC"/>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E3CC"/>
                    </a:solidFill>
                  </a:tcPr>
                </a:tc>
                <a:tc>
                  <a:txBody>
                    <a:bodyPr/>
                    <a:lstStyle/>
                    <a:p>
                      <a:pPr marL="285750" indent="-285750">
                        <a:buFont typeface="Arial" panose="020B0604020202020204" pitchFamily="34" charset="0"/>
                        <a:buChar char="•"/>
                      </a:pPr>
                      <a:r>
                        <a:rPr lang="en-US" sz="1400" dirty="0">
                          <a:solidFill>
                            <a:srgbClr val="000000"/>
                          </a:solidFill>
                          <a:effectLst/>
                          <a:highlight>
                            <a:srgbClr val="FEE3CC"/>
                          </a:highlight>
                          <a:latin typeface="+mn-lt"/>
                        </a:rPr>
                        <a:t>Attended Midwives Services Integration Committee this week. Further details pending </a:t>
                      </a:r>
                      <a:endParaRPr lang="en-US" sz="1400" dirty="0">
                        <a:effectLst/>
                        <a:highlight>
                          <a:srgbClr val="FEE3CC"/>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E3CC"/>
                    </a:solidFill>
                  </a:tcPr>
                </a:tc>
                <a:extLst>
                  <a:ext uri="{0D108BD9-81ED-4DB2-BD59-A6C34878D82A}">
                    <a16:rowId xmlns:a16="http://schemas.microsoft.com/office/drawing/2014/main" val="2230277661"/>
                  </a:ext>
                </a:extLst>
              </a:tr>
              <a:tr h="1139598">
                <a:tc>
                  <a:txBody>
                    <a:bodyPr/>
                    <a:lstStyle/>
                    <a:p>
                      <a:r>
                        <a:rPr lang="en-CA" sz="1400" dirty="0">
                          <a:solidFill>
                            <a:srgbClr val="000000"/>
                          </a:solidFill>
                          <a:effectLst/>
                          <a:highlight>
                            <a:srgbClr val="FEE3CC"/>
                          </a:highlight>
                          <a:latin typeface="+mn-lt"/>
                          <a:hlinkClick r:id="rId2"/>
                        </a:rPr>
                        <a:t>19 to Zero</a:t>
                      </a:r>
                      <a:endParaRPr lang="en-CA" sz="1400" dirty="0">
                        <a:effectLst/>
                        <a:highlight>
                          <a:srgbClr val="FEE3CC"/>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3CC"/>
                    </a:solidFill>
                  </a:tcPr>
                </a:tc>
                <a:tc>
                  <a:txBody>
                    <a:bodyPr/>
                    <a:lstStyle/>
                    <a:p>
                      <a:r>
                        <a:rPr lang="en-CA" sz="1400">
                          <a:solidFill>
                            <a:srgbClr val="000000"/>
                          </a:solidFill>
                          <a:effectLst/>
                          <a:highlight>
                            <a:srgbClr val="FEE3CC"/>
                          </a:highlight>
                          <a:latin typeface="+mn-lt"/>
                        </a:rPr>
                        <a:t>Providers:</a:t>
                      </a:r>
                      <a:endParaRPr lang="en-CA" sz="1400">
                        <a:effectLst/>
                        <a:highlight>
                          <a:srgbClr val="FEE3CC"/>
                        </a:highlight>
                        <a:latin typeface="+mn-lt"/>
                      </a:endParaRPr>
                    </a:p>
                    <a:p>
                      <a:pPr>
                        <a:buFont typeface="Arial" panose="020B0604020202020204" pitchFamily="34" charset="0"/>
                        <a:buChar char="•"/>
                      </a:pPr>
                      <a:r>
                        <a:rPr lang="en-CA" sz="1400" err="1">
                          <a:solidFill>
                            <a:srgbClr val="000000"/>
                          </a:solidFill>
                          <a:effectLst/>
                          <a:highlight>
                            <a:srgbClr val="FEE3CC"/>
                          </a:highlight>
                          <a:latin typeface="+mn-lt"/>
                        </a:rPr>
                        <a:t>Nirsevimab</a:t>
                      </a:r>
                      <a:r>
                        <a:rPr lang="en-CA" sz="1400">
                          <a:solidFill>
                            <a:srgbClr val="000000"/>
                          </a:solidFill>
                          <a:effectLst/>
                          <a:highlight>
                            <a:srgbClr val="FEE3CC"/>
                          </a:highlight>
                          <a:latin typeface="+mn-lt"/>
                        </a:rPr>
                        <a:t> Simulation Game</a:t>
                      </a:r>
                    </a:p>
                    <a:p>
                      <a:r>
                        <a:rPr lang="en-CA" sz="1400">
                          <a:solidFill>
                            <a:srgbClr val="000000"/>
                          </a:solidFill>
                          <a:effectLst/>
                          <a:highlight>
                            <a:srgbClr val="FEE3CC"/>
                          </a:highlight>
                          <a:latin typeface="+mn-lt"/>
                        </a:rPr>
                        <a:t>Patient:</a:t>
                      </a:r>
                      <a:endParaRPr lang="en-CA" sz="1400">
                        <a:effectLst/>
                        <a:highlight>
                          <a:srgbClr val="FEE3CC"/>
                        </a:highlight>
                        <a:latin typeface="+mn-lt"/>
                      </a:endParaRPr>
                    </a:p>
                    <a:p>
                      <a:pPr>
                        <a:buFont typeface="Arial" panose="020B0604020202020204" pitchFamily="34" charset="0"/>
                        <a:buChar char="•"/>
                      </a:pPr>
                      <a:r>
                        <a:rPr lang="en-CA" sz="1400">
                          <a:solidFill>
                            <a:srgbClr val="000000"/>
                          </a:solidFill>
                          <a:effectLst/>
                          <a:highlight>
                            <a:srgbClr val="FEE3CC"/>
                          </a:highlight>
                          <a:latin typeface="+mn-lt"/>
                        </a:rPr>
                        <a:t>Video; social media, pamphlets, video clips</a:t>
                      </a: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3CC"/>
                    </a:solidFill>
                  </a:tcPr>
                </a:tc>
                <a:tc>
                  <a:txBody>
                    <a:bodyPr/>
                    <a:lstStyle/>
                    <a:p>
                      <a:r>
                        <a:rPr lang="en-US" sz="1400" dirty="0">
                          <a:solidFill>
                            <a:srgbClr val="000000"/>
                          </a:solidFill>
                          <a:effectLst/>
                          <a:highlight>
                            <a:srgbClr val="FEE3CC"/>
                          </a:highlight>
                          <a:latin typeface="+mn-lt"/>
                        </a:rPr>
                        <a:t>Materials still in development</a:t>
                      </a:r>
                      <a:endParaRPr lang="en-US" sz="1400" dirty="0">
                        <a:effectLst/>
                        <a:highlight>
                          <a:srgbClr val="FEE3CC"/>
                        </a:highlight>
                        <a:latin typeface="+mn-lt"/>
                      </a:endParaRPr>
                    </a:p>
                    <a:p>
                      <a:r>
                        <a:rPr lang="en-US" sz="1400" dirty="0">
                          <a:solidFill>
                            <a:srgbClr val="000000"/>
                          </a:solidFill>
                          <a:effectLst/>
                          <a:highlight>
                            <a:srgbClr val="FEE3CC"/>
                          </a:highlight>
                          <a:latin typeface="+mn-lt"/>
                        </a:rPr>
                        <a:t>Possible unrestricted educational grant from Sanofi</a:t>
                      </a:r>
                      <a:endParaRPr lang="en-US" sz="1400" dirty="0">
                        <a:effectLst/>
                        <a:highlight>
                          <a:srgbClr val="FEE3CC"/>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3CC"/>
                    </a:solidFill>
                  </a:tcPr>
                </a:tc>
                <a:extLst>
                  <a:ext uri="{0D108BD9-81ED-4DB2-BD59-A6C34878D82A}">
                    <a16:rowId xmlns:a16="http://schemas.microsoft.com/office/drawing/2014/main" val="1215014501"/>
                  </a:ext>
                </a:extLst>
              </a:tr>
              <a:tr h="1687654">
                <a:tc>
                  <a:txBody>
                    <a:bodyPr/>
                    <a:lstStyle/>
                    <a:p>
                      <a:r>
                        <a:rPr lang="en-CA" sz="1400" dirty="0">
                          <a:solidFill>
                            <a:srgbClr val="000000"/>
                          </a:solidFill>
                          <a:effectLst/>
                          <a:highlight>
                            <a:srgbClr val="FEE3CC"/>
                          </a:highlight>
                          <a:latin typeface="+mn-lt"/>
                          <a:hlinkClick r:id="rId3"/>
                        </a:rPr>
                        <a:t>Immunize Canada</a:t>
                      </a:r>
                      <a:endParaRPr lang="en-CA" sz="1400" dirty="0">
                        <a:effectLst/>
                        <a:highlight>
                          <a:srgbClr val="FEE3CC"/>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3CC"/>
                    </a:solidFill>
                  </a:tcPr>
                </a:tc>
                <a:tc>
                  <a:txBody>
                    <a:bodyPr/>
                    <a:lstStyle/>
                    <a:p>
                      <a:r>
                        <a:rPr lang="en-CA" sz="1400">
                          <a:solidFill>
                            <a:srgbClr val="000000"/>
                          </a:solidFill>
                          <a:effectLst/>
                          <a:highlight>
                            <a:srgbClr val="FEE3CC"/>
                          </a:highlight>
                          <a:latin typeface="+mn-lt"/>
                        </a:rPr>
                        <a:t>Parent:</a:t>
                      </a:r>
                      <a:endParaRPr lang="en-CA" sz="1400">
                        <a:effectLst/>
                        <a:highlight>
                          <a:srgbClr val="FEE3CC"/>
                        </a:highlight>
                        <a:latin typeface="+mn-lt"/>
                      </a:endParaRPr>
                    </a:p>
                    <a:p>
                      <a:pPr>
                        <a:buFont typeface="Arial" panose="020B0604020202020204" pitchFamily="34" charset="0"/>
                        <a:buChar char="•"/>
                      </a:pPr>
                      <a:r>
                        <a:rPr lang="en-CA" sz="1400">
                          <a:solidFill>
                            <a:srgbClr val="000000"/>
                          </a:solidFill>
                          <a:effectLst/>
                          <a:highlight>
                            <a:srgbClr val="FEE3CC"/>
                          </a:highlight>
                          <a:latin typeface="+mn-lt"/>
                        </a:rPr>
                        <a:t>Video; fact sheets</a:t>
                      </a: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3CC"/>
                    </a:solidFill>
                  </a:tcPr>
                </a:tc>
                <a:tc>
                  <a:txBody>
                    <a:bodyPr/>
                    <a:lstStyle/>
                    <a:p>
                      <a:pPr>
                        <a:buFont typeface="Arial" panose="020B0604020202020204" pitchFamily="34" charset="0"/>
                        <a:buChar char="•"/>
                      </a:pPr>
                      <a:r>
                        <a:rPr lang="en-US" sz="1400" u="sng" dirty="0">
                          <a:solidFill>
                            <a:srgbClr val="0563C1"/>
                          </a:solidFill>
                          <a:effectLst/>
                          <a:highlight>
                            <a:srgbClr val="FEE3CC"/>
                          </a:highlight>
                          <a:latin typeface="+mn-lt"/>
                          <a:hlinkClick r:id="rId4"/>
                        </a:rPr>
                        <a:t>RSV: What you need to know</a:t>
                      </a:r>
                      <a:endParaRPr lang="en-US" sz="1400" dirty="0">
                        <a:effectLst/>
                        <a:highlight>
                          <a:srgbClr val="FEE3CC"/>
                        </a:highlight>
                        <a:latin typeface="+mn-lt"/>
                      </a:endParaRPr>
                    </a:p>
                    <a:p>
                      <a:pPr>
                        <a:buFont typeface="Arial" panose="020B0604020202020204" pitchFamily="34" charset="0"/>
                        <a:buChar char="•"/>
                      </a:pPr>
                      <a:r>
                        <a:rPr lang="en-US" sz="1400" u="sng" dirty="0">
                          <a:solidFill>
                            <a:srgbClr val="0563C1"/>
                          </a:solidFill>
                          <a:effectLst/>
                          <a:highlight>
                            <a:srgbClr val="FEE3CC"/>
                          </a:highlight>
                          <a:latin typeface="+mn-lt"/>
                          <a:hlinkClick r:id="rId5"/>
                        </a:rPr>
                        <a:t>Products available</a:t>
                      </a:r>
                      <a:endParaRPr lang="en-US" sz="1400" dirty="0">
                        <a:effectLst/>
                        <a:highlight>
                          <a:srgbClr val="FEE3CC"/>
                        </a:highlight>
                        <a:latin typeface="+mn-lt"/>
                      </a:endParaRPr>
                    </a:p>
                    <a:p>
                      <a:pPr>
                        <a:buFont typeface="Arial" panose="020B0604020202020204" pitchFamily="34" charset="0"/>
                        <a:buChar char="•"/>
                      </a:pPr>
                      <a:r>
                        <a:rPr lang="en-US" sz="1400" u="sng" dirty="0">
                          <a:solidFill>
                            <a:srgbClr val="0563C1"/>
                          </a:solidFill>
                          <a:effectLst/>
                          <a:highlight>
                            <a:srgbClr val="FEE3CC"/>
                          </a:highlight>
                          <a:latin typeface="+mn-lt"/>
                          <a:hlinkClick r:id="rId6"/>
                        </a:rPr>
                        <a:t>VIDEO: RSV in young children</a:t>
                      </a:r>
                      <a:endParaRPr lang="en-US" sz="1400" dirty="0">
                        <a:effectLst/>
                        <a:highlight>
                          <a:srgbClr val="FEE3CC"/>
                        </a:highlight>
                        <a:latin typeface="+mn-lt"/>
                      </a:endParaRPr>
                    </a:p>
                    <a:p>
                      <a:pPr>
                        <a:buFont typeface="Arial" panose="020B0604020202020204" pitchFamily="34" charset="0"/>
                        <a:buChar char="•"/>
                      </a:pPr>
                      <a:r>
                        <a:rPr lang="en-US" sz="1400" u="sng" dirty="0">
                          <a:solidFill>
                            <a:srgbClr val="0563C1"/>
                          </a:solidFill>
                          <a:effectLst/>
                          <a:highlight>
                            <a:srgbClr val="FEE3CC"/>
                          </a:highlight>
                          <a:latin typeface="+mn-lt"/>
                          <a:hlinkClick r:id="rId7"/>
                        </a:rPr>
                        <a:t>Posters, Social Media</a:t>
                      </a:r>
                      <a:endParaRPr lang="en-US" sz="1400" dirty="0">
                        <a:effectLst/>
                        <a:highlight>
                          <a:srgbClr val="FEE3CC"/>
                        </a:highlight>
                        <a:latin typeface="+mn-lt"/>
                      </a:endParaRPr>
                    </a:p>
                    <a:p>
                      <a:pPr>
                        <a:buFont typeface="Arial" panose="020B0604020202020204" pitchFamily="34" charset="0"/>
                        <a:buChar char="•"/>
                      </a:pPr>
                      <a:r>
                        <a:rPr lang="en-US" sz="1400" u="sng" dirty="0">
                          <a:solidFill>
                            <a:srgbClr val="0563C1"/>
                          </a:solidFill>
                          <a:effectLst/>
                          <a:highlight>
                            <a:srgbClr val="FEE3CC"/>
                          </a:highlight>
                          <a:latin typeface="+mn-lt"/>
                          <a:hlinkClick r:id="rId8"/>
                        </a:rPr>
                        <a:t>Counselling the public resources</a:t>
                      </a:r>
                      <a:endParaRPr lang="en-US" sz="1400" dirty="0">
                        <a:effectLst/>
                        <a:highlight>
                          <a:srgbClr val="FEE3CC"/>
                        </a:highlight>
                        <a:latin typeface="+mn-lt"/>
                      </a:endParaRPr>
                    </a:p>
                    <a:p>
                      <a:r>
                        <a:rPr lang="en-US" sz="1400" dirty="0">
                          <a:solidFill>
                            <a:srgbClr val="000000"/>
                          </a:solidFill>
                          <a:effectLst/>
                          <a:highlight>
                            <a:srgbClr val="FEE3CC"/>
                          </a:highlight>
                          <a:latin typeface="+mn-lt"/>
                        </a:rPr>
                        <a:t> </a:t>
                      </a:r>
                      <a:endParaRPr lang="en-US" sz="1400" dirty="0">
                        <a:effectLst/>
                        <a:highlight>
                          <a:srgbClr val="FEE3CC"/>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3CC"/>
                    </a:solidFill>
                  </a:tcPr>
                </a:tc>
                <a:extLst>
                  <a:ext uri="{0D108BD9-81ED-4DB2-BD59-A6C34878D82A}">
                    <a16:rowId xmlns:a16="http://schemas.microsoft.com/office/drawing/2014/main" val="1693355999"/>
                  </a:ext>
                </a:extLst>
              </a:tr>
              <a:tr h="591541">
                <a:tc>
                  <a:txBody>
                    <a:bodyPr/>
                    <a:lstStyle/>
                    <a:p>
                      <a:r>
                        <a:rPr lang="en-CA" sz="1400" u="sng">
                          <a:solidFill>
                            <a:srgbClr val="0563C1"/>
                          </a:solidFill>
                          <a:effectLst/>
                          <a:highlight>
                            <a:srgbClr val="FEE3CC"/>
                          </a:highlight>
                          <a:latin typeface="+mn-lt"/>
                          <a:hlinkClick r:id="rId9"/>
                        </a:rPr>
                        <a:t>Association of Friendship Centres</a:t>
                      </a:r>
                      <a:endParaRPr lang="en-CA" sz="1400">
                        <a:effectLst/>
                        <a:highlight>
                          <a:srgbClr val="FEE3CC"/>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3CC"/>
                    </a:solidFill>
                  </a:tcPr>
                </a:tc>
                <a:tc>
                  <a:txBody>
                    <a:bodyPr/>
                    <a:lstStyle/>
                    <a:p>
                      <a:r>
                        <a:rPr lang="en-CA" sz="1400">
                          <a:solidFill>
                            <a:srgbClr val="000000"/>
                          </a:solidFill>
                          <a:effectLst/>
                          <a:highlight>
                            <a:srgbClr val="FEE3CC"/>
                          </a:highlight>
                          <a:latin typeface="+mn-lt"/>
                        </a:rPr>
                        <a:t>Auntie Videos</a:t>
                      </a:r>
                      <a:endParaRPr lang="en-CA" sz="1400">
                        <a:effectLst/>
                        <a:highlight>
                          <a:srgbClr val="FEE3CC"/>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3CC"/>
                    </a:solidFill>
                  </a:tcPr>
                </a:tc>
                <a:tc>
                  <a:txBody>
                    <a:bodyPr/>
                    <a:lstStyle/>
                    <a:p>
                      <a:pPr>
                        <a:buFont typeface="Arial" panose="020B0604020202020204" pitchFamily="34" charset="0"/>
                        <a:buChar char="•"/>
                      </a:pPr>
                      <a:r>
                        <a:rPr lang="en-US" sz="1400" dirty="0">
                          <a:solidFill>
                            <a:srgbClr val="000000"/>
                          </a:solidFill>
                          <a:effectLst/>
                          <a:highlight>
                            <a:srgbClr val="FEE3CC"/>
                          </a:highlight>
                          <a:latin typeface="+mn-lt"/>
                        </a:rPr>
                        <a:t>Targeted videos for Indigenous populations, still getting details</a:t>
                      </a:r>
                      <a:endParaRPr lang="en-US" sz="1400" dirty="0">
                        <a:effectLst/>
                        <a:highlight>
                          <a:srgbClr val="FEE3CC"/>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3CC"/>
                    </a:solidFill>
                  </a:tcPr>
                </a:tc>
                <a:extLst>
                  <a:ext uri="{0D108BD9-81ED-4DB2-BD59-A6C34878D82A}">
                    <a16:rowId xmlns:a16="http://schemas.microsoft.com/office/drawing/2014/main" val="4143959298"/>
                  </a:ext>
                </a:extLst>
              </a:tr>
            </a:tbl>
          </a:graphicData>
        </a:graphic>
      </p:graphicFrame>
      <p:sp>
        <p:nvSpPr>
          <p:cNvPr id="4" name="TextBox 3">
            <a:extLst>
              <a:ext uri="{FF2B5EF4-FFF2-40B4-BE49-F238E27FC236}">
                <a16:creationId xmlns:a16="http://schemas.microsoft.com/office/drawing/2014/main" id="{7AC9F3BE-787D-808B-C954-206C159A9ACA}"/>
              </a:ext>
            </a:extLst>
          </p:cNvPr>
          <p:cNvSpPr txBox="1"/>
          <p:nvPr/>
        </p:nvSpPr>
        <p:spPr>
          <a:xfrm>
            <a:off x="3980896" y="6518616"/>
            <a:ext cx="384932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0000"/>
                </a:solidFill>
                <a:effectLst/>
                <a:uLnTx/>
                <a:uFillTx/>
                <a:latin typeface="Arial" panose="020B0604020202020204"/>
                <a:ea typeface="+mn-ea"/>
                <a:cs typeface="+mn-cs"/>
              </a:rPr>
              <a:t>CONFIDENTIAL</a:t>
            </a:r>
            <a:endParaRPr kumimoji="0" lang="en-CA" sz="1000" b="1"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74297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CD0DE-F3CD-F726-7AD3-00074666F307}"/>
              </a:ext>
            </a:extLst>
          </p:cNvPr>
          <p:cNvSpPr>
            <a:spLocks noGrp="1"/>
          </p:cNvSpPr>
          <p:nvPr>
            <p:ph type="title"/>
          </p:nvPr>
        </p:nvSpPr>
        <p:spPr>
          <a:xfrm>
            <a:off x="463061" y="365127"/>
            <a:ext cx="11275647" cy="711505"/>
          </a:xfrm>
        </p:spPr>
        <p:txBody>
          <a:bodyPr/>
          <a:lstStyle/>
          <a:p>
            <a:r>
              <a:rPr lang="en-US" dirty="0"/>
              <a:t>Primary Care Supports - continued</a:t>
            </a:r>
            <a:endParaRPr lang="en-CA" dirty="0"/>
          </a:p>
        </p:txBody>
      </p:sp>
      <p:sp>
        <p:nvSpPr>
          <p:cNvPr id="5" name="Slide Number Placeholder 4">
            <a:extLst>
              <a:ext uri="{FF2B5EF4-FFF2-40B4-BE49-F238E27FC236}">
                <a16:creationId xmlns:a16="http://schemas.microsoft.com/office/drawing/2014/main" id="{6B2837D2-9BFC-297E-48FC-8661F799693D}"/>
              </a:ext>
            </a:extLst>
          </p:cNvPr>
          <p:cNvSpPr>
            <a:spLocks noGrp="1"/>
          </p:cNvSpPr>
          <p:nvPr>
            <p:ph type="sldNum" sz="quarter" idx="12"/>
          </p:nvPr>
        </p:nvSpPr>
        <p:spPr/>
        <p:txBody>
          <a:bodyPr/>
          <a:lstStyle/>
          <a:p>
            <a:fld id="{9CAA33A2-411E-8443-83D0-3263C24E97A5}" type="slidenum">
              <a:rPr lang="en-US" smtClean="0"/>
              <a:pPr/>
              <a:t>15</a:t>
            </a:fld>
            <a:endParaRPr lang="en-US"/>
          </a:p>
        </p:txBody>
      </p:sp>
      <p:graphicFrame>
        <p:nvGraphicFramePr>
          <p:cNvPr id="4" name="Table 3">
            <a:extLst>
              <a:ext uri="{FF2B5EF4-FFF2-40B4-BE49-F238E27FC236}">
                <a16:creationId xmlns:a16="http://schemas.microsoft.com/office/drawing/2014/main" id="{DE4DB4A7-1D81-B583-319F-5BF62F269FDC}"/>
              </a:ext>
            </a:extLst>
          </p:cNvPr>
          <p:cNvGraphicFramePr>
            <a:graphicFrameLocks noGrp="1"/>
          </p:cNvGraphicFramePr>
          <p:nvPr>
            <p:extLst>
              <p:ext uri="{D42A27DB-BD31-4B8C-83A1-F6EECF244321}">
                <p14:modId xmlns:p14="http://schemas.microsoft.com/office/powerpoint/2010/main" val="414473992"/>
              </p:ext>
            </p:extLst>
          </p:nvPr>
        </p:nvGraphicFramePr>
        <p:xfrm>
          <a:off x="244763" y="900022"/>
          <a:ext cx="11702473" cy="5435574"/>
        </p:xfrm>
        <a:graphic>
          <a:graphicData uri="http://schemas.openxmlformats.org/drawingml/2006/table">
            <a:tbl>
              <a:tblPr/>
              <a:tblGrid>
                <a:gridCol w="2331277">
                  <a:extLst>
                    <a:ext uri="{9D8B030D-6E8A-4147-A177-3AD203B41FA5}">
                      <a16:colId xmlns:a16="http://schemas.microsoft.com/office/drawing/2014/main" val="386074944"/>
                    </a:ext>
                  </a:extLst>
                </a:gridCol>
                <a:gridCol w="3539820">
                  <a:extLst>
                    <a:ext uri="{9D8B030D-6E8A-4147-A177-3AD203B41FA5}">
                      <a16:colId xmlns:a16="http://schemas.microsoft.com/office/drawing/2014/main" val="1366341862"/>
                    </a:ext>
                  </a:extLst>
                </a:gridCol>
                <a:gridCol w="5831376">
                  <a:extLst>
                    <a:ext uri="{9D8B030D-6E8A-4147-A177-3AD203B41FA5}">
                      <a16:colId xmlns:a16="http://schemas.microsoft.com/office/drawing/2014/main" val="2226378922"/>
                    </a:ext>
                  </a:extLst>
                </a:gridCol>
              </a:tblGrid>
              <a:tr h="218498">
                <a:tc>
                  <a:txBody>
                    <a:bodyPr/>
                    <a:lstStyle/>
                    <a:p>
                      <a:r>
                        <a:rPr lang="en-US" sz="1400" b="1" dirty="0">
                          <a:solidFill>
                            <a:srgbClr val="000000"/>
                          </a:solidFill>
                          <a:effectLst/>
                          <a:highlight>
                            <a:srgbClr val="FCAF17"/>
                          </a:highlight>
                          <a:latin typeface="+mn-lt"/>
                        </a:rPr>
                        <a:t>O</a:t>
                      </a:r>
                      <a:r>
                        <a:rPr lang="en-CA" sz="1400" b="1" dirty="0" err="1">
                          <a:solidFill>
                            <a:srgbClr val="000000"/>
                          </a:solidFill>
                          <a:effectLst/>
                          <a:highlight>
                            <a:srgbClr val="FCAF17"/>
                          </a:highlight>
                          <a:latin typeface="+mn-lt"/>
                        </a:rPr>
                        <a:t>rganization</a:t>
                      </a:r>
                      <a:r>
                        <a:rPr lang="en-CA" sz="1400" b="1" dirty="0">
                          <a:solidFill>
                            <a:srgbClr val="000000"/>
                          </a:solidFill>
                          <a:effectLst/>
                          <a:highlight>
                            <a:srgbClr val="FCAF17"/>
                          </a:highlight>
                          <a:latin typeface="+mn-lt"/>
                        </a:rPr>
                        <a:t> </a:t>
                      </a:r>
                      <a:endParaRPr lang="en-CA" sz="1400" dirty="0">
                        <a:effectLst/>
                        <a:highlight>
                          <a:srgbClr val="FCAF17"/>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CAF17"/>
                    </a:solidFill>
                  </a:tcPr>
                </a:tc>
                <a:tc>
                  <a:txBody>
                    <a:bodyPr/>
                    <a:lstStyle/>
                    <a:p>
                      <a:r>
                        <a:rPr lang="en-CA" sz="1400" b="1">
                          <a:solidFill>
                            <a:srgbClr val="000000"/>
                          </a:solidFill>
                          <a:effectLst/>
                          <a:highlight>
                            <a:srgbClr val="FCAF17"/>
                          </a:highlight>
                          <a:latin typeface="+mn-lt"/>
                        </a:rPr>
                        <a:t>Request</a:t>
                      </a:r>
                      <a:endParaRPr lang="en-CA" sz="1400">
                        <a:effectLst/>
                        <a:highlight>
                          <a:srgbClr val="FCAF17"/>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CAF17"/>
                    </a:solidFill>
                  </a:tcPr>
                </a:tc>
                <a:tc>
                  <a:txBody>
                    <a:bodyPr/>
                    <a:lstStyle/>
                    <a:p>
                      <a:r>
                        <a:rPr lang="en-CA" sz="1400" b="1">
                          <a:solidFill>
                            <a:srgbClr val="000000"/>
                          </a:solidFill>
                          <a:effectLst/>
                          <a:highlight>
                            <a:srgbClr val="FCAF17"/>
                          </a:highlight>
                          <a:latin typeface="+mn-lt"/>
                        </a:rPr>
                        <a:t>Additional Notes</a:t>
                      </a:r>
                      <a:endParaRPr lang="en-CA" sz="1400">
                        <a:effectLst/>
                        <a:highlight>
                          <a:srgbClr val="FCAF17"/>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CAF17"/>
                    </a:solidFill>
                  </a:tcPr>
                </a:tc>
                <a:extLst>
                  <a:ext uri="{0D108BD9-81ED-4DB2-BD59-A6C34878D82A}">
                    <a16:rowId xmlns:a16="http://schemas.microsoft.com/office/drawing/2014/main" val="2349707949"/>
                  </a:ext>
                </a:extLst>
              </a:tr>
              <a:tr h="704864">
                <a:tc>
                  <a:txBody>
                    <a:bodyPr/>
                    <a:lstStyle/>
                    <a:p>
                      <a:r>
                        <a:rPr lang="en-CA" sz="1400" dirty="0">
                          <a:solidFill>
                            <a:srgbClr val="000000"/>
                          </a:solidFill>
                          <a:effectLst/>
                          <a:highlight>
                            <a:srgbClr val="FEE3CC"/>
                          </a:highlight>
                          <a:latin typeface="+mn-lt"/>
                          <a:hlinkClick r:id="rId2"/>
                        </a:rPr>
                        <a:t>Canadian Premature Babies Foundation</a:t>
                      </a:r>
                      <a:endParaRPr lang="en-CA" sz="1400" dirty="0">
                        <a:effectLst/>
                        <a:highlight>
                          <a:srgbClr val="FEE3CC"/>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E3CC"/>
                    </a:solidFill>
                  </a:tcPr>
                </a:tc>
                <a:tc>
                  <a:txBody>
                    <a:bodyPr/>
                    <a:lstStyle/>
                    <a:p>
                      <a:r>
                        <a:rPr lang="en-US" sz="1400">
                          <a:solidFill>
                            <a:srgbClr val="000000"/>
                          </a:solidFill>
                          <a:effectLst/>
                          <a:highlight>
                            <a:srgbClr val="FEE3CC"/>
                          </a:highlight>
                          <a:latin typeface="+mn-lt"/>
                        </a:rPr>
                        <a:t>Parent:</a:t>
                      </a:r>
                      <a:endParaRPr lang="en-US" sz="1400">
                        <a:effectLst/>
                        <a:highlight>
                          <a:srgbClr val="FEE3CC"/>
                        </a:highlight>
                        <a:latin typeface="+mn-lt"/>
                      </a:endParaRPr>
                    </a:p>
                    <a:p>
                      <a:pPr marL="457200">
                        <a:buFont typeface="Arial" panose="020B0604020202020204" pitchFamily="34" charset="0"/>
                        <a:buChar char="•"/>
                      </a:pPr>
                      <a:r>
                        <a:rPr lang="en-US" sz="1400">
                          <a:solidFill>
                            <a:srgbClr val="000000"/>
                          </a:solidFill>
                          <a:effectLst/>
                          <a:highlight>
                            <a:srgbClr val="FEE3CC"/>
                          </a:highlight>
                          <a:latin typeface="+mn-lt"/>
                        </a:rPr>
                        <a:t>Podcasts – Season 3 is dedicated to RSV</a:t>
                      </a:r>
                      <a:endParaRPr lang="en-US" sz="1400">
                        <a:effectLst/>
                        <a:highlight>
                          <a:srgbClr val="FEE3CC"/>
                        </a:highlight>
                        <a:latin typeface="+mn-lt"/>
                      </a:endParaRPr>
                    </a:p>
                    <a:p>
                      <a:pPr marL="457200">
                        <a:buFont typeface="Arial" panose="020B0604020202020204" pitchFamily="34" charset="0"/>
                        <a:buChar char="•"/>
                      </a:pPr>
                      <a:r>
                        <a:rPr lang="en-US" sz="1400" u="sng">
                          <a:solidFill>
                            <a:srgbClr val="0563C1"/>
                          </a:solidFill>
                          <a:effectLst/>
                          <a:highlight>
                            <a:srgbClr val="FEE3CC"/>
                          </a:highlight>
                          <a:latin typeface="+mn-lt"/>
                          <a:hlinkClick r:id="rId3"/>
                        </a:rPr>
                        <a:t>YouTube: New approaches to deal with RSV (Oct/23)</a:t>
                      </a:r>
                      <a:endParaRPr lang="en-US" sz="1400">
                        <a:effectLst/>
                        <a:highlight>
                          <a:srgbClr val="FEE3CC"/>
                        </a:highlight>
                        <a:latin typeface="+mn-lt"/>
                      </a:endParaRPr>
                    </a:p>
                    <a:p>
                      <a:pPr marL="457200">
                        <a:buFont typeface="Arial" panose="020B0604020202020204" pitchFamily="34" charset="0"/>
                        <a:buChar char="•"/>
                      </a:pPr>
                      <a:r>
                        <a:rPr lang="en-US" sz="1400" u="sng">
                          <a:solidFill>
                            <a:srgbClr val="0563C1"/>
                          </a:solidFill>
                          <a:effectLst/>
                          <a:highlight>
                            <a:srgbClr val="FEE3CC"/>
                          </a:highlight>
                          <a:latin typeface="+mn-lt"/>
                          <a:hlinkClick r:id="rId4"/>
                        </a:rPr>
                        <a:t>Special Preemie Chat- RSV (Nov/23)</a:t>
                      </a:r>
                      <a:endParaRPr lang="en-US" sz="1400">
                        <a:effectLst/>
                        <a:highlight>
                          <a:srgbClr val="FEE3CC"/>
                        </a:highlight>
                        <a:latin typeface="+mn-lt"/>
                      </a:endParaRPr>
                    </a:p>
                    <a:p>
                      <a:pPr marL="457200">
                        <a:buFont typeface="Arial" panose="020B0604020202020204" pitchFamily="34" charset="0"/>
                        <a:buChar char="•"/>
                      </a:pPr>
                      <a:r>
                        <a:rPr lang="en-US" sz="1400">
                          <a:solidFill>
                            <a:srgbClr val="000000"/>
                          </a:solidFill>
                          <a:effectLst/>
                          <a:highlight>
                            <a:srgbClr val="FEE3CC"/>
                          </a:highlight>
                          <a:latin typeface="+mn-lt"/>
                        </a:rPr>
                        <a:t>Common Respiratory Illnesses – Parent Handbook</a:t>
                      </a:r>
                      <a:endParaRPr lang="en-US" sz="1400">
                        <a:effectLst/>
                        <a:highlight>
                          <a:srgbClr val="FEE3CC"/>
                        </a:highlight>
                        <a:latin typeface="+mn-lt"/>
                      </a:endParaRPr>
                    </a:p>
                    <a:p>
                      <a:pPr marL="457200">
                        <a:buFont typeface="Arial" panose="020B0604020202020204" pitchFamily="34" charset="0"/>
                        <a:buChar char="•"/>
                      </a:pPr>
                      <a:r>
                        <a:rPr lang="en-US" sz="1400">
                          <a:solidFill>
                            <a:srgbClr val="000000"/>
                          </a:solidFill>
                          <a:effectLst/>
                          <a:highlight>
                            <a:srgbClr val="FEE3CC"/>
                          </a:highlight>
                          <a:latin typeface="+mn-lt"/>
                        </a:rPr>
                        <a:t>RSV factsheet</a:t>
                      </a:r>
                      <a:endParaRPr lang="en-US" sz="1400">
                        <a:effectLst/>
                        <a:highlight>
                          <a:srgbClr val="FEE3CC"/>
                        </a:highlight>
                        <a:latin typeface="+mn-lt"/>
                      </a:endParaRPr>
                    </a:p>
                    <a:p>
                      <a:pPr marL="457200">
                        <a:buFont typeface="Arial" panose="020B0604020202020204" pitchFamily="34" charset="0"/>
                        <a:buChar char="•"/>
                      </a:pPr>
                      <a:r>
                        <a:rPr lang="en-US" sz="1400">
                          <a:solidFill>
                            <a:srgbClr val="000000"/>
                          </a:solidFill>
                          <a:effectLst/>
                          <a:highlight>
                            <a:srgbClr val="FEE3CC"/>
                          </a:highlight>
                          <a:latin typeface="+mn-lt"/>
                        </a:rPr>
                        <a:t>National Survey Results (2023)</a:t>
                      </a: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E3CC"/>
                    </a:solidFill>
                  </a:tcPr>
                </a:tc>
                <a:tc>
                  <a:txBody>
                    <a:bodyPr/>
                    <a:lstStyle/>
                    <a:p>
                      <a:pPr>
                        <a:buFont typeface="Arial" panose="020B0604020202020204" pitchFamily="34" charset="0"/>
                        <a:buChar char="•"/>
                      </a:pPr>
                      <a:r>
                        <a:rPr lang="en-US" sz="1400" dirty="0">
                          <a:solidFill>
                            <a:srgbClr val="000000"/>
                          </a:solidFill>
                          <a:effectLst/>
                          <a:highlight>
                            <a:srgbClr val="FEE3CC"/>
                          </a:highlight>
                          <a:latin typeface="+mn-lt"/>
                        </a:rPr>
                        <a:t> National survey focused on parental knowledge and understanding of RSV and how to reduce the risk of infection</a:t>
                      </a:r>
                      <a:endParaRPr lang="en-US" sz="1400" dirty="0">
                        <a:effectLst/>
                        <a:highlight>
                          <a:srgbClr val="FEE3CC"/>
                        </a:highlight>
                        <a:latin typeface="+mn-lt"/>
                      </a:endParaRPr>
                    </a:p>
                    <a:p>
                      <a:r>
                        <a:rPr lang="en-US" sz="1400" u="sng" dirty="0">
                          <a:solidFill>
                            <a:srgbClr val="0000FF"/>
                          </a:solidFill>
                          <a:effectLst/>
                          <a:highlight>
                            <a:srgbClr val="FEE3CC"/>
                          </a:highlight>
                          <a:latin typeface="+mn-lt"/>
                          <a:hlinkClick r:id="rId5"/>
                        </a:rPr>
                        <a:t>Podcasts | CPBF (cpbf-fbpc.org)</a:t>
                      </a:r>
                      <a:endParaRPr lang="en-US" sz="1400" dirty="0">
                        <a:effectLst/>
                        <a:highlight>
                          <a:srgbClr val="FEE3CC"/>
                        </a:highlight>
                        <a:latin typeface="+mn-lt"/>
                      </a:endParaRPr>
                    </a:p>
                    <a:p>
                      <a:r>
                        <a:rPr lang="en-US" sz="1400" u="sng" dirty="0">
                          <a:solidFill>
                            <a:srgbClr val="0563C1"/>
                          </a:solidFill>
                          <a:effectLst/>
                          <a:highlight>
                            <a:srgbClr val="FEE3CC"/>
                          </a:highlight>
                          <a:latin typeface="+mn-lt"/>
                          <a:hlinkClick r:id="rId6"/>
                        </a:rPr>
                        <a:t>Parent Handbook</a:t>
                      </a:r>
                      <a:endParaRPr lang="en-US" sz="1400" dirty="0">
                        <a:effectLst/>
                        <a:highlight>
                          <a:srgbClr val="FEE3CC"/>
                        </a:highlight>
                        <a:latin typeface="+mn-lt"/>
                      </a:endParaRPr>
                    </a:p>
                    <a:p>
                      <a:r>
                        <a:rPr lang="en-US" sz="1400" u="sng" dirty="0">
                          <a:solidFill>
                            <a:srgbClr val="0563C1"/>
                          </a:solidFill>
                          <a:effectLst/>
                          <a:highlight>
                            <a:srgbClr val="FEE3CC"/>
                          </a:highlight>
                          <a:latin typeface="+mn-lt"/>
                          <a:hlinkClick r:id="rId7"/>
                        </a:rPr>
                        <a:t>RSV Factsheet</a:t>
                      </a:r>
                      <a:endParaRPr lang="en-US" sz="1400" dirty="0">
                        <a:effectLst/>
                        <a:highlight>
                          <a:srgbClr val="FEE3CC"/>
                        </a:highlight>
                        <a:latin typeface="+mn-lt"/>
                      </a:endParaRPr>
                    </a:p>
                    <a:p>
                      <a:pPr>
                        <a:buFont typeface="Arial" panose="020B0604020202020204" pitchFamily="34" charset="0"/>
                        <a:buChar char="•"/>
                      </a:pPr>
                      <a:r>
                        <a:rPr lang="en-US" sz="1400" u="sng" dirty="0">
                          <a:solidFill>
                            <a:srgbClr val="0563C1"/>
                          </a:solidFill>
                          <a:effectLst/>
                          <a:highlight>
                            <a:srgbClr val="FEE3CC"/>
                          </a:highlight>
                          <a:latin typeface="+mn-lt"/>
                          <a:hlinkClick r:id="rId8"/>
                        </a:rPr>
                        <a:t>National survey 2023 results</a:t>
                      </a:r>
                      <a:endParaRPr lang="en-US" sz="1400" dirty="0">
                        <a:effectLst/>
                        <a:highlight>
                          <a:srgbClr val="FEE3CC"/>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EE3CC"/>
                    </a:solidFill>
                  </a:tcPr>
                </a:tc>
                <a:extLst>
                  <a:ext uri="{0D108BD9-81ED-4DB2-BD59-A6C34878D82A}">
                    <a16:rowId xmlns:a16="http://schemas.microsoft.com/office/drawing/2014/main" val="3400637909"/>
                  </a:ext>
                </a:extLst>
              </a:tr>
              <a:tr h="704864">
                <a:tc>
                  <a:txBody>
                    <a:bodyPr/>
                    <a:lstStyle/>
                    <a:p>
                      <a:r>
                        <a:rPr lang="en-CA" sz="1400" dirty="0">
                          <a:solidFill>
                            <a:srgbClr val="000000"/>
                          </a:solidFill>
                          <a:effectLst/>
                          <a:highlight>
                            <a:srgbClr val="FEE3CC"/>
                          </a:highlight>
                          <a:latin typeface="+mn-lt"/>
                        </a:rPr>
                        <a:t>Ministry of Health</a:t>
                      </a:r>
                      <a:endParaRPr lang="en-CA" sz="1400" dirty="0">
                        <a:effectLst/>
                        <a:highlight>
                          <a:srgbClr val="FEE3CC"/>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3CC"/>
                    </a:solidFill>
                  </a:tcPr>
                </a:tc>
                <a:tc>
                  <a:txBody>
                    <a:bodyPr/>
                    <a:lstStyle/>
                    <a:p>
                      <a:pPr marL="0" indent="0">
                        <a:buFont typeface="Arial" panose="020B0604020202020204" pitchFamily="34" charset="0"/>
                        <a:buNone/>
                      </a:pPr>
                      <a:r>
                        <a:rPr lang="en-US" sz="1400" dirty="0">
                          <a:solidFill>
                            <a:srgbClr val="000000"/>
                          </a:solidFill>
                          <a:effectLst/>
                          <a:highlight>
                            <a:srgbClr val="FEE3CC"/>
                          </a:highlight>
                          <a:latin typeface="+mn-lt"/>
                        </a:rPr>
                        <a:t>Provider and Patient resources including (at this time):</a:t>
                      </a:r>
                      <a:endParaRPr lang="en-US" sz="1400" dirty="0">
                        <a:effectLst/>
                        <a:highlight>
                          <a:srgbClr val="FEE3CC"/>
                        </a:highlight>
                        <a:latin typeface="+mn-lt"/>
                      </a:endParaRPr>
                    </a:p>
                    <a:p>
                      <a:pPr marL="285750" indent="-285750">
                        <a:buFont typeface="Arial" panose="020B0604020202020204" pitchFamily="34" charset="0"/>
                        <a:buChar char="•"/>
                      </a:pPr>
                      <a:r>
                        <a:rPr lang="en-US" sz="1400" dirty="0">
                          <a:solidFill>
                            <a:srgbClr val="000000"/>
                          </a:solidFill>
                          <a:effectLst/>
                          <a:highlight>
                            <a:srgbClr val="FEE3CC"/>
                          </a:highlight>
                          <a:latin typeface="+mn-lt"/>
                        </a:rPr>
                        <a:t>Fact sheets (RSV General; Nirsevimab; Abrysvo; What is a monoclonal antibody?)</a:t>
                      </a:r>
                      <a:endParaRPr lang="en-US" sz="1400" dirty="0">
                        <a:effectLst/>
                        <a:highlight>
                          <a:srgbClr val="FEE3CC"/>
                        </a:highlight>
                        <a:latin typeface="+mn-lt"/>
                      </a:endParaRPr>
                    </a:p>
                    <a:p>
                      <a:pPr marL="285750" indent="-285750">
                        <a:buFont typeface="Arial" panose="020B0604020202020204" pitchFamily="34" charset="0"/>
                        <a:buChar char="•"/>
                      </a:pPr>
                      <a:r>
                        <a:rPr lang="en-US" sz="1400" dirty="0">
                          <a:solidFill>
                            <a:srgbClr val="000000"/>
                          </a:solidFill>
                          <a:effectLst/>
                          <a:highlight>
                            <a:srgbClr val="FEE3CC"/>
                          </a:highlight>
                          <a:latin typeface="+mn-lt"/>
                        </a:rPr>
                        <a:t>HCP Guidance Documents (everything need to know about implementation for Nirsevimab and Abrysvo)</a:t>
                      </a:r>
                      <a:endParaRPr lang="en-US" sz="1400" dirty="0">
                        <a:effectLst/>
                        <a:highlight>
                          <a:srgbClr val="FEE3CC"/>
                        </a:highlight>
                        <a:latin typeface="+mn-lt"/>
                      </a:endParaRPr>
                    </a:p>
                    <a:p>
                      <a:pPr marL="285750" indent="-285750">
                        <a:buFont typeface="Arial" panose="020B0604020202020204" pitchFamily="34" charset="0"/>
                        <a:buChar char="•"/>
                      </a:pPr>
                      <a:r>
                        <a:rPr lang="en-US" sz="1400" dirty="0">
                          <a:solidFill>
                            <a:srgbClr val="000000"/>
                          </a:solidFill>
                          <a:effectLst/>
                          <a:highlight>
                            <a:srgbClr val="FEE3CC"/>
                          </a:highlight>
                          <a:latin typeface="+mn-lt"/>
                        </a:rPr>
                        <a:t>Standard deck with common slides for providers containing implementation items</a:t>
                      </a:r>
                      <a:endParaRPr lang="en-US" sz="1400" dirty="0">
                        <a:effectLst/>
                        <a:highlight>
                          <a:srgbClr val="FEE3CC"/>
                        </a:highlight>
                        <a:latin typeface="+mn-lt"/>
                      </a:endParaRPr>
                    </a:p>
                    <a:p>
                      <a:pPr marL="285750" indent="-285750">
                        <a:buFont typeface="Arial" panose="020B0604020202020204" pitchFamily="34" charset="0"/>
                        <a:buChar char="•"/>
                      </a:pPr>
                      <a:r>
                        <a:rPr lang="en-US" sz="1400" dirty="0">
                          <a:solidFill>
                            <a:srgbClr val="000000"/>
                          </a:solidFill>
                          <a:effectLst/>
                          <a:highlight>
                            <a:srgbClr val="FEE3CC"/>
                          </a:highlight>
                          <a:latin typeface="+mn-lt"/>
                        </a:rPr>
                        <a:t>Resp season preparedness exercises – primary care with RSV focus (in development)</a:t>
                      </a:r>
                      <a:endParaRPr lang="en-US" sz="1400" dirty="0">
                        <a:effectLst/>
                        <a:highlight>
                          <a:srgbClr val="FEE3CC"/>
                        </a:highlight>
                        <a:latin typeface="+mn-lt"/>
                      </a:endParaRP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3CC"/>
                    </a:solidFill>
                  </a:tcPr>
                </a:tc>
                <a:tc>
                  <a:txBody>
                    <a:bodyPr/>
                    <a:lstStyle/>
                    <a:p>
                      <a:pPr fontAlgn="base">
                        <a:buFont typeface="Arial" panose="020B0604020202020204" pitchFamily="34" charset="0"/>
                        <a:buChar char="•"/>
                      </a:pPr>
                      <a:r>
                        <a:rPr lang="en-US" sz="1400" dirty="0">
                          <a:solidFill>
                            <a:srgbClr val="000000"/>
                          </a:solidFill>
                          <a:effectLst/>
                          <a:highlight>
                            <a:srgbClr val="FEE3CC"/>
                          </a:highlight>
                          <a:latin typeface="+mn-lt"/>
                        </a:rPr>
                        <a:t> Materials are still in approvals and will be translated prior to release</a:t>
                      </a:r>
                    </a:p>
                    <a:p>
                      <a:pPr fontAlgn="base">
                        <a:buFont typeface="Arial" panose="020B0604020202020204" pitchFamily="34" charset="0"/>
                        <a:buChar char="•"/>
                      </a:pPr>
                      <a:r>
                        <a:rPr lang="en-US" sz="1400" dirty="0">
                          <a:solidFill>
                            <a:srgbClr val="000000"/>
                          </a:solidFill>
                          <a:effectLst/>
                          <a:highlight>
                            <a:srgbClr val="FEE3CC"/>
                          </a:highlight>
                          <a:latin typeface="+mn-lt"/>
                          <a:hlinkClick r:id="rId9"/>
                        </a:rPr>
                        <a:t> Website for HCPs</a:t>
                      </a:r>
                      <a:r>
                        <a:rPr lang="en-US" sz="1400" dirty="0">
                          <a:solidFill>
                            <a:srgbClr val="000000"/>
                          </a:solidFill>
                          <a:effectLst/>
                          <a:highlight>
                            <a:srgbClr val="FEE3CC"/>
                          </a:highlight>
                          <a:latin typeface="+mn-lt"/>
                        </a:rPr>
                        <a:t>: content being updated</a:t>
                      </a:r>
                    </a:p>
                    <a:p>
                      <a:pPr fontAlgn="base">
                        <a:buFont typeface="Arial" panose="020B0604020202020204" pitchFamily="34" charset="0"/>
                        <a:buChar char="•"/>
                      </a:pPr>
                      <a:r>
                        <a:rPr lang="en-US" sz="1400" dirty="0">
                          <a:solidFill>
                            <a:srgbClr val="000000"/>
                          </a:solidFill>
                          <a:effectLst/>
                          <a:highlight>
                            <a:srgbClr val="FEE3CC"/>
                          </a:highlight>
                          <a:latin typeface="+mn-lt"/>
                          <a:hlinkClick r:id="rId10"/>
                        </a:rPr>
                        <a:t> Public Website</a:t>
                      </a:r>
                      <a:r>
                        <a:rPr lang="en-US" sz="1400" dirty="0">
                          <a:solidFill>
                            <a:srgbClr val="000000"/>
                          </a:solidFill>
                          <a:effectLst/>
                          <a:highlight>
                            <a:srgbClr val="FEE3CC"/>
                          </a:highlight>
                          <a:latin typeface="+mn-lt"/>
                        </a:rPr>
                        <a:t>: content being updated</a:t>
                      </a:r>
                    </a:p>
                  </a:txBody>
                  <a:tcPr marL="33858" marR="33858" marT="16929" marB="1692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E3CC"/>
                    </a:solidFill>
                  </a:tcPr>
                </a:tc>
                <a:extLst>
                  <a:ext uri="{0D108BD9-81ED-4DB2-BD59-A6C34878D82A}">
                    <a16:rowId xmlns:a16="http://schemas.microsoft.com/office/drawing/2014/main" val="935402917"/>
                  </a:ext>
                </a:extLst>
              </a:tr>
            </a:tbl>
          </a:graphicData>
        </a:graphic>
      </p:graphicFrame>
      <p:sp>
        <p:nvSpPr>
          <p:cNvPr id="3" name="TextBox 2">
            <a:extLst>
              <a:ext uri="{FF2B5EF4-FFF2-40B4-BE49-F238E27FC236}">
                <a16:creationId xmlns:a16="http://schemas.microsoft.com/office/drawing/2014/main" id="{4FA9F349-5604-7F54-07AD-5547720B37DF}"/>
              </a:ext>
            </a:extLst>
          </p:cNvPr>
          <p:cNvSpPr txBox="1"/>
          <p:nvPr/>
        </p:nvSpPr>
        <p:spPr>
          <a:xfrm>
            <a:off x="3980896" y="6518616"/>
            <a:ext cx="384932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0000"/>
                </a:solidFill>
                <a:effectLst/>
                <a:uLnTx/>
                <a:uFillTx/>
                <a:latin typeface="Arial" panose="020B0604020202020204"/>
                <a:ea typeface="+mn-ea"/>
                <a:cs typeface="+mn-cs"/>
              </a:rPr>
              <a:t>CONFIDENTIAL</a:t>
            </a:r>
            <a:endParaRPr kumimoji="0" lang="en-CA" sz="1000" b="1"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65425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14197-DC7E-6E95-A908-6CDB3A7E5304}"/>
              </a:ext>
            </a:extLst>
          </p:cNvPr>
          <p:cNvSpPr>
            <a:spLocks noGrp="1"/>
          </p:cNvSpPr>
          <p:nvPr>
            <p:ph type="title"/>
          </p:nvPr>
        </p:nvSpPr>
        <p:spPr/>
        <p:txBody>
          <a:bodyPr/>
          <a:lstStyle/>
          <a:p>
            <a:r>
              <a:rPr lang="en-US" dirty="0"/>
              <a:t>Agenda</a:t>
            </a:r>
            <a:endParaRPr lang="en-CA" dirty="0"/>
          </a:p>
        </p:txBody>
      </p:sp>
      <p:graphicFrame>
        <p:nvGraphicFramePr>
          <p:cNvPr id="3" name="Table 5">
            <a:extLst>
              <a:ext uri="{FF2B5EF4-FFF2-40B4-BE49-F238E27FC236}">
                <a16:creationId xmlns:a16="http://schemas.microsoft.com/office/drawing/2014/main" id="{570BA43B-DB4E-0CA3-FBC7-C110F470BA2A}"/>
              </a:ext>
            </a:extLst>
          </p:cNvPr>
          <p:cNvGraphicFramePr>
            <a:graphicFrameLocks noGrp="1"/>
          </p:cNvGraphicFramePr>
          <p:nvPr>
            <p:ph idx="1"/>
            <p:extLst>
              <p:ext uri="{D42A27DB-BD31-4B8C-83A1-F6EECF244321}">
                <p14:modId xmlns:p14="http://schemas.microsoft.com/office/powerpoint/2010/main" val="2832410686"/>
              </p:ext>
            </p:extLst>
          </p:nvPr>
        </p:nvGraphicFramePr>
        <p:xfrm>
          <a:off x="463060" y="1203960"/>
          <a:ext cx="10641942" cy="2763520"/>
        </p:xfrm>
        <a:graphic>
          <a:graphicData uri="http://schemas.openxmlformats.org/drawingml/2006/table">
            <a:tbl>
              <a:tblPr firstRow="1" bandRow="1">
                <a:tableStyleId>{5C22544A-7EE6-4342-B048-85BDC9FD1C3A}</a:tableStyleId>
              </a:tblPr>
              <a:tblGrid>
                <a:gridCol w="4421069">
                  <a:extLst>
                    <a:ext uri="{9D8B030D-6E8A-4147-A177-3AD203B41FA5}">
                      <a16:colId xmlns:a16="http://schemas.microsoft.com/office/drawing/2014/main" val="1932421311"/>
                    </a:ext>
                  </a:extLst>
                </a:gridCol>
                <a:gridCol w="3492903">
                  <a:extLst>
                    <a:ext uri="{9D8B030D-6E8A-4147-A177-3AD203B41FA5}">
                      <a16:colId xmlns:a16="http://schemas.microsoft.com/office/drawing/2014/main" val="446429575"/>
                    </a:ext>
                  </a:extLst>
                </a:gridCol>
                <a:gridCol w="2727970">
                  <a:extLst>
                    <a:ext uri="{9D8B030D-6E8A-4147-A177-3AD203B41FA5}">
                      <a16:colId xmlns:a16="http://schemas.microsoft.com/office/drawing/2014/main" val="2279491561"/>
                    </a:ext>
                  </a:extLst>
                </a:gridCol>
              </a:tblGrid>
              <a:tr h="370840">
                <a:tc>
                  <a:txBody>
                    <a:bodyPr/>
                    <a:lstStyle/>
                    <a:p>
                      <a:pPr algn="l"/>
                      <a:r>
                        <a:rPr lang="en-US" dirty="0"/>
                        <a:t>Item</a:t>
                      </a:r>
                      <a:endParaRPr lang="en-CA" dirty="0"/>
                    </a:p>
                  </a:txBody>
                  <a:tcPr/>
                </a:tc>
                <a:tc>
                  <a:txBody>
                    <a:bodyPr/>
                    <a:lstStyle/>
                    <a:p>
                      <a:pPr algn="ctr"/>
                      <a:r>
                        <a:rPr lang="en-US" dirty="0"/>
                        <a:t>Speaker</a:t>
                      </a:r>
                      <a:endParaRPr lang="en-CA" dirty="0"/>
                    </a:p>
                  </a:txBody>
                  <a:tcPr/>
                </a:tc>
                <a:tc>
                  <a:txBody>
                    <a:bodyPr/>
                    <a:lstStyle/>
                    <a:p>
                      <a:pPr algn="ctr"/>
                      <a:r>
                        <a:rPr lang="en-US" dirty="0"/>
                        <a:t>Time (mins)</a:t>
                      </a:r>
                      <a:endParaRPr lang="en-CA" dirty="0"/>
                    </a:p>
                  </a:txBody>
                  <a:tcPr/>
                </a:tc>
                <a:extLst>
                  <a:ext uri="{0D108BD9-81ED-4DB2-BD59-A6C34878D82A}">
                    <a16:rowId xmlns:a16="http://schemas.microsoft.com/office/drawing/2014/main" val="2331599232"/>
                  </a:ext>
                </a:extLst>
              </a:tr>
              <a:tr h="370840">
                <a:tc>
                  <a:txBody>
                    <a:bodyPr/>
                    <a:lstStyle/>
                    <a:p>
                      <a:pPr algn="l"/>
                      <a:r>
                        <a:rPr lang="en-US" dirty="0"/>
                        <a:t>Introductions</a:t>
                      </a:r>
                      <a:endParaRPr lang="en-CA" dirty="0"/>
                    </a:p>
                  </a:txBody>
                  <a:tcPr/>
                </a:tc>
                <a:tc>
                  <a:txBody>
                    <a:bodyPr/>
                    <a:lstStyle/>
                    <a:p>
                      <a:pPr algn="ctr"/>
                      <a:r>
                        <a:rPr lang="en-CA" dirty="0"/>
                        <a:t>Dan Warshafsky and </a:t>
                      </a:r>
                    </a:p>
                    <a:p>
                      <a:pPr algn="ctr"/>
                      <a:r>
                        <a:rPr lang="en-CA" dirty="0"/>
                        <a:t>Liz Muggah </a:t>
                      </a:r>
                    </a:p>
                  </a:txBody>
                  <a:tcPr/>
                </a:tc>
                <a:tc>
                  <a:txBody>
                    <a:bodyPr/>
                    <a:lstStyle/>
                    <a:p>
                      <a:pPr algn="ctr"/>
                      <a:r>
                        <a:rPr lang="en-US" dirty="0"/>
                        <a:t>5</a:t>
                      </a:r>
                      <a:endParaRPr lang="en-CA" dirty="0"/>
                    </a:p>
                  </a:txBody>
                  <a:tcPr/>
                </a:tc>
                <a:extLst>
                  <a:ext uri="{0D108BD9-81ED-4DB2-BD59-A6C34878D82A}">
                    <a16:rowId xmlns:a16="http://schemas.microsoft.com/office/drawing/2014/main" val="441592118"/>
                  </a:ext>
                </a:extLst>
              </a:tr>
              <a:tr h="370840">
                <a:tc>
                  <a:txBody>
                    <a:bodyPr/>
                    <a:lstStyle/>
                    <a:p>
                      <a:pPr algn="l"/>
                      <a:r>
                        <a:rPr lang="en-US" dirty="0"/>
                        <a:t>Infant RSV Program Overview</a:t>
                      </a:r>
                      <a:endParaRPr lang="en-CA" dirty="0"/>
                    </a:p>
                  </a:txBody>
                  <a:tcPr/>
                </a:tc>
                <a:tc>
                  <a:txBody>
                    <a:bodyPr/>
                    <a:lstStyle/>
                    <a:p>
                      <a:pPr algn="ctr"/>
                      <a:r>
                        <a:rPr lang="en-US" dirty="0"/>
                        <a:t>Daniel Warshafsky and </a:t>
                      </a:r>
                    </a:p>
                    <a:p>
                      <a:pPr algn="ctr"/>
                      <a:r>
                        <a:rPr lang="en-US" dirty="0"/>
                        <a:t>Liz Muggah </a:t>
                      </a:r>
                      <a:endParaRPr lang="en-CA" dirty="0"/>
                    </a:p>
                  </a:txBody>
                  <a:tcPr/>
                </a:tc>
                <a:tc>
                  <a:txBody>
                    <a:bodyPr/>
                    <a:lstStyle/>
                    <a:p>
                      <a:pPr algn="ctr"/>
                      <a:r>
                        <a:rPr lang="en-US" dirty="0"/>
                        <a:t>10 </a:t>
                      </a:r>
                      <a:endParaRPr lang="en-CA" dirty="0"/>
                    </a:p>
                  </a:txBody>
                  <a:tcPr/>
                </a:tc>
                <a:extLst>
                  <a:ext uri="{0D108BD9-81ED-4DB2-BD59-A6C34878D82A}">
                    <a16:rowId xmlns:a16="http://schemas.microsoft.com/office/drawing/2014/main" val="3653437276"/>
                  </a:ext>
                </a:extLst>
              </a:tr>
              <a:tr h="370840">
                <a:tc>
                  <a:txBody>
                    <a:bodyPr/>
                    <a:lstStyle/>
                    <a:p>
                      <a:pPr algn="l"/>
                      <a:r>
                        <a:rPr lang="en-US" dirty="0"/>
                        <a:t>Tabletop Exercise</a:t>
                      </a:r>
                      <a:endParaRPr lang="en-CA" dirty="0"/>
                    </a:p>
                  </a:txBody>
                  <a:tcPr/>
                </a:tc>
                <a:tc>
                  <a:txBody>
                    <a:bodyPr/>
                    <a:lstStyle/>
                    <a:p>
                      <a:pPr algn="ctr"/>
                      <a:r>
                        <a:rPr lang="en-US" dirty="0"/>
                        <a:t>Daniel Warshafsky</a:t>
                      </a:r>
                      <a:endParaRPr lang="en-CA" dirty="0"/>
                    </a:p>
                  </a:txBody>
                  <a:tcPr/>
                </a:tc>
                <a:tc>
                  <a:txBody>
                    <a:bodyPr/>
                    <a:lstStyle/>
                    <a:p>
                      <a:pPr algn="ctr"/>
                      <a:r>
                        <a:rPr lang="en-US" dirty="0"/>
                        <a:t>15</a:t>
                      </a:r>
                      <a:endParaRPr lang="en-CA" dirty="0"/>
                    </a:p>
                  </a:txBody>
                  <a:tcPr/>
                </a:tc>
                <a:extLst>
                  <a:ext uri="{0D108BD9-81ED-4DB2-BD59-A6C34878D82A}">
                    <a16:rowId xmlns:a16="http://schemas.microsoft.com/office/drawing/2014/main" val="3163634191"/>
                  </a:ext>
                </a:extLst>
              </a:tr>
              <a:tr h="370840">
                <a:tc>
                  <a:txBody>
                    <a:bodyPr/>
                    <a:lstStyle/>
                    <a:p>
                      <a:pPr algn="l"/>
                      <a:r>
                        <a:rPr lang="en-US" dirty="0"/>
                        <a:t>Primary Care Supports</a:t>
                      </a:r>
                      <a:endParaRPr lang="en-CA" dirty="0"/>
                    </a:p>
                  </a:txBody>
                  <a:tcPr/>
                </a:tc>
                <a:tc>
                  <a:txBody>
                    <a:bodyPr/>
                    <a:lstStyle/>
                    <a:p>
                      <a:pPr algn="ctr"/>
                      <a:r>
                        <a:rPr lang="en-CA" dirty="0"/>
                        <a:t>Discussion </a:t>
                      </a:r>
                    </a:p>
                  </a:txBody>
                  <a:tcPr/>
                </a:tc>
                <a:tc>
                  <a:txBody>
                    <a:bodyPr/>
                    <a:lstStyle/>
                    <a:p>
                      <a:pPr algn="ctr"/>
                      <a:r>
                        <a:rPr lang="en-US" dirty="0"/>
                        <a:t>25</a:t>
                      </a:r>
                      <a:endParaRPr lang="en-CA" dirty="0"/>
                    </a:p>
                  </a:txBody>
                  <a:tcPr/>
                </a:tc>
                <a:extLst>
                  <a:ext uri="{0D108BD9-81ED-4DB2-BD59-A6C34878D82A}">
                    <a16:rowId xmlns:a16="http://schemas.microsoft.com/office/drawing/2014/main" val="2639766273"/>
                  </a:ext>
                </a:extLst>
              </a:tr>
              <a:tr h="370840">
                <a:tc>
                  <a:txBody>
                    <a:bodyPr/>
                    <a:lstStyle/>
                    <a:p>
                      <a:pPr algn="l"/>
                      <a:r>
                        <a:rPr lang="en-US" dirty="0"/>
                        <a:t>Wrap Up and Next Meeting</a:t>
                      </a:r>
                      <a:endParaRPr lang="en-CA" dirty="0"/>
                    </a:p>
                  </a:txBody>
                  <a:tcPr/>
                </a:tc>
                <a:tc>
                  <a:txBody>
                    <a:bodyPr/>
                    <a:lstStyle/>
                    <a:p>
                      <a:pPr algn="ctr"/>
                      <a:r>
                        <a:rPr lang="en-CA" dirty="0"/>
                        <a:t>Daniel Warshafsky </a:t>
                      </a:r>
                    </a:p>
                  </a:txBody>
                  <a:tcPr/>
                </a:tc>
                <a:tc>
                  <a:txBody>
                    <a:bodyPr/>
                    <a:lstStyle/>
                    <a:p>
                      <a:pPr algn="ctr"/>
                      <a:r>
                        <a:rPr lang="en-US" dirty="0"/>
                        <a:t>5</a:t>
                      </a:r>
                      <a:endParaRPr lang="en-CA" dirty="0"/>
                    </a:p>
                  </a:txBody>
                  <a:tcPr/>
                </a:tc>
                <a:extLst>
                  <a:ext uri="{0D108BD9-81ED-4DB2-BD59-A6C34878D82A}">
                    <a16:rowId xmlns:a16="http://schemas.microsoft.com/office/drawing/2014/main" val="1528631"/>
                  </a:ext>
                </a:extLst>
              </a:tr>
            </a:tbl>
          </a:graphicData>
        </a:graphic>
      </p:graphicFrame>
      <p:sp>
        <p:nvSpPr>
          <p:cNvPr id="5" name="Slide Number Placeholder 4">
            <a:extLst>
              <a:ext uri="{FF2B5EF4-FFF2-40B4-BE49-F238E27FC236}">
                <a16:creationId xmlns:a16="http://schemas.microsoft.com/office/drawing/2014/main" id="{5B706793-27AC-A4B4-A516-D1B266B80296}"/>
              </a:ext>
            </a:extLst>
          </p:cNvPr>
          <p:cNvSpPr>
            <a:spLocks noGrp="1"/>
          </p:cNvSpPr>
          <p:nvPr>
            <p:ph type="sldNum" sz="quarter" idx="12"/>
          </p:nvPr>
        </p:nvSpPr>
        <p:spPr/>
        <p:txBody>
          <a:bodyPr/>
          <a:lstStyle/>
          <a:p>
            <a:fld id="{9CAA33A2-411E-8443-83D0-3263C24E97A5}" type="slidenum">
              <a:rPr lang="en-US" smtClean="0"/>
              <a:pPr/>
              <a:t>2</a:t>
            </a:fld>
            <a:endParaRPr lang="en-US"/>
          </a:p>
        </p:txBody>
      </p:sp>
      <p:sp>
        <p:nvSpPr>
          <p:cNvPr id="4" name="TextBox 3">
            <a:extLst>
              <a:ext uri="{FF2B5EF4-FFF2-40B4-BE49-F238E27FC236}">
                <a16:creationId xmlns:a16="http://schemas.microsoft.com/office/drawing/2014/main" id="{4AA53B4E-61D7-4491-73F4-9708CAFC904B}"/>
              </a:ext>
            </a:extLst>
          </p:cNvPr>
          <p:cNvSpPr txBox="1"/>
          <p:nvPr/>
        </p:nvSpPr>
        <p:spPr>
          <a:xfrm>
            <a:off x="3980896" y="6518616"/>
            <a:ext cx="384932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0000"/>
                </a:solidFill>
                <a:effectLst/>
                <a:uLnTx/>
                <a:uFillTx/>
                <a:latin typeface="Arial" panose="020B0604020202020204"/>
                <a:ea typeface="+mn-ea"/>
                <a:cs typeface="+mn-cs"/>
              </a:rPr>
              <a:t>CONFIDENTIAL</a:t>
            </a:r>
            <a:endParaRPr kumimoji="0" lang="en-CA" sz="1000" b="1"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64948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C0C8D-21EC-612A-7A19-5228B0B60665}"/>
              </a:ext>
            </a:extLst>
          </p:cNvPr>
          <p:cNvSpPr>
            <a:spLocks noGrp="1"/>
          </p:cNvSpPr>
          <p:nvPr>
            <p:ph type="title"/>
          </p:nvPr>
        </p:nvSpPr>
        <p:spPr/>
        <p:txBody>
          <a:bodyPr/>
          <a:lstStyle/>
          <a:p>
            <a:r>
              <a:rPr lang="en-US" dirty="0"/>
              <a:t>Introductions</a:t>
            </a:r>
            <a:endParaRPr lang="en-CA" dirty="0"/>
          </a:p>
        </p:txBody>
      </p:sp>
      <p:graphicFrame>
        <p:nvGraphicFramePr>
          <p:cNvPr id="6" name="Table 6">
            <a:extLst>
              <a:ext uri="{FF2B5EF4-FFF2-40B4-BE49-F238E27FC236}">
                <a16:creationId xmlns:a16="http://schemas.microsoft.com/office/drawing/2014/main" id="{5D1FD9DB-AA95-1A75-A6D8-9DAAEF83DD8D}"/>
              </a:ext>
            </a:extLst>
          </p:cNvPr>
          <p:cNvGraphicFramePr>
            <a:graphicFrameLocks noGrp="1"/>
          </p:cNvGraphicFramePr>
          <p:nvPr>
            <p:ph idx="1"/>
            <p:extLst>
              <p:ext uri="{D42A27DB-BD31-4B8C-83A1-F6EECF244321}">
                <p14:modId xmlns:p14="http://schemas.microsoft.com/office/powerpoint/2010/main" val="1466776922"/>
              </p:ext>
            </p:extLst>
          </p:nvPr>
        </p:nvGraphicFramePr>
        <p:xfrm>
          <a:off x="463060" y="1084928"/>
          <a:ext cx="10858721" cy="5191760"/>
        </p:xfrm>
        <a:graphic>
          <a:graphicData uri="http://schemas.openxmlformats.org/drawingml/2006/table">
            <a:tbl>
              <a:tblPr firstRow="1" bandRow="1">
                <a:tableStyleId>{5C22544A-7EE6-4342-B048-85BDC9FD1C3A}</a:tableStyleId>
              </a:tblPr>
              <a:tblGrid>
                <a:gridCol w="3076553">
                  <a:extLst>
                    <a:ext uri="{9D8B030D-6E8A-4147-A177-3AD203B41FA5}">
                      <a16:colId xmlns:a16="http://schemas.microsoft.com/office/drawing/2014/main" val="2085169640"/>
                    </a:ext>
                  </a:extLst>
                </a:gridCol>
                <a:gridCol w="7782168">
                  <a:extLst>
                    <a:ext uri="{9D8B030D-6E8A-4147-A177-3AD203B41FA5}">
                      <a16:colId xmlns:a16="http://schemas.microsoft.com/office/drawing/2014/main" val="3424687081"/>
                    </a:ext>
                  </a:extLst>
                </a:gridCol>
              </a:tblGrid>
              <a:tr h="370840">
                <a:tc>
                  <a:txBody>
                    <a:bodyPr/>
                    <a:lstStyle/>
                    <a:p>
                      <a:r>
                        <a:rPr lang="en-US" dirty="0"/>
                        <a:t>Member</a:t>
                      </a:r>
                      <a:endParaRPr lang="en-CA" dirty="0"/>
                    </a:p>
                  </a:txBody>
                  <a:tcPr/>
                </a:tc>
                <a:tc>
                  <a:txBody>
                    <a:bodyPr/>
                    <a:lstStyle/>
                    <a:p>
                      <a:r>
                        <a:rPr lang="en-US" dirty="0"/>
                        <a:t>Title</a:t>
                      </a:r>
                      <a:endParaRPr lang="en-CA" dirty="0"/>
                    </a:p>
                  </a:txBody>
                  <a:tcPr/>
                </a:tc>
                <a:extLst>
                  <a:ext uri="{0D108BD9-81ED-4DB2-BD59-A6C34878D82A}">
                    <a16:rowId xmlns:a16="http://schemas.microsoft.com/office/drawing/2014/main" val="1904895627"/>
                  </a:ext>
                </a:extLst>
              </a:tr>
              <a:tr h="370840">
                <a:tc>
                  <a:txBody>
                    <a:bodyPr/>
                    <a:lstStyle/>
                    <a:p>
                      <a:r>
                        <a:rPr lang="en-US" dirty="0"/>
                        <a:t>Hannah Brooks</a:t>
                      </a:r>
                      <a:endParaRPr lang="en-CA" dirty="0"/>
                    </a:p>
                  </a:txBody>
                  <a:tcPr/>
                </a:tc>
                <a:tc>
                  <a:txBody>
                    <a:bodyPr/>
                    <a:lstStyle/>
                    <a:p>
                      <a:r>
                        <a:rPr lang="en-US" dirty="0"/>
                        <a:t>Lead, Office of the Chief Clinical Executives, Ontario Health</a:t>
                      </a:r>
                      <a:endParaRPr lang="en-CA" dirty="0"/>
                    </a:p>
                  </a:txBody>
                  <a:tcPr/>
                </a:tc>
                <a:extLst>
                  <a:ext uri="{0D108BD9-81ED-4DB2-BD59-A6C34878D82A}">
                    <a16:rowId xmlns:a16="http://schemas.microsoft.com/office/drawing/2014/main" val="2329569496"/>
                  </a:ext>
                </a:extLst>
              </a:tr>
              <a:tr h="370840">
                <a:tc>
                  <a:txBody>
                    <a:bodyPr/>
                    <a:lstStyle/>
                    <a:p>
                      <a:r>
                        <a:rPr lang="en-US" dirty="0"/>
                        <a:t>Elizabeth </a:t>
                      </a:r>
                      <a:r>
                        <a:rPr lang="en-US" dirty="0" err="1"/>
                        <a:t>Muggah</a:t>
                      </a:r>
                      <a:endParaRPr lang="en-CA" dirty="0"/>
                    </a:p>
                  </a:txBody>
                  <a:tcPr/>
                </a:tc>
                <a:tc>
                  <a:txBody>
                    <a:bodyPr/>
                    <a:lstStyle/>
                    <a:p>
                      <a:r>
                        <a:rPr lang="en-CA" dirty="0"/>
                        <a:t>OH Primary Care Senior Clinical Advisor </a:t>
                      </a:r>
                    </a:p>
                  </a:txBody>
                  <a:tcPr/>
                </a:tc>
                <a:extLst>
                  <a:ext uri="{0D108BD9-81ED-4DB2-BD59-A6C34878D82A}">
                    <a16:rowId xmlns:a16="http://schemas.microsoft.com/office/drawing/2014/main" val="3449566171"/>
                  </a:ext>
                </a:extLst>
              </a:tr>
              <a:tr h="370840">
                <a:tc>
                  <a:txBody>
                    <a:bodyPr/>
                    <a:lstStyle/>
                    <a:p>
                      <a:r>
                        <a:rPr lang="en-US" dirty="0"/>
                        <a:t>Dr. Daniel Warshafsky</a:t>
                      </a:r>
                      <a:endParaRPr lang="en-CA" dirty="0"/>
                    </a:p>
                  </a:txBody>
                  <a:tcPr/>
                </a:tc>
                <a:tc>
                  <a:txBody>
                    <a:bodyPr/>
                    <a:lstStyle/>
                    <a:p>
                      <a:r>
                        <a:rPr lang="en-US" dirty="0"/>
                        <a:t>Associate Chief Medical Officer of Health, Ministry of Health</a:t>
                      </a:r>
                      <a:endParaRPr lang="en-CA" dirty="0"/>
                    </a:p>
                  </a:txBody>
                  <a:tcPr/>
                </a:tc>
                <a:extLst>
                  <a:ext uri="{0D108BD9-81ED-4DB2-BD59-A6C34878D82A}">
                    <a16:rowId xmlns:a16="http://schemas.microsoft.com/office/drawing/2014/main" val="3140452779"/>
                  </a:ext>
                </a:extLst>
              </a:tr>
              <a:tr h="370840">
                <a:tc>
                  <a:txBody>
                    <a:bodyPr/>
                    <a:lstStyle/>
                    <a:p>
                      <a:r>
                        <a:rPr lang="en-US" dirty="0"/>
                        <a:t>Kim Dias</a:t>
                      </a:r>
                      <a:endParaRPr lang="en-CA" dirty="0"/>
                    </a:p>
                  </a:txBody>
                  <a:tcPr/>
                </a:tc>
                <a:tc>
                  <a:txBody>
                    <a:bodyPr/>
                    <a:lstStyle/>
                    <a:p>
                      <a:r>
                        <a:rPr lang="en-US" dirty="0"/>
                        <a:t>Senior Program and Policy Advisor, Ministry of Health</a:t>
                      </a:r>
                      <a:endParaRPr lang="en-CA" dirty="0"/>
                    </a:p>
                  </a:txBody>
                  <a:tcPr/>
                </a:tc>
                <a:extLst>
                  <a:ext uri="{0D108BD9-81ED-4DB2-BD59-A6C34878D82A}">
                    <a16:rowId xmlns:a16="http://schemas.microsoft.com/office/drawing/2014/main" val="1338401238"/>
                  </a:ext>
                </a:extLst>
              </a:tr>
              <a:tr h="370840">
                <a:tc>
                  <a:txBody>
                    <a:bodyPr/>
                    <a:lstStyle/>
                    <a:p>
                      <a:r>
                        <a:rPr lang="en-US" dirty="0"/>
                        <a:t>Lindsay Bevan</a:t>
                      </a:r>
                      <a:endParaRPr lang="en-CA" dirty="0"/>
                    </a:p>
                  </a:txBody>
                  <a:tcPr/>
                </a:tc>
                <a:tc>
                  <a:txBody>
                    <a:bodyPr/>
                    <a:lstStyle/>
                    <a:p>
                      <a:r>
                        <a:rPr lang="en-CA" dirty="0"/>
                        <a:t>Director Centre for Effective Practice </a:t>
                      </a:r>
                    </a:p>
                  </a:txBody>
                  <a:tcPr/>
                </a:tc>
                <a:extLst>
                  <a:ext uri="{0D108BD9-81ED-4DB2-BD59-A6C34878D82A}">
                    <a16:rowId xmlns:a16="http://schemas.microsoft.com/office/drawing/2014/main" val="254983491"/>
                  </a:ext>
                </a:extLst>
              </a:tr>
              <a:tr h="370840">
                <a:tc>
                  <a:txBody>
                    <a:bodyPr/>
                    <a:lstStyle/>
                    <a:p>
                      <a:r>
                        <a:rPr lang="en-US" dirty="0"/>
                        <a:t>Anne </a:t>
                      </a:r>
                      <a:r>
                        <a:rPr lang="en-US" dirty="0" err="1"/>
                        <a:t>Dabrowski</a:t>
                      </a:r>
                      <a:endParaRPr lang="en-CA" dirty="0"/>
                    </a:p>
                  </a:txBody>
                  <a:tcPr/>
                </a:tc>
                <a:tc>
                  <a:txBody>
                    <a:bodyPr/>
                    <a:lstStyle/>
                    <a:p>
                      <a:r>
                        <a:rPr lang="en-CA" dirty="0"/>
                        <a:t>Director Centre for Effective Practice </a:t>
                      </a:r>
                    </a:p>
                  </a:txBody>
                  <a:tcPr/>
                </a:tc>
                <a:extLst>
                  <a:ext uri="{0D108BD9-81ED-4DB2-BD59-A6C34878D82A}">
                    <a16:rowId xmlns:a16="http://schemas.microsoft.com/office/drawing/2014/main" val="2150126529"/>
                  </a:ext>
                </a:extLst>
              </a:tr>
              <a:tr h="370840">
                <a:tc>
                  <a:txBody>
                    <a:bodyPr/>
                    <a:lstStyle/>
                    <a:p>
                      <a:r>
                        <a:rPr lang="en-US" strike="noStrike" dirty="0"/>
                        <a:t>JP </a:t>
                      </a:r>
                      <a:r>
                        <a:rPr lang="en-US" strike="noStrike" dirty="0" err="1"/>
                        <a:t>Vaccani</a:t>
                      </a:r>
                      <a:r>
                        <a:rPr lang="en-US" strike="noStrike" dirty="0"/>
                        <a:t> </a:t>
                      </a:r>
                      <a:endParaRPr lang="en-CA" strike="noStrike" dirty="0"/>
                    </a:p>
                  </a:txBody>
                  <a:tcPr/>
                </a:tc>
                <a:tc>
                  <a:txBody>
                    <a:bodyPr/>
                    <a:lstStyle/>
                    <a:p>
                      <a:r>
                        <a:rPr lang="en-CA" dirty="0"/>
                        <a:t>Chief Department of Surgery, CHEO</a:t>
                      </a:r>
                    </a:p>
                  </a:txBody>
                  <a:tcPr/>
                </a:tc>
                <a:extLst>
                  <a:ext uri="{0D108BD9-81ED-4DB2-BD59-A6C34878D82A}">
                    <a16:rowId xmlns:a16="http://schemas.microsoft.com/office/drawing/2014/main" val="873901728"/>
                  </a:ext>
                </a:extLst>
              </a:tr>
              <a:tr h="370840">
                <a:tc>
                  <a:txBody>
                    <a:bodyPr/>
                    <a:lstStyle/>
                    <a:p>
                      <a:r>
                        <a:rPr lang="en-US" dirty="0"/>
                        <a:t>Mohamed </a:t>
                      </a:r>
                      <a:r>
                        <a:rPr lang="en-US" dirty="0" err="1"/>
                        <a:t>Alarakhia</a:t>
                      </a:r>
                      <a:endParaRPr lang="en-CA" dirty="0"/>
                    </a:p>
                  </a:txBody>
                  <a:tcPr/>
                </a:tc>
                <a:tc>
                  <a:txBody>
                    <a:bodyPr/>
                    <a:lstStyle/>
                    <a:p>
                      <a:r>
                        <a:rPr lang="en-CA" sz="1800" b="0" i="0" kern="1200" dirty="0">
                          <a:solidFill>
                            <a:schemeClr val="dk1"/>
                          </a:solidFill>
                          <a:effectLst/>
                          <a:latin typeface="+mn-lt"/>
                          <a:ea typeface="+mn-ea"/>
                          <a:cs typeface="+mn-cs"/>
                        </a:rPr>
                        <a:t>CEO eHealth Centre of Excellence (eHealth CE)</a:t>
                      </a:r>
                      <a:endParaRPr lang="en-CA" dirty="0"/>
                    </a:p>
                  </a:txBody>
                  <a:tcPr/>
                </a:tc>
                <a:extLst>
                  <a:ext uri="{0D108BD9-81ED-4DB2-BD59-A6C34878D82A}">
                    <a16:rowId xmlns:a16="http://schemas.microsoft.com/office/drawing/2014/main" val="1853978755"/>
                  </a:ext>
                </a:extLst>
              </a:tr>
              <a:tr h="370840">
                <a:tc>
                  <a:txBody>
                    <a:bodyPr/>
                    <a:lstStyle/>
                    <a:p>
                      <a:r>
                        <a:rPr lang="en-US" dirty="0"/>
                        <a:t>Justin </a:t>
                      </a:r>
                      <a:r>
                        <a:rPr lang="en-US" dirty="0" err="1"/>
                        <a:t>Wolting</a:t>
                      </a:r>
                      <a:endParaRPr lang="en-CA" dirty="0"/>
                    </a:p>
                  </a:txBody>
                  <a:tcPr/>
                </a:tc>
                <a:tc>
                  <a:txBody>
                    <a:bodyPr/>
                    <a:lstStyle/>
                    <a:p>
                      <a:r>
                        <a:rPr lang="en-CA" sz="1800" b="0" i="0" kern="1200" dirty="0">
                          <a:solidFill>
                            <a:schemeClr val="dk1"/>
                          </a:solidFill>
                          <a:effectLst/>
                          <a:latin typeface="+mn-lt"/>
                          <a:ea typeface="+mn-ea"/>
                          <a:cs typeface="+mn-cs"/>
                        </a:rPr>
                        <a:t>Manager of Product Development and Innovation eHealth CE</a:t>
                      </a:r>
                      <a:endParaRPr lang="en-CA" dirty="0"/>
                    </a:p>
                  </a:txBody>
                  <a:tcPr/>
                </a:tc>
                <a:extLst>
                  <a:ext uri="{0D108BD9-81ED-4DB2-BD59-A6C34878D82A}">
                    <a16:rowId xmlns:a16="http://schemas.microsoft.com/office/drawing/2014/main" val="1813413297"/>
                  </a:ext>
                </a:extLst>
              </a:tr>
              <a:tr h="370840">
                <a:tc>
                  <a:txBody>
                    <a:bodyPr/>
                    <a:lstStyle/>
                    <a:p>
                      <a:r>
                        <a:rPr lang="en-US" dirty="0"/>
                        <a:t>Nathalie </a:t>
                      </a:r>
                      <a:r>
                        <a:rPr lang="en-US" dirty="0" err="1"/>
                        <a:t>Assouad</a:t>
                      </a:r>
                      <a:endParaRPr lang="en-CA" dirty="0"/>
                    </a:p>
                  </a:txBody>
                  <a:tcPr/>
                </a:tc>
                <a:tc>
                  <a:txBody>
                    <a:bodyPr/>
                    <a:lstStyle/>
                    <a:p>
                      <a:r>
                        <a:rPr lang="en-CA" dirty="0"/>
                        <a:t>OMA Director Knowledge Translation and Implementation </a:t>
                      </a:r>
                    </a:p>
                  </a:txBody>
                  <a:tcPr/>
                </a:tc>
                <a:extLst>
                  <a:ext uri="{0D108BD9-81ED-4DB2-BD59-A6C34878D82A}">
                    <a16:rowId xmlns:a16="http://schemas.microsoft.com/office/drawing/2014/main" val="3939565374"/>
                  </a:ext>
                </a:extLst>
              </a:tr>
              <a:tr h="370840">
                <a:tc>
                  <a:txBody>
                    <a:bodyPr/>
                    <a:lstStyle/>
                    <a:p>
                      <a:r>
                        <a:rPr lang="en-US" dirty="0"/>
                        <a:t>Dara Laxer</a:t>
                      </a:r>
                      <a:endParaRPr lang="en-CA" dirty="0"/>
                    </a:p>
                  </a:txBody>
                  <a:tcPr/>
                </a:tc>
                <a:tc>
                  <a:txBody>
                    <a:bodyPr/>
                    <a:lstStyle/>
                    <a:p>
                      <a:r>
                        <a:rPr lang="en-CA" dirty="0"/>
                        <a:t>OMA Executive Director, Health Policy and Promotion </a:t>
                      </a:r>
                    </a:p>
                  </a:txBody>
                  <a:tcPr/>
                </a:tc>
                <a:extLst>
                  <a:ext uri="{0D108BD9-81ED-4DB2-BD59-A6C34878D82A}">
                    <a16:rowId xmlns:a16="http://schemas.microsoft.com/office/drawing/2014/main" val="3857993907"/>
                  </a:ext>
                </a:extLst>
              </a:tr>
              <a:tr h="370840">
                <a:tc>
                  <a:txBody>
                    <a:bodyPr/>
                    <a:lstStyle/>
                    <a:p>
                      <a:r>
                        <a:rPr lang="en-US" dirty="0"/>
                        <a:t>Julia Orkin</a:t>
                      </a:r>
                      <a:endParaRPr lang="en-CA" dirty="0"/>
                    </a:p>
                  </a:txBody>
                  <a:tcPr/>
                </a:tc>
                <a:tc>
                  <a:txBody>
                    <a:bodyPr/>
                    <a:lstStyle/>
                    <a:p>
                      <a:r>
                        <a:rPr lang="en-CA" dirty="0"/>
                        <a:t>Associate Chief Medical Officer System Integration, Sick Kids </a:t>
                      </a:r>
                    </a:p>
                  </a:txBody>
                  <a:tcPr/>
                </a:tc>
                <a:extLst>
                  <a:ext uri="{0D108BD9-81ED-4DB2-BD59-A6C34878D82A}">
                    <a16:rowId xmlns:a16="http://schemas.microsoft.com/office/drawing/2014/main" val="3634878510"/>
                  </a:ext>
                </a:extLst>
              </a:tr>
              <a:tr h="370840">
                <a:tc>
                  <a:txBody>
                    <a:bodyPr/>
                    <a:lstStyle/>
                    <a:p>
                      <a:r>
                        <a:rPr lang="en-US" dirty="0"/>
                        <a:t>Sarah Hobbs</a:t>
                      </a:r>
                      <a:endParaRPr lang="en-CA" dirty="0"/>
                    </a:p>
                  </a:txBody>
                  <a:tcPr/>
                </a:tc>
                <a:tc>
                  <a:txBody>
                    <a:bodyPr/>
                    <a:lstStyle/>
                    <a:p>
                      <a:r>
                        <a:rPr lang="en-CA" dirty="0"/>
                        <a:t>CEO Alliance for Healthier Communities </a:t>
                      </a:r>
                    </a:p>
                  </a:txBody>
                  <a:tcPr/>
                </a:tc>
                <a:extLst>
                  <a:ext uri="{0D108BD9-81ED-4DB2-BD59-A6C34878D82A}">
                    <a16:rowId xmlns:a16="http://schemas.microsoft.com/office/drawing/2014/main" val="3996268024"/>
                  </a:ext>
                </a:extLst>
              </a:tr>
            </a:tbl>
          </a:graphicData>
        </a:graphic>
      </p:graphicFrame>
      <p:sp>
        <p:nvSpPr>
          <p:cNvPr id="5" name="Slide Number Placeholder 4">
            <a:extLst>
              <a:ext uri="{FF2B5EF4-FFF2-40B4-BE49-F238E27FC236}">
                <a16:creationId xmlns:a16="http://schemas.microsoft.com/office/drawing/2014/main" id="{9FA5B048-378A-1A4E-0101-F4DD363CADA4}"/>
              </a:ext>
            </a:extLst>
          </p:cNvPr>
          <p:cNvSpPr>
            <a:spLocks noGrp="1"/>
          </p:cNvSpPr>
          <p:nvPr>
            <p:ph type="sldNum" sz="quarter" idx="12"/>
          </p:nvPr>
        </p:nvSpPr>
        <p:spPr/>
        <p:txBody>
          <a:bodyPr/>
          <a:lstStyle/>
          <a:p>
            <a:fld id="{9CAA33A2-411E-8443-83D0-3263C24E97A5}" type="slidenum">
              <a:rPr lang="en-US" smtClean="0"/>
              <a:pPr/>
              <a:t>3</a:t>
            </a:fld>
            <a:endParaRPr lang="en-US"/>
          </a:p>
        </p:txBody>
      </p:sp>
      <p:sp>
        <p:nvSpPr>
          <p:cNvPr id="3" name="TextBox 2">
            <a:extLst>
              <a:ext uri="{FF2B5EF4-FFF2-40B4-BE49-F238E27FC236}">
                <a16:creationId xmlns:a16="http://schemas.microsoft.com/office/drawing/2014/main" id="{74227F31-4211-C7F2-DCE2-12F81B053BA3}"/>
              </a:ext>
            </a:extLst>
          </p:cNvPr>
          <p:cNvSpPr txBox="1"/>
          <p:nvPr/>
        </p:nvSpPr>
        <p:spPr>
          <a:xfrm>
            <a:off x="3980896" y="6518616"/>
            <a:ext cx="384932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0000"/>
                </a:solidFill>
                <a:effectLst/>
                <a:uLnTx/>
                <a:uFillTx/>
                <a:latin typeface="Arial" panose="020B0604020202020204"/>
                <a:ea typeface="+mn-ea"/>
                <a:cs typeface="+mn-cs"/>
              </a:rPr>
              <a:t>CONFIDENTIAL</a:t>
            </a:r>
            <a:endParaRPr kumimoji="0" lang="en-CA" sz="1000" b="1"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84406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C0C8D-21EC-612A-7A19-5228B0B60665}"/>
              </a:ext>
            </a:extLst>
          </p:cNvPr>
          <p:cNvSpPr>
            <a:spLocks noGrp="1"/>
          </p:cNvSpPr>
          <p:nvPr>
            <p:ph type="title"/>
          </p:nvPr>
        </p:nvSpPr>
        <p:spPr/>
        <p:txBody>
          <a:bodyPr/>
          <a:lstStyle/>
          <a:p>
            <a:r>
              <a:rPr lang="en-US" dirty="0"/>
              <a:t>Introductions – continued</a:t>
            </a:r>
            <a:endParaRPr lang="en-CA" dirty="0"/>
          </a:p>
        </p:txBody>
      </p:sp>
      <p:graphicFrame>
        <p:nvGraphicFramePr>
          <p:cNvPr id="6" name="Table 6">
            <a:extLst>
              <a:ext uri="{FF2B5EF4-FFF2-40B4-BE49-F238E27FC236}">
                <a16:creationId xmlns:a16="http://schemas.microsoft.com/office/drawing/2014/main" id="{5D1FD9DB-AA95-1A75-A6D8-9DAAEF83DD8D}"/>
              </a:ext>
            </a:extLst>
          </p:cNvPr>
          <p:cNvGraphicFramePr>
            <a:graphicFrameLocks noGrp="1"/>
          </p:cNvGraphicFramePr>
          <p:nvPr>
            <p:ph idx="1"/>
            <p:extLst>
              <p:ext uri="{D42A27DB-BD31-4B8C-83A1-F6EECF244321}">
                <p14:modId xmlns:p14="http://schemas.microsoft.com/office/powerpoint/2010/main" val="3822980180"/>
              </p:ext>
            </p:extLst>
          </p:nvPr>
        </p:nvGraphicFramePr>
        <p:xfrm>
          <a:off x="463060" y="1084928"/>
          <a:ext cx="10858721" cy="4719320"/>
        </p:xfrm>
        <a:graphic>
          <a:graphicData uri="http://schemas.openxmlformats.org/drawingml/2006/table">
            <a:tbl>
              <a:tblPr firstRow="1" bandRow="1">
                <a:tableStyleId>{5C22544A-7EE6-4342-B048-85BDC9FD1C3A}</a:tableStyleId>
              </a:tblPr>
              <a:tblGrid>
                <a:gridCol w="3076553">
                  <a:extLst>
                    <a:ext uri="{9D8B030D-6E8A-4147-A177-3AD203B41FA5}">
                      <a16:colId xmlns:a16="http://schemas.microsoft.com/office/drawing/2014/main" val="2085169640"/>
                    </a:ext>
                  </a:extLst>
                </a:gridCol>
                <a:gridCol w="7782168">
                  <a:extLst>
                    <a:ext uri="{9D8B030D-6E8A-4147-A177-3AD203B41FA5}">
                      <a16:colId xmlns:a16="http://schemas.microsoft.com/office/drawing/2014/main" val="3424687081"/>
                    </a:ext>
                  </a:extLst>
                </a:gridCol>
              </a:tblGrid>
              <a:tr h="370840">
                <a:tc>
                  <a:txBody>
                    <a:bodyPr/>
                    <a:lstStyle/>
                    <a:p>
                      <a:r>
                        <a:rPr lang="en-US" dirty="0"/>
                        <a:t>Member</a:t>
                      </a:r>
                      <a:endParaRPr lang="en-CA" dirty="0"/>
                    </a:p>
                  </a:txBody>
                  <a:tcPr/>
                </a:tc>
                <a:tc>
                  <a:txBody>
                    <a:bodyPr/>
                    <a:lstStyle/>
                    <a:p>
                      <a:r>
                        <a:rPr lang="en-US" dirty="0"/>
                        <a:t>Title</a:t>
                      </a:r>
                      <a:endParaRPr lang="en-CA" dirty="0"/>
                    </a:p>
                  </a:txBody>
                  <a:tcPr/>
                </a:tc>
                <a:extLst>
                  <a:ext uri="{0D108BD9-81ED-4DB2-BD59-A6C34878D82A}">
                    <a16:rowId xmlns:a16="http://schemas.microsoft.com/office/drawing/2014/main" val="19048956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Caroline </a:t>
                      </a:r>
                      <a:r>
                        <a:rPr lang="en-US" dirty="0" err="1"/>
                        <a:t>Lidstone</a:t>
                      </a:r>
                      <a:r>
                        <a:rPr lang="en-US" dirty="0"/>
                        <a:t>-Jones</a:t>
                      </a:r>
                      <a:endParaRPr lang="en-CA" dirty="0"/>
                    </a:p>
                  </a:txBody>
                  <a:tcPr/>
                </a:tc>
                <a:tc>
                  <a:txBody>
                    <a:bodyPr/>
                    <a:lstStyle/>
                    <a:p>
                      <a:r>
                        <a:rPr lang="en-CA" dirty="0"/>
                        <a:t>CEO Indigenous Primary Health Care Council  (IPHCC)</a:t>
                      </a:r>
                    </a:p>
                  </a:txBody>
                  <a:tcPr/>
                </a:tc>
                <a:extLst>
                  <a:ext uri="{0D108BD9-81ED-4DB2-BD59-A6C34878D82A}">
                    <a16:rowId xmlns:a16="http://schemas.microsoft.com/office/drawing/2014/main" val="1487176417"/>
                  </a:ext>
                </a:extLst>
              </a:tr>
              <a:tr h="370840">
                <a:tc>
                  <a:txBody>
                    <a:bodyPr/>
                    <a:lstStyle/>
                    <a:p>
                      <a:r>
                        <a:rPr lang="en-US" dirty="0"/>
                        <a:t>Nicole Blackman</a:t>
                      </a:r>
                      <a:endParaRPr lang="en-CA" dirty="0"/>
                    </a:p>
                  </a:txBody>
                  <a:tcPr/>
                </a:tc>
                <a:tc>
                  <a:txBody>
                    <a:bodyPr/>
                    <a:lstStyle/>
                    <a:p>
                      <a:r>
                        <a:rPr lang="en-CA" sz="1800" b="0" i="0" kern="1200" dirty="0">
                          <a:solidFill>
                            <a:schemeClr val="dk1"/>
                          </a:solidFill>
                          <a:effectLst/>
                          <a:latin typeface="+mn-lt"/>
                          <a:ea typeface="+mn-ea"/>
                          <a:cs typeface="+mn-cs"/>
                        </a:rPr>
                        <a:t>Director of Integrated Care and Clinical Services IPHCC</a:t>
                      </a:r>
                      <a:endParaRPr lang="en-CA" dirty="0"/>
                    </a:p>
                  </a:txBody>
                  <a:tcPr/>
                </a:tc>
                <a:extLst>
                  <a:ext uri="{0D108BD9-81ED-4DB2-BD59-A6C34878D82A}">
                    <a16:rowId xmlns:a16="http://schemas.microsoft.com/office/drawing/2014/main" val="2329569496"/>
                  </a:ext>
                </a:extLst>
              </a:tr>
              <a:tr h="370840">
                <a:tc>
                  <a:txBody>
                    <a:bodyPr/>
                    <a:lstStyle/>
                    <a:p>
                      <a:r>
                        <a:rPr lang="en-US" dirty="0" err="1"/>
                        <a:t>Deepy</a:t>
                      </a:r>
                      <a:r>
                        <a:rPr lang="en-US" dirty="0"/>
                        <a:t> Sur</a:t>
                      </a:r>
                      <a:endParaRPr lang="en-CA" dirty="0"/>
                    </a:p>
                  </a:txBody>
                  <a:tcPr/>
                </a:tc>
                <a:tc>
                  <a:txBody>
                    <a:bodyPr/>
                    <a:lstStyle/>
                    <a:p>
                      <a:r>
                        <a:rPr lang="en-CA" dirty="0"/>
                        <a:t>CEO Ontario College of Family Physicians </a:t>
                      </a:r>
                    </a:p>
                  </a:txBody>
                  <a:tcPr/>
                </a:tc>
                <a:extLst>
                  <a:ext uri="{0D108BD9-81ED-4DB2-BD59-A6C34878D82A}">
                    <a16:rowId xmlns:a16="http://schemas.microsoft.com/office/drawing/2014/main" val="3140452779"/>
                  </a:ext>
                </a:extLst>
              </a:tr>
              <a:tr h="370840">
                <a:tc>
                  <a:txBody>
                    <a:bodyPr/>
                    <a:lstStyle/>
                    <a:p>
                      <a:r>
                        <a:rPr lang="en-US" dirty="0"/>
                        <a:t>Mike McMahon</a:t>
                      </a:r>
                      <a:endParaRPr lang="en-CA" dirty="0"/>
                    </a:p>
                  </a:txBody>
                  <a:tcPr/>
                </a:tc>
                <a:tc>
                  <a:txBody>
                    <a:bodyPr/>
                    <a:lstStyle/>
                    <a:p>
                      <a:r>
                        <a:rPr lang="en-CA" dirty="0"/>
                        <a:t>CEO Associations of FHT Ontario (interim)</a:t>
                      </a:r>
                    </a:p>
                  </a:txBody>
                  <a:tcPr/>
                </a:tc>
                <a:extLst>
                  <a:ext uri="{0D108BD9-81ED-4DB2-BD59-A6C34878D82A}">
                    <a16:rowId xmlns:a16="http://schemas.microsoft.com/office/drawing/2014/main" val="1338401238"/>
                  </a:ext>
                </a:extLst>
              </a:tr>
              <a:tr h="370840">
                <a:tc>
                  <a:txBody>
                    <a:bodyPr/>
                    <a:lstStyle/>
                    <a:p>
                      <a:r>
                        <a:rPr lang="en-US" dirty="0"/>
                        <a:t>Stephanie Nevins</a:t>
                      </a:r>
                      <a:endParaRPr lang="en-CA" dirty="0"/>
                    </a:p>
                  </a:txBody>
                  <a:tcPr/>
                </a:tc>
                <a:tc>
                  <a:txBody>
                    <a:bodyPr/>
                    <a:lstStyle/>
                    <a:p>
                      <a:r>
                        <a:rPr lang="en-CA" dirty="0"/>
                        <a:t>Clinic Manager Ingersoll NPLC and Board member Nurse Practitioner Led Clinic Association (NPLCA)</a:t>
                      </a:r>
                    </a:p>
                  </a:txBody>
                  <a:tcPr/>
                </a:tc>
                <a:extLst>
                  <a:ext uri="{0D108BD9-81ED-4DB2-BD59-A6C34878D82A}">
                    <a16:rowId xmlns:a16="http://schemas.microsoft.com/office/drawing/2014/main" val="254983491"/>
                  </a:ext>
                </a:extLst>
              </a:tr>
              <a:tr h="370840">
                <a:tc>
                  <a:txBody>
                    <a:bodyPr/>
                    <a:lstStyle/>
                    <a:p>
                      <a:r>
                        <a:rPr lang="en-US" dirty="0"/>
                        <a:t>Valerie </a:t>
                      </a:r>
                      <a:r>
                        <a:rPr lang="en-US" dirty="0" err="1"/>
                        <a:t>Winberg</a:t>
                      </a:r>
                      <a:endParaRPr lang="en-CA" dirty="0"/>
                    </a:p>
                  </a:txBody>
                  <a:tcPr/>
                </a:tc>
                <a:tc>
                  <a:txBody>
                    <a:bodyPr/>
                    <a:lstStyle/>
                    <a:p>
                      <a:r>
                        <a:rPr lang="en-CA" dirty="0"/>
                        <a:t>Chair NPCLA, Clinical Lead, Twin Bridges NPLC </a:t>
                      </a:r>
                    </a:p>
                  </a:txBody>
                  <a:tcPr/>
                </a:tc>
                <a:extLst>
                  <a:ext uri="{0D108BD9-81ED-4DB2-BD59-A6C34878D82A}">
                    <a16:rowId xmlns:a16="http://schemas.microsoft.com/office/drawing/2014/main" val="2150126529"/>
                  </a:ext>
                </a:extLst>
              </a:tr>
              <a:tr h="370840">
                <a:tc>
                  <a:txBody>
                    <a:bodyPr/>
                    <a:lstStyle/>
                    <a:p>
                      <a:r>
                        <a:rPr lang="en-US" dirty="0"/>
                        <a:t>Bill </a:t>
                      </a:r>
                      <a:r>
                        <a:rPr lang="en-US" dirty="0" err="1"/>
                        <a:t>Kreutzweiser</a:t>
                      </a:r>
                      <a:endParaRPr lang="en-CA" dirty="0"/>
                    </a:p>
                  </a:txBody>
                  <a:tcPr/>
                </a:tc>
                <a:tc>
                  <a:txBody>
                    <a:bodyPr/>
                    <a:lstStyle/>
                    <a:p>
                      <a:r>
                        <a:rPr lang="en-CA" dirty="0"/>
                        <a:t>Executive Director, SGFP (OMA)</a:t>
                      </a:r>
                    </a:p>
                  </a:txBody>
                  <a:tcPr/>
                </a:tc>
                <a:extLst>
                  <a:ext uri="{0D108BD9-81ED-4DB2-BD59-A6C34878D82A}">
                    <a16:rowId xmlns:a16="http://schemas.microsoft.com/office/drawing/2014/main" val="873901728"/>
                  </a:ext>
                </a:extLst>
              </a:tr>
              <a:tr h="370840">
                <a:tc>
                  <a:txBody>
                    <a:bodyPr/>
                    <a:lstStyle/>
                    <a:p>
                      <a:r>
                        <a:rPr lang="en-US" dirty="0"/>
                        <a:t>David Pearson</a:t>
                      </a:r>
                      <a:endParaRPr lang="en-CA" dirty="0"/>
                    </a:p>
                  </a:txBody>
                  <a:tcPr/>
                </a:tc>
                <a:tc>
                  <a:txBody>
                    <a:bodyPr/>
                    <a:lstStyle/>
                    <a:p>
                      <a:r>
                        <a:rPr lang="en-US" dirty="0"/>
                        <a:t>OH Director of Primary Care</a:t>
                      </a:r>
                    </a:p>
                  </a:txBody>
                  <a:tcPr/>
                </a:tc>
                <a:extLst>
                  <a:ext uri="{0D108BD9-81ED-4DB2-BD59-A6C34878D82A}">
                    <a16:rowId xmlns:a16="http://schemas.microsoft.com/office/drawing/2014/main" val="1853978755"/>
                  </a:ext>
                </a:extLst>
              </a:tr>
              <a:tr h="370840">
                <a:tc>
                  <a:txBody>
                    <a:bodyPr/>
                    <a:lstStyle/>
                    <a:p>
                      <a:r>
                        <a:rPr lang="en-US" dirty="0"/>
                        <a:t>Rosana </a:t>
                      </a:r>
                      <a:r>
                        <a:rPr lang="en-US" dirty="0" err="1"/>
                        <a:t>Tharmaratnam</a:t>
                      </a:r>
                      <a:endParaRPr lang="en-CA" dirty="0"/>
                    </a:p>
                  </a:txBody>
                  <a:tcPr/>
                </a:tc>
                <a:tc>
                  <a:txBody>
                    <a:bodyPr/>
                    <a:lstStyle/>
                    <a:p>
                      <a:r>
                        <a:rPr lang="en-CA" dirty="0"/>
                        <a:t>OH Primary Care Senior Specialist </a:t>
                      </a:r>
                    </a:p>
                  </a:txBody>
                  <a:tcPr/>
                </a:tc>
                <a:extLst>
                  <a:ext uri="{0D108BD9-81ED-4DB2-BD59-A6C34878D82A}">
                    <a16:rowId xmlns:a16="http://schemas.microsoft.com/office/drawing/2014/main" val="1813413297"/>
                  </a:ext>
                </a:extLst>
              </a:tr>
              <a:tr h="370840">
                <a:tc>
                  <a:txBody>
                    <a:bodyPr/>
                    <a:lstStyle/>
                    <a:p>
                      <a:r>
                        <a:rPr lang="en-US" dirty="0"/>
                        <a:t>Darlene Wong</a:t>
                      </a: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i="0" kern="1200" dirty="0">
                          <a:solidFill>
                            <a:schemeClr val="dk1"/>
                          </a:solidFill>
                          <a:effectLst/>
                          <a:latin typeface="+mn-lt"/>
                          <a:ea typeface="+mn-ea"/>
                          <a:cs typeface="+mn-cs"/>
                        </a:rPr>
                        <a:t>MOH Manager, Interprofessional Programs and </a:t>
                      </a:r>
                      <a:r>
                        <a:rPr lang="en-CA" sz="1800" b="0" i="0" kern="1200">
                          <a:solidFill>
                            <a:schemeClr val="dk1"/>
                          </a:solidFill>
                          <a:effectLst/>
                          <a:latin typeface="+mn-lt"/>
                          <a:ea typeface="+mn-ea"/>
                          <a:cs typeface="+mn-cs"/>
                        </a:rPr>
                        <a:t>Policy </a:t>
                      </a:r>
                      <a:endParaRPr lang="en-CA" dirty="0"/>
                    </a:p>
                  </a:txBody>
                  <a:tcPr/>
                </a:tc>
                <a:extLst>
                  <a:ext uri="{0D108BD9-81ED-4DB2-BD59-A6C34878D82A}">
                    <a16:rowId xmlns:a16="http://schemas.microsoft.com/office/drawing/2014/main" val="3857993907"/>
                  </a:ext>
                </a:extLst>
              </a:tr>
              <a:tr h="370840">
                <a:tc>
                  <a:txBody>
                    <a:bodyPr/>
                    <a:lstStyle/>
                    <a:p>
                      <a:r>
                        <a:rPr lang="en-US" dirty="0"/>
                        <a:t>Anna </a:t>
                      </a:r>
                      <a:r>
                        <a:rPr lang="en-US" dirty="0" err="1"/>
                        <a:t>Chavlovski</a:t>
                      </a:r>
                      <a:endParaRPr lang="en-CA" dirty="0"/>
                    </a:p>
                  </a:txBody>
                  <a:tcPr/>
                </a:tc>
                <a:tc>
                  <a:txBody>
                    <a:bodyPr/>
                    <a:lstStyle/>
                    <a:p>
                      <a:r>
                        <a:rPr lang="en-CA" dirty="0"/>
                        <a:t>OH East Primary Care Clinical Lead </a:t>
                      </a:r>
                    </a:p>
                  </a:txBody>
                  <a:tcPr/>
                </a:tc>
                <a:extLst>
                  <a:ext uri="{0D108BD9-81ED-4DB2-BD59-A6C34878D82A}">
                    <a16:rowId xmlns:a16="http://schemas.microsoft.com/office/drawing/2014/main" val="3996268024"/>
                  </a:ext>
                </a:extLst>
              </a:tr>
            </a:tbl>
          </a:graphicData>
        </a:graphic>
      </p:graphicFrame>
      <p:sp>
        <p:nvSpPr>
          <p:cNvPr id="5" name="Slide Number Placeholder 4">
            <a:extLst>
              <a:ext uri="{FF2B5EF4-FFF2-40B4-BE49-F238E27FC236}">
                <a16:creationId xmlns:a16="http://schemas.microsoft.com/office/drawing/2014/main" id="{9FA5B048-378A-1A4E-0101-F4DD363CADA4}"/>
              </a:ext>
            </a:extLst>
          </p:cNvPr>
          <p:cNvSpPr>
            <a:spLocks noGrp="1"/>
          </p:cNvSpPr>
          <p:nvPr>
            <p:ph type="sldNum" sz="quarter" idx="12"/>
          </p:nvPr>
        </p:nvSpPr>
        <p:spPr/>
        <p:txBody>
          <a:bodyPr/>
          <a:lstStyle/>
          <a:p>
            <a:fld id="{9CAA33A2-411E-8443-83D0-3263C24E97A5}" type="slidenum">
              <a:rPr lang="en-US" smtClean="0"/>
              <a:pPr/>
              <a:t>4</a:t>
            </a:fld>
            <a:endParaRPr lang="en-US" dirty="0"/>
          </a:p>
        </p:txBody>
      </p:sp>
      <p:sp>
        <p:nvSpPr>
          <p:cNvPr id="3" name="TextBox 2">
            <a:extLst>
              <a:ext uri="{FF2B5EF4-FFF2-40B4-BE49-F238E27FC236}">
                <a16:creationId xmlns:a16="http://schemas.microsoft.com/office/drawing/2014/main" id="{F1C9D073-15F0-56EA-4D5A-B5512B3D3195}"/>
              </a:ext>
            </a:extLst>
          </p:cNvPr>
          <p:cNvSpPr txBox="1"/>
          <p:nvPr/>
        </p:nvSpPr>
        <p:spPr>
          <a:xfrm>
            <a:off x="3980896" y="6518616"/>
            <a:ext cx="384932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0000"/>
                </a:solidFill>
                <a:effectLst/>
                <a:uLnTx/>
                <a:uFillTx/>
                <a:latin typeface="Arial" panose="020B0604020202020204"/>
                <a:ea typeface="+mn-ea"/>
                <a:cs typeface="+mn-cs"/>
              </a:rPr>
              <a:t>CONFIDENTIAL</a:t>
            </a:r>
            <a:endParaRPr kumimoji="0" lang="en-CA" sz="1000" b="1"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58357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C0C8D-21EC-612A-7A19-5228B0B60665}"/>
              </a:ext>
            </a:extLst>
          </p:cNvPr>
          <p:cNvSpPr>
            <a:spLocks noGrp="1"/>
          </p:cNvSpPr>
          <p:nvPr>
            <p:ph type="title"/>
          </p:nvPr>
        </p:nvSpPr>
        <p:spPr/>
        <p:txBody>
          <a:bodyPr/>
          <a:lstStyle/>
          <a:p>
            <a:r>
              <a:rPr lang="en-US" dirty="0"/>
              <a:t>Introductions – continued</a:t>
            </a:r>
            <a:endParaRPr lang="en-CA" dirty="0"/>
          </a:p>
        </p:txBody>
      </p:sp>
      <p:graphicFrame>
        <p:nvGraphicFramePr>
          <p:cNvPr id="6" name="Table 6">
            <a:extLst>
              <a:ext uri="{FF2B5EF4-FFF2-40B4-BE49-F238E27FC236}">
                <a16:creationId xmlns:a16="http://schemas.microsoft.com/office/drawing/2014/main" id="{5D1FD9DB-AA95-1A75-A6D8-9DAAEF83DD8D}"/>
              </a:ext>
            </a:extLst>
          </p:cNvPr>
          <p:cNvGraphicFramePr>
            <a:graphicFrameLocks noGrp="1"/>
          </p:cNvGraphicFramePr>
          <p:nvPr>
            <p:ph idx="1"/>
            <p:extLst>
              <p:ext uri="{D42A27DB-BD31-4B8C-83A1-F6EECF244321}">
                <p14:modId xmlns:p14="http://schemas.microsoft.com/office/powerpoint/2010/main" val="2315737131"/>
              </p:ext>
            </p:extLst>
          </p:nvPr>
        </p:nvGraphicFramePr>
        <p:xfrm>
          <a:off x="463060" y="1084928"/>
          <a:ext cx="10858721" cy="3977640"/>
        </p:xfrm>
        <a:graphic>
          <a:graphicData uri="http://schemas.openxmlformats.org/drawingml/2006/table">
            <a:tbl>
              <a:tblPr firstRow="1" bandRow="1">
                <a:tableStyleId>{5C22544A-7EE6-4342-B048-85BDC9FD1C3A}</a:tableStyleId>
              </a:tblPr>
              <a:tblGrid>
                <a:gridCol w="3076553">
                  <a:extLst>
                    <a:ext uri="{9D8B030D-6E8A-4147-A177-3AD203B41FA5}">
                      <a16:colId xmlns:a16="http://schemas.microsoft.com/office/drawing/2014/main" val="2085169640"/>
                    </a:ext>
                  </a:extLst>
                </a:gridCol>
                <a:gridCol w="7782168">
                  <a:extLst>
                    <a:ext uri="{9D8B030D-6E8A-4147-A177-3AD203B41FA5}">
                      <a16:colId xmlns:a16="http://schemas.microsoft.com/office/drawing/2014/main" val="3424687081"/>
                    </a:ext>
                  </a:extLst>
                </a:gridCol>
              </a:tblGrid>
              <a:tr h="370840">
                <a:tc>
                  <a:txBody>
                    <a:bodyPr/>
                    <a:lstStyle/>
                    <a:p>
                      <a:r>
                        <a:rPr lang="en-US" dirty="0"/>
                        <a:t>Member</a:t>
                      </a:r>
                      <a:endParaRPr lang="en-CA" dirty="0"/>
                    </a:p>
                  </a:txBody>
                  <a:tcPr/>
                </a:tc>
                <a:tc>
                  <a:txBody>
                    <a:bodyPr/>
                    <a:lstStyle/>
                    <a:p>
                      <a:r>
                        <a:rPr lang="en-US" dirty="0"/>
                        <a:t>Title</a:t>
                      </a:r>
                      <a:endParaRPr lang="en-CA" dirty="0"/>
                    </a:p>
                  </a:txBody>
                  <a:tcPr/>
                </a:tc>
                <a:extLst>
                  <a:ext uri="{0D108BD9-81ED-4DB2-BD59-A6C34878D82A}">
                    <a16:rowId xmlns:a16="http://schemas.microsoft.com/office/drawing/2014/main" val="19048956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Leslie Greenberg</a:t>
                      </a:r>
                      <a:endParaRPr lang="en-CA" dirty="0"/>
                    </a:p>
                  </a:txBody>
                  <a:tcPr/>
                </a:tc>
                <a:tc>
                  <a:txBody>
                    <a:bodyPr/>
                    <a:lstStyle/>
                    <a:p>
                      <a:r>
                        <a:rPr lang="en-CA" sz="1800" b="0" i="0" kern="1200" dirty="0">
                          <a:solidFill>
                            <a:schemeClr val="dk1"/>
                          </a:solidFill>
                          <a:effectLst/>
                          <a:latin typeface="+mn-lt"/>
                          <a:ea typeface="+mn-ea"/>
                          <a:cs typeface="+mn-cs"/>
                        </a:rPr>
                        <a:t>Director, Member Engagement &amp; Public Affairs, </a:t>
                      </a:r>
                      <a:r>
                        <a:rPr lang="en-CA" dirty="0"/>
                        <a:t>Ontario College of Family Physicians </a:t>
                      </a:r>
                    </a:p>
                  </a:txBody>
                  <a:tcPr/>
                </a:tc>
                <a:extLst>
                  <a:ext uri="{0D108BD9-81ED-4DB2-BD59-A6C34878D82A}">
                    <a16:rowId xmlns:a16="http://schemas.microsoft.com/office/drawing/2014/main" val="1487176417"/>
                  </a:ext>
                </a:extLst>
              </a:tr>
              <a:tr h="370840">
                <a:tc>
                  <a:txBody>
                    <a:bodyPr/>
                    <a:lstStyle/>
                    <a:p>
                      <a:r>
                        <a:rPr lang="en-US" dirty="0"/>
                        <a:t>Kelley Zwicker</a:t>
                      </a:r>
                      <a:endParaRPr lang="en-CA" dirty="0"/>
                    </a:p>
                  </a:txBody>
                  <a:tcPr/>
                </a:tc>
                <a:tc>
                  <a:txBody>
                    <a:bodyPr/>
                    <a:lstStyle/>
                    <a:p>
                      <a:r>
                        <a:rPr lang="en-CA" dirty="0"/>
                        <a:t>Division Chief Community Pediatrics, CHEO </a:t>
                      </a:r>
                    </a:p>
                  </a:txBody>
                  <a:tcPr/>
                </a:tc>
                <a:extLst>
                  <a:ext uri="{0D108BD9-81ED-4DB2-BD59-A6C34878D82A}">
                    <a16:rowId xmlns:a16="http://schemas.microsoft.com/office/drawing/2014/main" val="2329569496"/>
                  </a:ext>
                </a:extLst>
              </a:tr>
              <a:tr h="370840">
                <a:tc>
                  <a:txBody>
                    <a:bodyPr/>
                    <a:lstStyle/>
                    <a:p>
                      <a:r>
                        <a:rPr lang="en-US" dirty="0"/>
                        <a:t>Lena </a:t>
                      </a:r>
                      <a:r>
                        <a:rPr lang="en-US" dirty="0" err="1"/>
                        <a:t>Salach</a:t>
                      </a:r>
                      <a:endParaRPr lang="en-CA" dirty="0"/>
                    </a:p>
                  </a:txBody>
                  <a:tcPr/>
                </a:tc>
                <a:tc>
                  <a:txBody>
                    <a:bodyPr/>
                    <a:lstStyle/>
                    <a:p>
                      <a:r>
                        <a:rPr lang="en-CA" dirty="0"/>
                        <a:t>CEO Centre for Effective Practice </a:t>
                      </a:r>
                    </a:p>
                  </a:txBody>
                  <a:tcPr/>
                </a:tc>
                <a:extLst>
                  <a:ext uri="{0D108BD9-81ED-4DB2-BD59-A6C34878D82A}">
                    <a16:rowId xmlns:a16="http://schemas.microsoft.com/office/drawing/2014/main" val="3140452779"/>
                  </a:ext>
                </a:extLst>
              </a:tr>
              <a:tr h="370840">
                <a:tc>
                  <a:txBody>
                    <a:bodyPr/>
                    <a:lstStyle/>
                    <a:p>
                      <a:r>
                        <a:rPr lang="en-CA" dirty="0"/>
                        <a:t>Catherine Yu</a:t>
                      </a:r>
                    </a:p>
                  </a:txBody>
                  <a:tcPr/>
                </a:tc>
                <a:tc>
                  <a:txBody>
                    <a:bodyPr/>
                    <a:lstStyle/>
                    <a:p>
                      <a:r>
                        <a:rPr lang="en-CA" dirty="0"/>
                        <a:t>OH Toronto Primary Care Clinical Lead </a:t>
                      </a:r>
                    </a:p>
                  </a:txBody>
                  <a:tcPr/>
                </a:tc>
                <a:extLst>
                  <a:ext uri="{0D108BD9-81ED-4DB2-BD59-A6C34878D82A}">
                    <a16:rowId xmlns:a16="http://schemas.microsoft.com/office/drawing/2014/main" val="1338401238"/>
                  </a:ext>
                </a:extLst>
              </a:tr>
              <a:tr h="370840">
                <a:tc>
                  <a:txBody>
                    <a:bodyPr/>
                    <a:lstStyle/>
                    <a:p>
                      <a:r>
                        <a:rPr lang="en-CA" dirty="0"/>
                        <a:t>Vid Singh</a:t>
                      </a:r>
                    </a:p>
                  </a:txBody>
                  <a:tcPr/>
                </a:tc>
                <a:tc>
                  <a:txBody>
                    <a:bodyPr/>
                    <a:lstStyle/>
                    <a:p>
                      <a:r>
                        <a:rPr lang="en-CA" dirty="0"/>
                        <a:t>OH West Primary Care Clinical Lead </a:t>
                      </a:r>
                    </a:p>
                  </a:txBody>
                  <a:tcPr/>
                </a:tc>
                <a:extLst>
                  <a:ext uri="{0D108BD9-81ED-4DB2-BD59-A6C34878D82A}">
                    <a16:rowId xmlns:a16="http://schemas.microsoft.com/office/drawing/2014/main" val="254983491"/>
                  </a:ext>
                </a:extLst>
              </a:tr>
              <a:tr h="370840">
                <a:tc>
                  <a:txBody>
                    <a:bodyPr/>
                    <a:lstStyle/>
                    <a:p>
                      <a:r>
                        <a:rPr lang="en-US" dirty="0"/>
                        <a:t>Chandi </a:t>
                      </a:r>
                      <a:r>
                        <a:rPr lang="en-US" dirty="0" err="1"/>
                        <a:t>Chandrasena</a:t>
                      </a:r>
                      <a:endParaRPr lang="en-CA" dirty="0"/>
                    </a:p>
                  </a:txBody>
                  <a:tcPr/>
                </a:tc>
                <a:tc>
                  <a:txBody>
                    <a:bodyPr/>
                    <a:lstStyle/>
                    <a:p>
                      <a:r>
                        <a:rPr lang="en-US" dirty="0"/>
                        <a:t>Chief Medical Officer for Ontario MD</a:t>
                      </a:r>
                      <a:endParaRPr lang="en-CA" dirty="0"/>
                    </a:p>
                  </a:txBody>
                  <a:tcPr/>
                </a:tc>
                <a:extLst>
                  <a:ext uri="{0D108BD9-81ED-4DB2-BD59-A6C34878D82A}">
                    <a16:rowId xmlns:a16="http://schemas.microsoft.com/office/drawing/2014/main" val="1016499326"/>
                  </a:ext>
                </a:extLst>
              </a:tr>
              <a:tr h="370840">
                <a:tc>
                  <a:txBody>
                    <a:bodyPr/>
                    <a:lstStyle/>
                    <a:p>
                      <a:r>
                        <a:rPr lang="en-CA" sz="1800" kern="1200" dirty="0">
                          <a:solidFill>
                            <a:schemeClr val="dk1"/>
                          </a:solidFill>
                          <a:effectLst/>
                          <a:latin typeface="+mn-lt"/>
                          <a:ea typeface="+mn-ea"/>
                          <a:cs typeface="+mn-cs"/>
                        </a:rPr>
                        <a:t>Reza </a:t>
                      </a:r>
                      <a:r>
                        <a:rPr lang="en-CA" sz="1800" kern="1200" dirty="0" err="1">
                          <a:solidFill>
                            <a:schemeClr val="dk1"/>
                          </a:solidFill>
                          <a:effectLst/>
                          <a:latin typeface="+mn-lt"/>
                          <a:ea typeface="+mn-ea"/>
                          <a:cs typeface="+mn-cs"/>
                        </a:rPr>
                        <a:t>Talebi</a:t>
                      </a:r>
                      <a:r>
                        <a:rPr lang="en-CA" sz="1800" kern="1200" dirty="0">
                          <a:solidFill>
                            <a:schemeClr val="dk1"/>
                          </a:solidFill>
                          <a:effectLst/>
                          <a:latin typeface="+mn-lt"/>
                          <a:ea typeface="+mn-ea"/>
                          <a:cs typeface="+mn-cs"/>
                        </a:rPr>
                        <a:t> </a:t>
                      </a:r>
                      <a:endParaRPr lang="en-CA" dirty="0"/>
                    </a:p>
                  </a:txBody>
                  <a:tcPr/>
                </a:tc>
                <a:tc>
                  <a:txBody>
                    <a:bodyPr/>
                    <a:lstStyle/>
                    <a:p>
                      <a:r>
                        <a:rPr lang="en-US" dirty="0"/>
                        <a:t>Senior Manager, Practice Engagement, for Ontario MD</a:t>
                      </a:r>
                      <a:endParaRPr lang="en-CA" dirty="0"/>
                    </a:p>
                  </a:txBody>
                  <a:tcPr/>
                </a:tc>
                <a:extLst>
                  <a:ext uri="{0D108BD9-81ED-4DB2-BD59-A6C34878D82A}">
                    <a16:rowId xmlns:a16="http://schemas.microsoft.com/office/drawing/2014/main" val="152123147"/>
                  </a:ext>
                </a:extLst>
              </a:tr>
              <a:tr h="370840">
                <a:tc>
                  <a:txBody>
                    <a:bodyPr/>
                    <a:lstStyle/>
                    <a:p>
                      <a:r>
                        <a:rPr lang="en-US" dirty="0"/>
                        <a:t>Brittany Groom</a:t>
                      </a:r>
                      <a:endParaRPr lang="en-CA" dirty="0"/>
                    </a:p>
                  </a:txBody>
                  <a:tcPr/>
                </a:tc>
                <a:tc>
                  <a:txBody>
                    <a:bodyPr/>
                    <a:lstStyle/>
                    <a:p>
                      <a:r>
                        <a:rPr lang="en-US" dirty="0"/>
                        <a:t>Senior Program Manager, Provincial Council for Maternal &amp; Child Health</a:t>
                      </a:r>
                      <a:endParaRPr lang="en-CA" dirty="0"/>
                    </a:p>
                  </a:txBody>
                  <a:tcPr/>
                </a:tc>
                <a:extLst>
                  <a:ext uri="{0D108BD9-81ED-4DB2-BD59-A6C34878D82A}">
                    <a16:rowId xmlns:a16="http://schemas.microsoft.com/office/drawing/2014/main" val="1194682434"/>
                  </a:ext>
                </a:extLst>
              </a:tr>
              <a:tr h="370840">
                <a:tc>
                  <a:txBody>
                    <a:bodyPr/>
                    <a:lstStyle/>
                    <a:p>
                      <a:r>
                        <a:rPr lang="en-US" dirty="0" err="1"/>
                        <a:t>Sanobar</a:t>
                      </a:r>
                      <a:r>
                        <a:rPr lang="en-US" dirty="0"/>
                        <a:t> Diaz</a:t>
                      </a:r>
                      <a:endParaRPr lang="en-CA" dirty="0"/>
                    </a:p>
                  </a:txBody>
                  <a:tcPr/>
                </a:tc>
                <a:tc>
                  <a:txBody>
                    <a:bodyPr/>
                    <a:lstStyle/>
                    <a:p>
                      <a:r>
                        <a:rPr lang="en-US" dirty="0"/>
                        <a:t>Executive Director, Provincial Council for Maternal &amp; </a:t>
                      </a:r>
                      <a:r>
                        <a:rPr lang="en-US"/>
                        <a:t>Child Health</a:t>
                      </a:r>
                      <a:endParaRPr lang="en-CA" dirty="0"/>
                    </a:p>
                  </a:txBody>
                  <a:tcPr/>
                </a:tc>
                <a:extLst>
                  <a:ext uri="{0D108BD9-81ED-4DB2-BD59-A6C34878D82A}">
                    <a16:rowId xmlns:a16="http://schemas.microsoft.com/office/drawing/2014/main" val="882428052"/>
                  </a:ext>
                </a:extLst>
              </a:tr>
            </a:tbl>
          </a:graphicData>
        </a:graphic>
      </p:graphicFrame>
      <p:sp>
        <p:nvSpPr>
          <p:cNvPr id="5" name="Slide Number Placeholder 4">
            <a:extLst>
              <a:ext uri="{FF2B5EF4-FFF2-40B4-BE49-F238E27FC236}">
                <a16:creationId xmlns:a16="http://schemas.microsoft.com/office/drawing/2014/main" id="{9FA5B048-378A-1A4E-0101-F4DD363CADA4}"/>
              </a:ext>
            </a:extLst>
          </p:cNvPr>
          <p:cNvSpPr>
            <a:spLocks noGrp="1"/>
          </p:cNvSpPr>
          <p:nvPr>
            <p:ph type="sldNum" sz="quarter" idx="12"/>
          </p:nvPr>
        </p:nvSpPr>
        <p:spPr/>
        <p:txBody>
          <a:bodyPr/>
          <a:lstStyle/>
          <a:p>
            <a:fld id="{9CAA33A2-411E-8443-83D0-3263C24E97A5}" type="slidenum">
              <a:rPr lang="en-US" smtClean="0"/>
              <a:pPr/>
              <a:t>5</a:t>
            </a:fld>
            <a:endParaRPr lang="en-US" dirty="0"/>
          </a:p>
        </p:txBody>
      </p:sp>
      <p:sp>
        <p:nvSpPr>
          <p:cNvPr id="3" name="TextBox 2">
            <a:extLst>
              <a:ext uri="{FF2B5EF4-FFF2-40B4-BE49-F238E27FC236}">
                <a16:creationId xmlns:a16="http://schemas.microsoft.com/office/drawing/2014/main" id="{00BBD942-C8FA-FEC1-99CB-64C65C63DDDF}"/>
              </a:ext>
            </a:extLst>
          </p:cNvPr>
          <p:cNvSpPr txBox="1"/>
          <p:nvPr/>
        </p:nvSpPr>
        <p:spPr>
          <a:xfrm>
            <a:off x="3980896" y="6518616"/>
            <a:ext cx="384932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0000"/>
                </a:solidFill>
                <a:effectLst/>
                <a:uLnTx/>
                <a:uFillTx/>
                <a:latin typeface="Arial" panose="020B0604020202020204"/>
                <a:ea typeface="+mn-ea"/>
                <a:cs typeface="+mn-cs"/>
              </a:rPr>
              <a:t>CONFIDENTIAL</a:t>
            </a:r>
            <a:endParaRPr kumimoji="0" lang="en-CA" sz="1000" b="1"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46221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14F89-DB6C-6543-8A51-04353E236F80}"/>
              </a:ext>
            </a:extLst>
          </p:cNvPr>
          <p:cNvSpPr>
            <a:spLocks noGrp="1"/>
          </p:cNvSpPr>
          <p:nvPr>
            <p:ph type="title"/>
          </p:nvPr>
        </p:nvSpPr>
        <p:spPr>
          <a:xfrm>
            <a:off x="463060" y="255847"/>
            <a:ext cx="11040680" cy="864242"/>
          </a:xfrm>
        </p:spPr>
        <p:txBody>
          <a:bodyPr/>
          <a:lstStyle/>
          <a:p>
            <a:r>
              <a:rPr lang="en-US" dirty="0"/>
              <a:t>NACI Statement and Recommendations</a:t>
            </a:r>
            <a:endParaRPr lang="en-CA" dirty="0"/>
          </a:p>
        </p:txBody>
      </p:sp>
      <p:sp>
        <p:nvSpPr>
          <p:cNvPr id="16" name="Content Placeholder">
            <a:extLst>
              <a:ext uri="{FF2B5EF4-FFF2-40B4-BE49-F238E27FC236}">
                <a16:creationId xmlns:a16="http://schemas.microsoft.com/office/drawing/2014/main" id="{2DC8F9E4-EB92-D686-6A84-F2E21F6D09DD}"/>
              </a:ext>
            </a:extLst>
          </p:cNvPr>
          <p:cNvSpPr>
            <a:spLocks noGrp="1"/>
          </p:cNvSpPr>
          <p:nvPr>
            <p:ph sz="quarter" idx="12"/>
          </p:nvPr>
        </p:nvSpPr>
        <p:spPr>
          <a:xfrm>
            <a:off x="463060" y="1724051"/>
            <a:ext cx="11320900" cy="2736070"/>
          </a:xfrm>
        </p:spPr>
        <p:txBody>
          <a:bodyPr>
            <a:normAutofit/>
          </a:bodyPr>
          <a:lstStyle/>
          <a:p>
            <a:r>
              <a:rPr lang="en-US" dirty="0"/>
              <a:t>.</a:t>
            </a:r>
          </a:p>
        </p:txBody>
      </p:sp>
      <p:sp>
        <p:nvSpPr>
          <p:cNvPr id="7" name="Slide Number Placeholder">
            <a:extLst>
              <a:ext uri="{FF2B5EF4-FFF2-40B4-BE49-F238E27FC236}">
                <a16:creationId xmlns:a16="http://schemas.microsoft.com/office/drawing/2014/main" id="{500B6331-4824-8643-DFDA-2569CD3231D5}"/>
              </a:ext>
            </a:extLst>
          </p:cNvPr>
          <p:cNvSpPr>
            <a:spLocks noGrp="1"/>
          </p:cNvSpPr>
          <p:nvPr>
            <p:ph type="sldNum" sz="quarter" idx="15"/>
          </p:nvPr>
        </p:nvSpPr>
        <p:spPr/>
        <p:txBody>
          <a:bodyPr/>
          <a:lstStyle/>
          <a:p>
            <a:fld id="{9CAA33A2-411E-8443-83D0-3263C24E97A5}" type="slidenum">
              <a:rPr lang="en-US" smtClean="0"/>
              <a:pPr/>
              <a:t>6</a:t>
            </a:fld>
            <a:endParaRPr lang="en-US"/>
          </a:p>
        </p:txBody>
      </p:sp>
      <p:graphicFrame>
        <p:nvGraphicFramePr>
          <p:cNvPr id="4" name="Table 4">
            <a:extLst>
              <a:ext uri="{FF2B5EF4-FFF2-40B4-BE49-F238E27FC236}">
                <a16:creationId xmlns:a16="http://schemas.microsoft.com/office/drawing/2014/main" id="{970F06E4-866B-3FFA-AD17-65765A5B411B}"/>
              </a:ext>
            </a:extLst>
          </p:cNvPr>
          <p:cNvGraphicFramePr>
            <a:graphicFrameLocks noGrp="1"/>
          </p:cNvGraphicFramePr>
          <p:nvPr/>
        </p:nvGraphicFramePr>
        <p:xfrm>
          <a:off x="637556" y="1016265"/>
          <a:ext cx="10916888" cy="5260337"/>
        </p:xfrm>
        <a:graphic>
          <a:graphicData uri="http://schemas.openxmlformats.org/drawingml/2006/table">
            <a:tbl>
              <a:tblPr firstRow="1" bandRow="1">
                <a:tableStyleId>{5C22544A-7EE6-4342-B048-85BDC9FD1C3A}</a:tableStyleId>
              </a:tblPr>
              <a:tblGrid>
                <a:gridCol w="2747089">
                  <a:extLst>
                    <a:ext uri="{9D8B030D-6E8A-4147-A177-3AD203B41FA5}">
                      <a16:colId xmlns:a16="http://schemas.microsoft.com/office/drawing/2014/main" val="1019759826"/>
                    </a:ext>
                  </a:extLst>
                </a:gridCol>
                <a:gridCol w="8169799">
                  <a:extLst>
                    <a:ext uri="{9D8B030D-6E8A-4147-A177-3AD203B41FA5}">
                      <a16:colId xmlns:a16="http://schemas.microsoft.com/office/drawing/2014/main" val="1810845119"/>
                    </a:ext>
                  </a:extLst>
                </a:gridCol>
              </a:tblGrid>
              <a:tr h="574948">
                <a:tc gridSpan="2">
                  <a:txBody>
                    <a:bodyPr/>
                    <a:lstStyle/>
                    <a:p>
                      <a:pPr algn="ctr"/>
                      <a:r>
                        <a:rPr lang="en-US" dirty="0"/>
                        <a:t>Recommendations from NACI for the Prevention of RSV Disease in Infants*</a:t>
                      </a:r>
                      <a:endParaRPr lang="en-CA" dirty="0"/>
                    </a:p>
                  </a:txBody>
                  <a:tcPr anchor="ctr"/>
                </a:tc>
                <a:tc hMerge="1">
                  <a:txBody>
                    <a:bodyPr/>
                    <a:lstStyle/>
                    <a:p>
                      <a:endParaRPr lang="en-CA" dirty="0"/>
                    </a:p>
                  </a:txBody>
                  <a:tcPr/>
                </a:tc>
                <a:extLst>
                  <a:ext uri="{0D108BD9-81ED-4DB2-BD59-A6C34878D82A}">
                    <a16:rowId xmlns:a16="http://schemas.microsoft.com/office/drawing/2014/main" val="3498573990"/>
                  </a:ext>
                </a:extLst>
              </a:tr>
              <a:tr h="1539555">
                <a:tc>
                  <a:txBody>
                    <a:bodyPr/>
                    <a:lstStyle/>
                    <a:p>
                      <a:r>
                        <a:rPr lang="en-US" sz="1600" b="1" dirty="0"/>
                        <a:t>Recommendation 1</a:t>
                      </a:r>
                    </a:p>
                    <a:p>
                      <a:endParaRPr lang="en-US" sz="1600" dirty="0"/>
                    </a:p>
                    <a:p>
                      <a:r>
                        <a:rPr lang="en-US" sz="1600" i="1" dirty="0"/>
                        <a:t>Strong Recommendation</a:t>
                      </a:r>
                      <a:endParaRPr lang="en-CA" sz="1600"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b="0" i="0" u="none" strike="noStrike" kern="1200" baseline="0" dirty="0">
                          <a:solidFill>
                            <a:schemeClr val="tx1"/>
                          </a:solidFill>
                          <a:latin typeface="+mn-lt"/>
                          <a:ea typeface="+mn-ea"/>
                          <a:cs typeface="+mn-cs"/>
                        </a:rPr>
                        <a:t>Considering the significant burden of disease in all infants from RSV and the impacts of RSV on the Canadian health system, NACI recommends building towards a universal RSV immunization program for all infants. Program introduction could occur in stages depending on access to supply, cost-effectiveness, and affordability of available options.</a:t>
                      </a:r>
                      <a:r>
                        <a:rPr lang="en-CA" sz="1600" b="1" i="0" u="none" strike="noStrike" kern="1200" baseline="0" dirty="0">
                          <a:solidFill>
                            <a:schemeClr val="lt1"/>
                          </a:solidFill>
                          <a:latin typeface="+mn-lt"/>
                          <a:ea typeface="+mn-ea"/>
                          <a:cs typeface="+mn-cs"/>
                        </a:rPr>
                        <a:t> </a:t>
                      </a:r>
                      <a:endParaRPr lang="en-CA" sz="1600" dirty="0"/>
                    </a:p>
                  </a:txBody>
                  <a:tcPr/>
                </a:tc>
                <a:extLst>
                  <a:ext uri="{0D108BD9-81ED-4DB2-BD59-A6C34878D82A}">
                    <a16:rowId xmlns:a16="http://schemas.microsoft.com/office/drawing/2014/main" val="3854225581"/>
                  </a:ext>
                </a:extLst>
              </a:tr>
              <a:tr h="1056557">
                <a:tc>
                  <a:txBody>
                    <a:bodyPr/>
                    <a:lstStyle/>
                    <a:p>
                      <a:r>
                        <a:rPr lang="en-US" sz="1600" b="1" dirty="0"/>
                        <a:t>Recommendation 2</a:t>
                      </a:r>
                    </a:p>
                    <a:p>
                      <a:endParaRPr lang="en-US" sz="1600" dirty="0"/>
                    </a:p>
                    <a:p>
                      <a:r>
                        <a:rPr lang="en-US" sz="1600" i="1" dirty="0"/>
                        <a:t>Strong Recommendation</a:t>
                      </a:r>
                      <a:endParaRPr lang="en-CA" sz="1600" i="1" dirty="0"/>
                    </a:p>
                  </a:txBody>
                  <a:tcPr/>
                </a:tc>
                <a:tc>
                  <a:txBody>
                    <a:bodyPr/>
                    <a:lstStyle/>
                    <a:p>
                      <a:r>
                        <a:rPr lang="en-CA" sz="1600" dirty="0"/>
                        <a:t>NACI recommends RSV immunization programs use nirsevimab to prevent severe RSV disease. Programs can build and expand over time depending on access to supply, cost-effectiveness, and affordability of available options.</a:t>
                      </a:r>
                    </a:p>
                  </a:txBody>
                  <a:tcPr/>
                </a:tc>
                <a:extLst>
                  <a:ext uri="{0D108BD9-81ED-4DB2-BD59-A6C34878D82A}">
                    <a16:rowId xmlns:a16="http://schemas.microsoft.com/office/drawing/2014/main" val="3771360480"/>
                  </a:ext>
                </a:extLst>
              </a:tr>
              <a:tr h="1781055">
                <a:tc>
                  <a:txBody>
                    <a:bodyPr/>
                    <a:lstStyle/>
                    <a:p>
                      <a:r>
                        <a:rPr lang="en-US" sz="1600" b="1" dirty="0"/>
                        <a:t>Recommendation 3</a:t>
                      </a:r>
                    </a:p>
                    <a:p>
                      <a:endParaRPr lang="en-US" sz="1600" dirty="0"/>
                    </a:p>
                    <a:p>
                      <a:r>
                        <a:rPr lang="en-US" sz="1600" i="1" dirty="0"/>
                        <a:t>Discretionary Recommendation</a:t>
                      </a:r>
                      <a:endParaRPr lang="en-CA" sz="1600" i="1" dirty="0"/>
                    </a:p>
                  </a:txBody>
                  <a:tcPr/>
                </a:tc>
                <a:tc>
                  <a:txBody>
                    <a:bodyPr/>
                    <a:lstStyle/>
                    <a:p>
                      <a:r>
                        <a:rPr lang="en-CA" sz="1600" dirty="0"/>
                        <a:t>NACI recommends </a:t>
                      </a:r>
                      <a:r>
                        <a:rPr lang="en-CA" sz="1600" dirty="0" err="1"/>
                        <a:t>RSVpreF</a:t>
                      </a:r>
                      <a:r>
                        <a:rPr lang="en-CA" sz="1600" dirty="0"/>
                        <a:t> may be considered as an individual decision by a pregnant woman or pregnant person together with information from their pregnancy care provider, in advance of, or during, the RSV season, to prevent severe RSV disease in their infant. At the present time, NACI does not recommend an immunization program for </a:t>
                      </a:r>
                      <a:r>
                        <a:rPr lang="en-CA" sz="1600" dirty="0" err="1"/>
                        <a:t>RSVpreF</a:t>
                      </a:r>
                      <a:r>
                        <a:rPr lang="en-CA" sz="1600" dirty="0"/>
                        <a:t>. More data and information are expected to emerge over time and NACI will reconsider this recommendation in the future.</a:t>
                      </a:r>
                    </a:p>
                  </a:txBody>
                  <a:tcPr/>
                </a:tc>
                <a:extLst>
                  <a:ext uri="{0D108BD9-81ED-4DB2-BD59-A6C34878D82A}">
                    <a16:rowId xmlns:a16="http://schemas.microsoft.com/office/drawing/2014/main" val="459413973"/>
                  </a:ext>
                </a:extLst>
              </a:tr>
              <a:tr h="30822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hlinkClick r:id="rId3"/>
                        </a:rPr>
                        <a:t>*Statement on the prevention of respiratory syncytial virus (RSV) disease in infants released May 2024</a:t>
                      </a:r>
                      <a:endParaRPr lang="en-US" sz="1400" dirty="0"/>
                    </a:p>
                  </a:txBody>
                  <a:tcPr/>
                </a:tc>
                <a:tc hMerge="1">
                  <a:txBody>
                    <a:bodyPr/>
                    <a:lstStyle/>
                    <a:p>
                      <a:endParaRPr lang="en-CA" dirty="0"/>
                    </a:p>
                  </a:txBody>
                  <a:tcPr/>
                </a:tc>
                <a:extLst>
                  <a:ext uri="{0D108BD9-81ED-4DB2-BD59-A6C34878D82A}">
                    <a16:rowId xmlns:a16="http://schemas.microsoft.com/office/drawing/2014/main" val="4210079758"/>
                  </a:ext>
                </a:extLst>
              </a:tr>
            </a:tbl>
          </a:graphicData>
        </a:graphic>
      </p:graphicFrame>
      <p:sp>
        <p:nvSpPr>
          <p:cNvPr id="3" name="TextBox 2">
            <a:extLst>
              <a:ext uri="{FF2B5EF4-FFF2-40B4-BE49-F238E27FC236}">
                <a16:creationId xmlns:a16="http://schemas.microsoft.com/office/drawing/2014/main" id="{85EB0C8F-001A-FEBA-0B05-C0C416A7702A}"/>
              </a:ext>
            </a:extLst>
          </p:cNvPr>
          <p:cNvSpPr txBox="1"/>
          <p:nvPr/>
        </p:nvSpPr>
        <p:spPr>
          <a:xfrm>
            <a:off x="3980896" y="6518616"/>
            <a:ext cx="384932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0000"/>
                </a:solidFill>
                <a:effectLst/>
                <a:uLnTx/>
                <a:uFillTx/>
                <a:latin typeface="Arial" panose="020B0604020202020204"/>
                <a:ea typeface="+mn-ea"/>
                <a:cs typeface="+mn-cs"/>
              </a:rPr>
              <a:t>CONFIDENTIAL</a:t>
            </a:r>
            <a:endParaRPr kumimoji="0" lang="en-CA" sz="1000" b="1"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85803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14F89-DB6C-6543-8A51-04353E236F80}"/>
              </a:ext>
            </a:extLst>
          </p:cNvPr>
          <p:cNvSpPr>
            <a:spLocks noGrp="1"/>
          </p:cNvSpPr>
          <p:nvPr>
            <p:ph type="title"/>
          </p:nvPr>
        </p:nvSpPr>
        <p:spPr>
          <a:xfrm>
            <a:off x="353880" y="216272"/>
            <a:ext cx="11040680" cy="843458"/>
          </a:xfrm>
        </p:spPr>
        <p:txBody>
          <a:bodyPr/>
          <a:lstStyle/>
          <a:p>
            <a:r>
              <a:rPr lang="en-US"/>
              <a:t>NACI Statement and Recommendations - continued</a:t>
            </a:r>
            <a:endParaRPr lang="en-CA"/>
          </a:p>
        </p:txBody>
      </p:sp>
      <p:sp>
        <p:nvSpPr>
          <p:cNvPr id="7" name="Slide Number Placeholder">
            <a:extLst>
              <a:ext uri="{FF2B5EF4-FFF2-40B4-BE49-F238E27FC236}">
                <a16:creationId xmlns:a16="http://schemas.microsoft.com/office/drawing/2014/main" id="{500B6331-4824-8643-DFDA-2569CD3231D5}"/>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AA33A2-411E-8443-83D0-3263C24E97A5}"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BFFC7D69-030A-6C32-5CAC-9245A3B0248D}"/>
              </a:ext>
            </a:extLst>
          </p:cNvPr>
          <p:cNvSpPr txBox="1"/>
          <p:nvPr/>
        </p:nvSpPr>
        <p:spPr>
          <a:xfrm>
            <a:off x="810900" y="1660596"/>
            <a:ext cx="10126639" cy="1984646"/>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Only one of these products is recommended to protect infants from RSV, and using both is unnecessary except in certain circumstances. </a:t>
            </a:r>
          </a:p>
          <a:p>
            <a:pPr marL="0" marR="0" lvl="0" indent="0" algn="l" defTabSz="914400" rtl="0" eaLnBrk="1" fontAlgn="auto" latinLnBrk="0" hangingPunct="1">
              <a:lnSpc>
                <a:spcPct val="115000"/>
              </a:lnSpc>
              <a:spcBef>
                <a:spcPts val="0"/>
              </a:spcBef>
              <a:spcAft>
                <a:spcPts val="60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The National Advisory Committee on Immunization (NACI) recommends Beyfortus as it has the strongest evidence for infant protection and fewer side effects than the vaccine.</a:t>
            </a:r>
            <a:endParaRPr kumimoji="0" lang="en-CA" sz="2000" b="0" i="0" u="none" strike="noStrike" kern="1200" cap="none" spc="0" normalizeH="0" baseline="0" noProof="0">
              <a:ln>
                <a:noFill/>
              </a:ln>
              <a:solidFill>
                <a:srgbClr val="000000"/>
              </a:solidFill>
              <a:effectLst/>
              <a:uLnTx/>
              <a:uFillTx/>
              <a:latin typeface="Raleway" panose="00000500000000000000" pitchFamily="50"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72B53E98-CFD8-F97F-7377-741619618701}"/>
              </a:ext>
            </a:extLst>
          </p:cNvPr>
          <p:cNvSpPr txBox="1"/>
          <p:nvPr/>
        </p:nvSpPr>
        <p:spPr>
          <a:xfrm>
            <a:off x="3980896" y="6518616"/>
            <a:ext cx="384932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0000"/>
                </a:solidFill>
                <a:effectLst/>
                <a:uLnTx/>
                <a:uFillTx/>
                <a:latin typeface="Arial" panose="020B0604020202020204"/>
                <a:ea typeface="+mn-ea"/>
                <a:cs typeface="+mn-cs"/>
              </a:rPr>
              <a:t>CONFIDENTIAL</a:t>
            </a:r>
            <a:endParaRPr kumimoji="0" lang="en-CA" sz="1000" b="1"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67437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14F89-DB6C-6543-8A51-04353E236F80}"/>
              </a:ext>
            </a:extLst>
          </p:cNvPr>
          <p:cNvSpPr>
            <a:spLocks noGrp="1"/>
          </p:cNvSpPr>
          <p:nvPr>
            <p:ph type="title"/>
          </p:nvPr>
        </p:nvSpPr>
        <p:spPr>
          <a:xfrm>
            <a:off x="463060" y="92530"/>
            <a:ext cx="11040680" cy="884402"/>
          </a:xfrm>
        </p:spPr>
        <p:txBody>
          <a:bodyPr/>
          <a:lstStyle/>
          <a:p>
            <a:r>
              <a:rPr lang="en-US" dirty="0"/>
              <a:t>Infant RSV Prevention Program:  </a:t>
            </a:r>
            <a:r>
              <a:rPr lang="en-US" dirty="0">
                <a:solidFill>
                  <a:schemeClr val="accent1">
                    <a:lumMod val="75000"/>
                  </a:schemeClr>
                </a:solidFill>
              </a:rPr>
              <a:t>2024-25</a:t>
            </a:r>
            <a:r>
              <a:rPr lang="en-US" dirty="0"/>
              <a:t> </a:t>
            </a:r>
            <a:r>
              <a:rPr lang="en-US" dirty="0">
                <a:solidFill>
                  <a:schemeClr val="accent1">
                    <a:lumMod val="75000"/>
                  </a:schemeClr>
                </a:solidFill>
              </a:rPr>
              <a:t>Season</a:t>
            </a:r>
            <a:endParaRPr lang="en-CA" dirty="0">
              <a:solidFill>
                <a:schemeClr val="accent1">
                  <a:lumMod val="75000"/>
                </a:schemeClr>
              </a:solidFill>
            </a:endParaRPr>
          </a:p>
        </p:txBody>
      </p:sp>
      <p:sp>
        <p:nvSpPr>
          <p:cNvPr id="16" name="Content Placeholder">
            <a:extLst>
              <a:ext uri="{FF2B5EF4-FFF2-40B4-BE49-F238E27FC236}">
                <a16:creationId xmlns:a16="http://schemas.microsoft.com/office/drawing/2014/main" id="{2DC8F9E4-EB92-D686-6A84-F2E21F6D09DD}"/>
              </a:ext>
            </a:extLst>
          </p:cNvPr>
          <p:cNvSpPr>
            <a:spLocks noGrp="1"/>
          </p:cNvSpPr>
          <p:nvPr>
            <p:ph sz="quarter" idx="12"/>
          </p:nvPr>
        </p:nvSpPr>
        <p:spPr>
          <a:xfrm>
            <a:off x="463060" y="1724051"/>
            <a:ext cx="11320900" cy="2736070"/>
          </a:xfrm>
        </p:spPr>
        <p:txBody>
          <a:bodyPr>
            <a:normAutofit/>
          </a:bodyPr>
          <a:lstStyle/>
          <a:p>
            <a:r>
              <a:rPr lang="en-US" dirty="0"/>
              <a:t>.</a:t>
            </a:r>
          </a:p>
        </p:txBody>
      </p:sp>
      <p:sp>
        <p:nvSpPr>
          <p:cNvPr id="7" name="Slide Number Placeholder">
            <a:extLst>
              <a:ext uri="{FF2B5EF4-FFF2-40B4-BE49-F238E27FC236}">
                <a16:creationId xmlns:a16="http://schemas.microsoft.com/office/drawing/2014/main" id="{500B6331-4824-8643-DFDA-2569CD3231D5}"/>
              </a:ext>
            </a:extLst>
          </p:cNvPr>
          <p:cNvSpPr>
            <a:spLocks noGrp="1"/>
          </p:cNvSpPr>
          <p:nvPr>
            <p:ph type="sldNum" sz="quarter" idx="15"/>
          </p:nvPr>
        </p:nvSpPr>
        <p:spPr/>
        <p:txBody>
          <a:bodyPr/>
          <a:lstStyle/>
          <a:p>
            <a:fld id="{9CAA33A2-411E-8443-83D0-3263C24E97A5}" type="slidenum">
              <a:rPr lang="en-US" smtClean="0"/>
              <a:pPr/>
              <a:t>8</a:t>
            </a:fld>
            <a:endParaRPr lang="en-US" dirty="0"/>
          </a:p>
        </p:txBody>
      </p:sp>
      <p:graphicFrame>
        <p:nvGraphicFramePr>
          <p:cNvPr id="4" name="Table 4">
            <a:extLst>
              <a:ext uri="{FF2B5EF4-FFF2-40B4-BE49-F238E27FC236}">
                <a16:creationId xmlns:a16="http://schemas.microsoft.com/office/drawing/2014/main" id="{0DC3560C-8A69-4797-FC57-4F935B3F31CC}"/>
              </a:ext>
            </a:extLst>
          </p:cNvPr>
          <p:cNvGraphicFramePr>
            <a:graphicFrameLocks noGrp="1"/>
          </p:cNvGraphicFramePr>
          <p:nvPr/>
        </p:nvGraphicFramePr>
        <p:xfrm>
          <a:off x="544433" y="806047"/>
          <a:ext cx="10959307" cy="5457742"/>
        </p:xfrm>
        <a:graphic>
          <a:graphicData uri="http://schemas.openxmlformats.org/drawingml/2006/table">
            <a:tbl>
              <a:tblPr firstRow="1" bandRow="1">
                <a:tableStyleId>{5C22544A-7EE6-4342-B048-85BDC9FD1C3A}</a:tableStyleId>
              </a:tblPr>
              <a:tblGrid>
                <a:gridCol w="1695524">
                  <a:extLst>
                    <a:ext uri="{9D8B030D-6E8A-4147-A177-3AD203B41FA5}">
                      <a16:colId xmlns:a16="http://schemas.microsoft.com/office/drawing/2014/main" val="3757475237"/>
                    </a:ext>
                  </a:extLst>
                </a:gridCol>
                <a:gridCol w="5336498">
                  <a:extLst>
                    <a:ext uri="{9D8B030D-6E8A-4147-A177-3AD203B41FA5}">
                      <a16:colId xmlns:a16="http://schemas.microsoft.com/office/drawing/2014/main" val="457919833"/>
                    </a:ext>
                  </a:extLst>
                </a:gridCol>
                <a:gridCol w="3927285">
                  <a:extLst>
                    <a:ext uri="{9D8B030D-6E8A-4147-A177-3AD203B41FA5}">
                      <a16:colId xmlns:a16="http://schemas.microsoft.com/office/drawing/2014/main" val="1546939532"/>
                    </a:ext>
                  </a:extLst>
                </a:gridCol>
              </a:tblGrid>
              <a:tr h="530142">
                <a:tc>
                  <a:txBody>
                    <a:bodyPr/>
                    <a:lstStyle/>
                    <a:p>
                      <a:endParaRPr lang="en-CA" sz="1600" dirty="0"/>
                    </a:p>
                  </a:txBody>
                  <a:tcPr anchor="ctr"/>
                </a:tc>
                <a:tc>
                  <a:txBody>
                    <a:bodyPr/>
                    <a:lstStyle/>
                    <a:p>
                      <a:pPr marL="0" indent="0" algn="ctr">
                        <a:buFont typeface="+mj-lt"/>
                        <a:buNone/>
                      </a:pPr>
                      <a:r>
                        <a:rPr lang="en-US" sz="1600" dirty="0" err="1">
                          <a:solidFill>
                            <a:schemeClr val="bg1"/>
                          </a:solidFill>
                        </a:rPr>
                        <a:t>Beyfortus</a:t>
                      </a:r>
                      <a:r>
                        <a:rPr lang="en-CA" sz="1600" baseline="30000" dirty="0">
                          <a:solidFill>
                            <a:schemeClr val="bg1"/>
                          </a:solidFill>
                        </a:rPr>
                        <a:t>TM</a:t>
                      </a:r>
                      <a:endParaRPr lang="en-CA" sz="1600" dirty="0">
                        <a:solidFill>
                          <a:schemeClr val="bg1"/>
                        </a:solidFill>
                      </a:endParaRPr>
                    </a:p>
                  </a:txBody>
                  <a:tcPr anchor="ctr"/>
                </a:tc>
                <a:tc>
                  <a:txBody>
                    <a:bodyPr/>
                    <a:lstStyle/>
                    <a:p>
                      <a:pPr marL="0" indent="0" algn="ctr">
                        <a:buFont typeface="+mj-lt"/>
                        <a:buNone/>
                      </a:pPr>
                      <a:r>
                        <a:rPr lang="en-US" sz="1600" dirty="0" err="1"/>
                        <a:t>Abrysvo</a:t>
                      </a:r>
                      <a:r>
                        <a:rPr lang="en-CA" sz="1600" baseline="30000" dirty="0">
                          <a:solidFill>
                            <a:schemeClr val="bg1"/>
                          </a:solidFill>
                        </a:rPr>
                        <a:t>TM</a:t>
                      </a:r>
                      <a:endParaRPr lang="en-CA" sz="1600" dirty="0">
                        <a:solidFill>
                          <a:schemeClr val="bg1"/>
                        </a:solidFill>
                      </a:endParaRPr>
                    </a:p>
                  </a:txBody>
                  <a:tcPr anchor="ctr"/>
                </a:tc>
                <a:extLst>
                  <a:ext uri="{0D108BD9-81ED-4DB2-BD59-A6C34878D82A}">
                    <a16:rowId xmlns:a16="http://schemas.microsoft.com/office/drawing/2014/main" val="1804461125"/>
                  </a:ext>
                </a:extLst>
              </a:tr>
              <a:tr h="370840">
                <a:tc>
                  <a:txBody>
                    <a:bodyPr/>
                    <a:lstStyle/>
                    <a:p>
                      <a:r>
                        <a:rPr lang="en-US" sz="1600" b="1" dirty="0"/>
                        <a:t>Manufacturer</a:t>
                      </a:r>
                      <a:endParaRPr lang="en-CA" sz="1600" b="1" dirty="0"/>
                    </a:p>
                  </a:txBody>
                  <a:tcPr/>
                </a:tc>
                <a:tc>
                  <a:txBody>
                    <a:bodyPr/>
                    <a:lstStyle/>
                    <a:p>
                      <a:pPr algn="ctr"/>
                      <a:r>
                        <a:rPr lang="en-US" sz="1600" dirty="0"/>
                        <a:t>Sanofi</a:t>
                      </a:r>
                      <a:endParaRPr lang="en-CA" sz="1600" dirty="0"/>
                    </a:p>
                  </a:txBody>
                  <a:tcPr/>
                </a:tc>
                <a:tc>
                  <a:txBody>
                    <a:bodyPr/>
                    <a:lstStyle/>
                    <a:p>
                      <a:pPr algn="ctr"/>
                      <a:r>
                        <a:rPr lang="en-US" sz="1600" dirty="0"/>
                        <a:t>Pfizer</a:t>
                      </a:r>
                      <a:endParaRPr lang="en-CA" sz="1600" dirty="0"/>
                    </a:p>
                  </a:txBody>
                  <a:tcPr/>
                </a:tc>
                <a:extLst>
                  <a:ext uri="{0D108BD9-81ED-4DB2-BD59-A6C34878D82A}">
                    <a16:rowId xmlns:a16="http://schemas.microsoft.com/office/drawing/2014/main" val="1665830378"/>
                  </a:ext>
                </a:extLst>
              </a:tr>
              <a:tr h="370840">
                <a:tc>
                  <a:txBody>
                    <a:bodyPr/>
                    <a:lstStyle/>
                    <a:p>
                      <a:r>
                        <a:rPr lang="en-US" sz="1600" b="1" dirty="0"/>
                        <a:t>Product Type</a:t>
                      </a:r>
                      <a:endParaRPr lang="en-CA" sz="1600" b="1" dirty="0"/>
                    </a:p>
                  </a:txBody>
                  <a:tcPr/>
                </a:tc>
                <a:tc>
                  <a:txBody>
                    <a:bodyPr/>
                    <a:lstStyle/>
                    <a:p>
                      <a:pPr algn="ctr"/>
                      <a:r>
                        <a:rPr lang="en-US" sz="1600" dirty="0"/>
                        <a:t>Monoclonal Antibody</a:t>
                      </a:r>
                      <a:endParaRPr lang="en-CA" sz="1600" dirty="0"/>
                    </a:p>
                  </a:txBody>
                  <a:tcPr/>
                </a:tc>
                <a:tc>
                  <a:txBody>
                    <a:bodyPr/>
                    <a:lstStyle/>
                    <a:p>
                      <a:pPr algn="ctr"/>
                      <a:r>
                        <a:rPr lang="en-US" sz="1600" dirty="0"/>
                        <a:t>Stabilized subunit vaccine</a:t>
                      </a:r>
                      <a:endParaRPr lang="en-CA" sz="1600" dirty="0"/>
                    </a:p>
                  </a:txBody>
                  <a:tcPr/>
                </a:tc>
                <a:extLst>
                  <a:ext uri="{0D108BD9-81ED-4DB2-BD59-A6C34878D82A}">
                    <a16:rowId xmlns:a16="http://schemas.microsoft.com/office/drawing/2014/main" val="2268996062"/>
                  </a:ext>
                </a:extLst>
              </a:tr>
              <a:tr h="370840">
                <a:tc>
                  <a:txBody>
                    <a:bodyPr/>
                    <a:lstStyle/>
                    <a:p>
                      <a:r>
                        <a:rPr lang="en-US" sz="1600" b="1" dirty="0"/>
                        <a:t>Eligibility</a:t>
                      </a:r>
                      <a:endParaRPr lang="en-CA" sz="1600" b="1" dirty="0"/>
                    </a:p>
                  </a:txBody>
                  <a:tcPr/>
                </a:tc>
                <a:tc>
                  <a:txBody>
                    <a:bodyPr/>
                    <a:lstStyle/>
                    <a:p>
                      <a:pPr algn="ctr"/>
                      <a:r>
                        <a:rPr lang="en-US" sz="1600" dirty="0"/>
                        <a:t>Born in 2024 prior to the RSV season</a:t>
                      </a:r>
                    </a:p>
                    <a:p>
                      <a:pPr algn="ctr"/>
                      <a:endParaRPr lang="en-US" sz="800" dirty="0"/>
                    </a:p>
                    <a:p>
                      <a:pPr algn="ctr"/>
                      <a:r>
                        <a:rPr lang="en-US" sz="1600" dirty="0"/>
                        <a:t>Born during the 2024/25 RSV season</a:t>
                      </a:r>
                    </a:p>
                    <a:p>
                      <a:pPr algn="ctr"/>
                      <a:endParaRPr lang="en-US" sz="800" dirty="0"/>
                    </a:p>
                    <a:p>
                      <a:pPr algn="ctr"/>
                      <a:r>
                        <a:rPr lang="en-US" sz="1600" dirty="0"/>
                        <a:t>Infants up to 24 months of age and are at high risk from RSV disease (see Table 1)</a:t>
                      </a:r>
                      <a:endParaRPr lang="en-CA" sz="1600" dirty="0"/>
                    </a:p>
                  </a:txBody>
                  <a:tcPr/>
                </a:tc>
                <a:tc>
                  <a:txBody>
                    <a:bodyPr/>
                    <a:lstStyle/>
                    <a:p>
                      <a:pPr algn="ctr"/>
                      <a:r>
                        <a:rPr lang="en-US" sz="1600" dirty="0"/>
                        <a:t>Pregnant individuals from 32 to 36 weeks gestational age</a:t>
                      </a:r>
                      <a:endParaRPr lang="en-CA" sz="1600" dirty="0"/>
                    </a:p>
                  </a:txBody>
                  <a:tcPr/>
                </a:tc>
                <a:extLst>
                  <a:ext uri="{0D108BD9-81ED-4DB2-BD59-A6C34878D82A}">
                    <a16:rowId xmlns:a16="http://schemas.microsoft.com/office/drawing/2014/main" val="4156849215"/>
                  </a:ext>
                </a:extLst>
              </a:tr>
              <a:tr h="370840">
                <a:tc>
                  <a:txBody>
                    <a:bodyPr/>
                    <a:lstStyle/>
                    <a:p>
                      <a:r>
                        <a:rPr lang="en-US" sz="1600" b="1" dirty="0"/>
                        <a:t>Schedule</a:t>
                      </a:r>
                      <a:endParaRPr lang="en-CA" sz="1600" b="1" dirty="0"/>
                    </a:p>
                  </a:txBody>
                  <a:tcPr/>
                </a:tc>
                <a:tc>
                  <a:txBody>
                    <a:bodyPr/>
                    <a:lstStyle/>
                    <a:p>
                      <a:pPr algn="ctr"/>
                      <a:r>
                        <a:rPr lang="en-US" sz="1600" dirty="0"/>
                        <a:t>1 dose</a:t>
                      </a:r>
                      <a:endParaRPr lang="en-CA" sz="1600" dirty="0"/>
                    </a:p>
                  </a:txBody>
                  <a:tcPr/>
                </a:tc>
                <a:tc>
                  <a:txBody>
                    <a:bodyPr/>
                    <a:lstStyle/>
                    <a:p>
                      <a:pPr algn="ctr"/>
                      <a:r>
                        <a:rPr lang="en-US" sz="1600" dirty="0"/>
                        <a:t>1 dose</a:t>
                      </a:r>
                      <a:endParaRPr lang="en-CA" sz="1600" dirty="0"/>
                    </a:p>
                  </a:txBody>
                  <a:tcPr/>
                </a:tc>
                <a:extLst>
                  <a:ext uri="{0D108BD9-81ED-4DB2-BD59-A6C34878D82A}">
                    <a16:rowId xmlns:a16="http://schemas.microsoft.com/office/drawing/2014/main" val="3127505767"/>
                  </a:ext>
                </a:extLst>
              </a:tr>
              <a:tr h="370840">
                <a:tc>
                  <a:txBody>
                    <a:bodyPr/>
                    <a:lstStyle/>
                    <a:p>
                      <a:r>
                        <a:rPr lang="en-US" sz="1600" b="1" dirty="0">
                          <a:solidFill>
                            <a:schemeClr val="tx1"/>
                          </a:solidFill>
                        </a:rPr>
                        <a:t>Dosing</a:t>
                      </a:r>
                    </a:p>
                  </a:txBody>
                  <a:tcPr/>
                </a:tc>
                <a:tc>
                  <a:txBody>
                    <a:bodyPr/>
                    <a:lstStyle/>
                    <a:p>
                      <a:pPr algn="l"/>
                      <a:r>
                        <a:rPr lang="en-US" sz="1600" b="1" dirty="0"/>
                        <a:t>First Season (includes those born Jan to April 2024)</a:t>
                      </a:r>
                    </a:p>
                    <a:p>
                      <a:pPr marL="285750" indent="-285750" algn="l">
                        <a:buFont typeface="Arial" panose="020B0604020202020204" pitchFamily="34" charset="0"/>
                        <a:buChar char="•"/>
                      </a:pPr>
                      <a:r>
                        <a:rPr lang="en-US" sz="1600" dirty="0"/>
                        <a:t>&lt; 5kg:   50 mg in 0.5 mL</a:t>
                      </a:r>
                    </a:p>
                    <a:p>
                      <a:pPr marL="285750" indent="-285750" algn="l">
                        <a:buFont typeface="Arial" panose="020B0604020202020204" pitchFamily="34" charset="0"/>
                        <a:buChar char="•"/>
                      </a:pPr>
                      <a:r>
                        <a:rPr lang="en-CA" sz="1600" kern="1200" dirty="0">
                          <a:solidFill>
                            <a:schemeClr val="dk1"/>
                          </a:solidFill>
                          <a:effectLst/>
                          <a:latin typeface="+mn-lt"/>
                          <a:ea typeface="+mn-ea"/>
                          <a:cs typeface="+mn-cs"/>
                        </a:rPr>
                        <a:t>≥ 5 kg:  100 mg in 1.0 mL</a:t>
                      </a:r>
                    </a:p>
                    <a:p>
                      <a:pPr marL="285750" indent="-285750" algn="l">
                        <a:buFont typeface="Arial" panose="020B0604020202020204" pitchFamily="34" charset="0"/>
                        <a:buChar char="•"/>
                      </a:pPr>
                      <a:endParaRPr lang="en-CA" sz="1600" b="1" kern="1200" dirty="0">
                        <a:solidFill>
                          <a:schemeClr val="dk1"/>
                        </a:solidFill>
                        <a:effectLst/>
                        <a:latin typeface="+mn-lt"/>
                        <a:ea typeface="+mn-ea"/>
                        <a:cs typeface="+mn-cs"/>
                      </a:endParaRPr>
                    </a:p>
                    <a:p>
                      <a:pPr marL="0" indent="0" algn="l">
                        <a:buFont typeface="Arial" panose="020B0604020202020204" pitchFamily="34" charset="0"/>
                        <a:buNone/>
                      </a:pPr>
                      <a:r>
                        <a:rPr lang="en-CA" sz="1600" b="1" kern="1200" dirty="0">
                          <a:solidFill>
                            <a:schemeClr val="dk1"/>
                          </a:solidFill>
                          <a:effectLst/>
                          <a:latin typeface="+mn-lt"/>
                          <a:ea typeface="+mn-ea"/>
                          <a:cs typeface="+mn-cs"/>
                        </a:rPr>
                        <a:t>Second Season (continued high-risk from RSV)</a:t>
                      </a:r>
                    </a:p>
                    <a:p>
                      <a:pPr marL="285750" indent="-285750" algn="l">
                        <a:buFont typeface="Arial" panose="020B0604020202020204" pitchFamily="34" charset="0"/>
                        <a:buChar char="•"/>
                      </a:pPr>
                      <a:r>
                        <a:rPr lang="en-CA" sz="1600" kern="1200" dirty="0">
                          <a:solidFill>
                            <a:schemeClr val="dk1"/>
                          </a:solidFill>
                          <a:effectLst/>
                          <a:latin typeface="+mn-lt"/>
                          <a:ea typeface="+mn-ea"/>
                          <a:cs typeface="+mn-cs"/>
                        </a:rPr>
                        <a:t>200 mg (two - 1 mL injections of 100mg/mL)</a:t>
                      </a:r>
                    </a:p>
                  </a:txBody>
                  <a:tcPr/>
                </a:tc>
                <a:tc>
                  <a:txBody>
                    <a:bodyPr/>
                    <a:lstStyle/>
                    <a:p>
                      <a:pPr algn="ctr"/>
                      <a:r>
                        <a:rPr lang="en-US" sz="1600" dirty="0"/>
                        <a:t>0.5 mL (120 mcg)</a:t>
                      </a:r>
                    </a:p>
                    <a:p>
                      <a:pPr algn="ctr"/>
                      <a:r>
                        <a:rPr lang="en-US" sz="1600" dirty="0"/>
                        <a:t>Requires reconstitution</a:t>
                      </a:r>
                    </a:p>
                  </a:txBody>
                  <a:tcPr/>
                </a:tc>
                <a:extLst>
                  <a:ext uri="{0D108BD9-81ED-4DB2-BD59-A6C34878D82A}">
                    <a16:rowId xmlns:a16="http://schemas.microsoft.com/office/drawing/2014/main" val="1332743134"/>
                  </a:ext>
                </a:extLst>
              </a:tr>
              <a:tr h="370840">
                <a:tc>
                  <a:txBody>
                    <a:bodyPr/>
                    <a:lstStyle/>
                    <a:p>
                      <a:r>
                        <a:rPr lang="en-US" sz="1600" b="1" dirty="0"/>
                        <a:t>Route</a:t>
                      </a:r>
                      <a:endParaRPr lang="en-CA" sz="1600" b="1" dirty="0"/>
                    </a:p>
                  </a:txBody>
                  <a:tcPr/>
                </a:tc>
                <a:tc>
                  <a:txBody>
                    <a:bodyPr/>
                    <a:lstStyle/>
                    <a:p>
                      <a:pPr algn="ctr"/>
                      <a:r>
                        <a:rPr lang="en-US" sz="1600" dirty="0"/>
                        <a:t>Intramuscular</a:t>
                      </a:r>
                      <a:endParaRPr lang="en-CA" sz="1600" dirty="0"/>
                    </a:p>
                  </a:txBody>
                  <a:tcPr/>
                </a:tc>
                <a:tc>
                  <a:txBody>
                    <a:bodyPr/>
                    <a:lstStyle/>
                    <a:p>
                      <a:pPr algn="ctr"/>
                      <a:r>
                        <a:rPr lang="en-US" sz="1600" dirty="0"/>
                        <a:t>Intramuscular</a:t>
                      </a:r>
                      <a:endParaRPr lang="en-CA" sz="1600" dirty="0"/>
                    </a:p>
                  </a:txBody>
                  <a:tcPr/>
                </a:tc>
                <a:extLst>
                  <a:ext uri="{0D108BD9-81ED-4DB2-BD59-A6C34878D82A}">
                    <a16:rowId xmlns:a16="http://schemas.microsoft.com/office/drawing/2014/main" val="1961949554"/>
                  </a:ext>
                </a:extLst>
              </a:tr>
              <a:tr h="370840">
                <a:tc>
                  <a:txBody>
                    <a:bodyPr/>
                    <a:lstStyle/>
                    <a:p>
                      <a:r>
                        <a:rPr lang="en-US" sz="1600" b="1" dirty="0">
                          <a:solidFill>
                            <a:schemeClr val="tx1"/>
                          </a:solidFill>
                        </a:rPr>
                        <a:t>Timing (tentative)</a:t>
                      </a:r>
                      <a:endParaRPr lang="en-CA" sz="1600" b="1" dirty="0">
                        <a:solidFill>
                          <a:schemeClr val="tx1"/>
                        </a:solidFill>
                      </a:endParaRPr>
                    </a:p>
                  </a:txBody>
                  <a:tcPr/>
                </a:tc>
                <a:tc>
                  <a:txBody>
                    <a:bodyPr/>
                    <a:lstStyle/>
                    <a:p>
                      <a:pPr algn="ctr"/>
                      <a:r>
                        <a:rPr lang="en-US" sz="1600" dirty="0"/>
                        <a:t>October through to end of March</a:t>
                      </a:r>
                      <a:endParaRPr lang="en-CA" sz="1600" dirty="0"/>
                    </a:p>
                  </a:txBody>
                  <a:tcPr/>
                </a:tc>
                <a:tc>
                  <a:txBody>
                    <a:bodyPr/>
                    <a:lstStyle/>
                    <a:p>
                      <a:pPr algn="ctr"/>
                      <a:r>
                        <a:rPr lang="en-US" sz="1600" dirty="0"/>
                        <a:t>September through to end of March</a:t>
                      </a:r>
                    </a:p>
                  </a:txBody>
                  <a:tcPr/>
                </a:tc>
                <a:extLst>
                  <a:ext uri="{0D108BD9-81ED-4DB2-BD59-A6C34878D82A}">
                    <a16:rowId xmlns:a16="http://schemas.microsoft.com/office/drawing/2014/main" val="3090383061"/>
                  </a:ext>
                </a:extLst>
              </a:tr>
            </a:tbl>
          </a:graphicData>
        </a:graphic>
      </p:graphicFrame>
      <p:sp>
        <p:nvSpPr>
          <p:cNvPr id="3" name="TextBox 2">
            <a:extLst>
              <a:ext uri="{FF2B5EF4-FFF2-40B4-BE49-F238E27FC236}">
                <a16:creationId xmlns:a16="http://schemas.microsoft.com/office/drawing/2014/main" id="{5D179AAE-86CB-92E4-1203-E4B13B746F1E}"/>
              </a:ext>
            </a:extLst>
          </p:cNvPr>
          <p:cNvSpPr txBox="1"/>
          <p:nvPr/>
        </p:nvSpPr>
        <p:spPr>
          <a:xfrm>
            <a:off x="3980896" y="6518616"/>
            <a:ext cx="384932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0000"/>
                </a:solidFill>
                <a:effectLst/>
                <a:uLnTx/>
                <a:uFillTx/>
                <a:latin typeface="Arial" panose="020B0604020202020204"/>
                <a:ea typeface="+mn-ea"/>
                <a:cs typeface="+mn-cs"/>
              </a:rPr>
              <a:t>CONFIDENTIAL</a:t>
            </a:r>
            <a:endParaRPr kumimoji="0" lang="en-CA" sz="1000" b="1"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15499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8B8769-E877-0781-5937-C81DF9D48FC7}"/>
              </a:ext>
            </a:extLst>
          </p:cNvPr>
          <p:cNvSpPr>
            <a:spLocks noGrp="1"/>
          </p:cNvSpPr>
          <p:nvPr>
            <p:ph type="sldNum" sz="quarter" idx="15"/>
          </p:nvPr>
        </p:nvSpPr>
        <p:spPr/>
        <p:txBody>
          <a:bodyPr/>
          <a:lstStyle/>
          <a:p>
            <a:fld id="{9CAA33A2-411E-8443-83D0-3263C24E97A5}" type="slidenum">
              <a:rPr lang="en-US" smtClean="0"/>
              <a:pPr/>
              <a:t>9</a:t>
            </a:fld>
            <a:endParaRPr lang="en-US"/>
          </a:p>
        </p:txBody>
      </p:sp>
      <p:graphicFrame>
        <p:nvGraphicFramePr>
          <p:cNvPr id="6" name="Table 6">
            <a:extLst>
              <a:ext uri="{FF2B5EF4-FFF2-40B4-BE49-F238E27FC236}">
                <a16:creationId xmlns:a16="http://schemas.microsoft.com/office/drawing/2014/main" id="{AC88899A-9878-93D2-7A77-2DF4F8EBBF04}"/>
              </a:ext>
            </a:extLst>
          </p:cNvPr>
          <p:cNvGraphicFramePr>
            <a:graphicFrameLocks noGrp="1"/>
          </p:cNvGraphicFramePr>
          <p:nvPr/>
        </p:nvGraphicFramePr>
        <p:xfrm>
          <a:off x="855260" y="1197337"/>
          <a:ext cx="10481480" cy="4698494"/>
        </p:xfrm>
        <a:graphic>
          <a:graphicData uri="http://schemas.openxmlformats.org/drawingml/2006/table">
            <a:tbl>
              <a:tblPr firstRow="1" bandRow="1">
                <a:tableStyleId>{5C22544A-7EE6-4342-B048-85BDC9FD1C3A}</a:tableStyleId>
              </a:tblPr>
              <a:tblGrid>
                <a:gridCol w="10481480">
                  <a:extLst>
                    <a:ext uri="{9D8B030D-6E8A-4147-A177-3AD203B41FA5}">
                      <a16:colId xmlns:a16="http://schemas.microsoft.com/office/drawing/2014/main" val="1015632953"/>
                    </a:ext>
                  </a:extLst>
                </a:gridCol>
              </a:tblGrid>
              <a:tr h="701781">
                <a:tc>
                  <a:txBody>
                    <a:bodyPr/>
                    <a:lstStyle/>
                    <a:p>
                      <a:pPr algn="ctr"/>
                      <a:r>
                        <a:rPr lang="en-US" sz="2000" dirty="0"/>
                        <a:t>Table 1:  High-risk Infants for RSV Disease During Second RSV Season</a:t>
                      </a:r>
                    </a:p>
                    <a:p>
                      <a:pPr algn="ctr"/>
                      <a:r>
                        <a:rPr lang="en-US" sz="2000" dirty="0"/>
                        <a:t>(up to 2 years of age)</a:t>
                      </a:r>
                      <a:endParaRPr lang="en-CA" sz="2000" dirty="0"/>
                    </a:p>
                  </a:txBody>
                  <a:tcPr anchor="ctr"/>
                </a:tc>
                <a:extLst>
                  <a:ext uri="{0D108BD9-81ED-4DB2-BD59-A6C34878D82A}">
                    <a16:rowId xmlns:a16="http://schemas.microsoft.com/office/drawing/2014/main" val="2503929081"/>
                  </a:ext>
                </a:extLst>
              </a:tr>
              <a:tr h="570959">
                <a:tc>
                  <a:txBody>
                    <a:bodyPr/>
                    <a:lstStyle/>
                    <a:p>
                      <a:pPr marL="285750" indent="-285750">
                        <a:buFont typeface="Arial" panose="020B0604020202020204" pitchFamily="34" charset="0"/>
                        <a:buChar char="•"/>
                      </a:pPr>
                      <a:r>
                        <a:rPr lang="en-US" dirty="0"/>
                        <a:t>Chronic lung disease of prematurity, including bronchopulmonary dysplasia/chronic lung disease</a:t>
                      </a:r>
                    </a:p>
                  </a:txBody>
                  <a:tcPr anchor="ctr"/>
                </a:tc>
                <a:extLst>
                  <a:ext uri="{0D108BD9-81ED-4DB2-BD59-A6C34878D82A}">
                    <a16:rowId xmlns:a16="http://schemas.microsoft.com/office/drawing/2014/main" val="3562822519"/>
                  </a:ext>
                </a:extLst>
              </a:tr>
              <a:tr h="570959">
                <a:tc>
                  <a:txBody>
                    <a:bodyPr/>
                    <a:lstStyle/>
                    <a:p>
                      <a:pPr marL="285750" indent="-285750">
                        <a:buFont typeface="Arial" panose="020B0604020202020204" pitchFamily="34" charset="0"/>
                        <a:buChar char="•"/>
                      </a:pPr>
                      <a:r>
                        <a:rPr lang="en-US" dirty="0"/>
                        <a:t>Hemodynamically significant congenital heart disease</a:t>
                      </a:r>
                    </a:p>
                  </a:txBody>
                  <a:tcPr anchor="ctr"/>
                </a:tc>
                <a:extLst>
                  <a:ext uri="{0D108BD9-81ED-4DB2-BD59-A6C34878D82A}">
                    <a16:rowId xmlns:a16="http://schemas.microsoft.com/office/drawing/2014/main" val="1101988188"/>
                  </a:ext>
                </a:extLst>
              </a:tr>
              <a:tr h="570959">
                <a:tc>
                  <a:txBody>
                    <a:bodyPr/>
                    <a:lstStyle/>
                    <a:p>
                      <a:pPr marL="285750" indent="-285750">
                        <a:buFont typeface="Arial" panose="020B0604020202020204" pitchFamily="34" charset="0"/>
                        <a:buChar char="•"/>
                      </a:pPr>
                      <a:r>
                        <a:rPr lang="en-US" dirty="0"/>
                        <a:t>Severe immunodeficiency</a:t>
                      </a:r>
                    </a:p>
                  </a:txBody>
                  <a:tcPr anchor="ctr"/>
                </a:tc>
                <a:extLst>
                  <a:ext uri="{0D108BD9-81ED-4DB2-BD59-A6C34878D82A}">
                    <a16:rowId xmlns:a16="http://schemas.microsoft.com/office/drawing/2014/main" val="3106188706"/>
                  </a:ext>
                </a:extLst>
              </a:tr>
              <a:tr h="570959">
                <a:tc>
                  <a:txBody>
                    <a:bodyPr/>
                    <a:lstStyle/>
                    <a:p>
                      <a:pPr marL="285750" indent="-285750">
                        <a:buFont typeface="Arial" panose="020B0604020202020204" pitchFamily="34" charset="0"/>
                        <a:buChar char="•"/>
                      </a:pPr>
                      <a:r>
                        <a:rPr lang="en-US" dirty="0"/>
                        <a:t>Down Syndrome / Trisomy 21</a:t>
                      </a:r>
                    </a:p>
                  </a:txBody>
                  <a:tcPr anchor="ctr"/>
                </a:tc>
                <a:extLst>
                  <a:ext uri="{0D108BD9-81ED-4DB2-BD59-A6C34878D82A}">
                    <a16:rowId xmlns:a16="http://schemas.microsoft.com/office/drawing/2014/main" val="496900194"/>
                  </a:ext>
                </a:extLst>
              </a:tr>
              <a:tr h="570959">
                <a:tc>
                  <a:txBody>
                    <a:bodyPr/>
                    <a:lstStyle/>
                    <a:p>
                      <a:pPr marL="285750" indent="-285750">
                        <a:buFont typeface="Arial" panose="020B0604020202020204" pitchFamily="34" charset="0"/>
                        <a:buChar char="•"/>
                      </a:pPr>
                      <a:r>
                        <a:rPr lang="en-US" dirty="0"/>
                        <a:t>Cystic fibrosis with respiratory involvement and/or growth delay</a:t>
                      </a:r>
                    </a:p>
                  </a:txBody>
                  <a:tcPr anchor="ctr"/>
                </a:tc>
                <a:extLst>
                  <a:ext uri="{0D108BD9-81ED-4DB2-BD59-A6C34878D82A}">
                    <a16:rowId xmlns:a16="http://schemas.microsoft.com/office/drawing/2014/main" val="4270721300"/>
                  </a:ext>
                </a:extLst>
              </a:tr>
              <a:tr h="570959">
                <a:tc>
                  <a:txBody>
                    <a:bodyPr/>
                    <a:lstStyle/>
                    <a:p>
                      <a:pPr marL="285750" indent="-285750">
                        <a:buFont typeface="Arial" panose="020B0604020202020204" pitchFamily="34" charset="0"/>
                        <a:buChar char="•"/>
                      </a:pPr>
                      <a:r>
                        <a:rPr lang="en-US" dirty="0"/>
                        <a:t>Neuromuscular disease</a:t>
                      </a:r>
                    </a:p>
                  </a:txBody>
                  <a:tcPr anchor="ctr"/>
                </a:tc>
                <a:extLst>
                  <a:ext uri="{0D108BD9-81ED-4DB2-BD59-A6C34878D82A}">
                    <a16:rowId xmlns:a16="http://schemas.microsoft.com/office/drawing/2014/main" val="3636202990"/>
                  </a:ext>
                </a:extLst>
              </a:tr>
              <a:tr h="570959">
                <a:tc>
                  <a:txBody>
                    <a:bodyPr/>
                    <a:lstStyle/>
                    <a:p>
                      <a:pPr marL="285750" indent="-285750">
                        <a:buFont typeface="Arial" panose="020B0604020202020204" pitchFamily="34" charset="0"/>
                        <a:buChar char="•"/>
                      </a:pPr>
                      <a:r>
                        <a:rPr lang="en-US" dirty="0"/>
                        <a:t>Severe congenital airway anomalies impairing clearing of respiratory secretions</a:t>
                      </a:r>
                    </a:p>
                  </a:txBody>
                  <a:tcPr anchor="ctr"/>
                </a:tc>
                <a:extLst>
                  <a:ext uri="{0D108BD9-81ED-4DB2-BD59-A6C34878D82A}">
                    <a16:rowId xmlns:a16="http://schemas.microsoft.com/office/drawing/2014/main" val="4033172261"/>
                  </a:ext>
                </a:extLst>
              </a:tr>
            </a:tbl>
          </a:graphicData>
        </a:graphic>
      </p:graphicFrame>
      <p:sp>
        <p:nvSpPr>
          <p:cNvPr id="7" name="Title 1">
            <a:extLst>
              <a:ext uri="{FF2B5EF4-FFF2-40B4-BE49-F238E27FC236}">
                <a16:creationId xmlns:a16="http://schemas.microsoft.com/office/drawing/2014/main" id="{4E8811AB-F39F-F0CE-33BE-CBA505787217}"/>
              </a:ext>
            </a:extLst>
          </p:cNvPr>
          <p:cNvSpPr>
            <a:spLocks noGrp="1"/>
          </p:cNvSpPr>
          <p:nvPr>
            <p:ph type="title"/>
          </p:nvPr>
        </p:nvSpPr>
        <p:spPr>
          <a:xfrm>
            <a:off x="463060" y="216272"/>
            <a:ext cx="11040680" cy="884402"/>
          </a:xfrm>
        </p:spPr>
        <p:txBody>
          <a:bodyPr/>
          <a:lstStyle/>
          <a:p>
            <a:r>
              <a:rPr lang="en-US" dirty="0"/>
              <a:t>Infant RSV Prevention Program:  </a:t>
            </a:r>
            <a:r>
              <a:rPr lang="en-US" dirty="0">
                <a:solidFill>
                  <a:schemeClr val="accent1">
                    <a:lumMod val="75000"/>
                  </a:schemeClr>
                </a:solidFill>
              </a:rPr>
              <a:t>2024-25</a:t>
            </a:r>
            <a:r>
              <a:rPr lang="en-US" dirty="0"/>
              <a:t> </a:t>
            </a:r>
            <a:r>
              <a:rPr lang="en-US" dirty="0">
                <a:solidFill>
                  <a:schemeClr val="accent1">
                    <a:lumMod val="75000"/>
                  </a:schemeClr>
                </a:solidFill>
              </a:rPr>
              <a:t>Season</a:t>
            </a:r>
            <a:endParaRPr lang="en-CA" dirty="0">
              <a:solidFill>
                <a:schemeClr val="accent1">
                  <a:lumMod val="75000"/>
                </a:schemeClr>
              </a:solidFill>
            </a:endParaRPr>
          </a:p>
        </p:txBody>
      </p:sp>
      <p:sp>
        <p:nvSpPr>
          <p:cNvPr id="2" name="TextBox 1">
            <a:extLst>
              <a:ext uri="{FF2B5EF4-FFF2-40B4-BE49-F238E27FC236}">
                <a16:creationId xmlns:a16="http://schemas.microsoft.com/office/drawing/2014/main" id="{B282A91E-A8B3-9044-12EB-51024686DD48}"/>
              </a:ext>
            </a:extLst>
          </p:cNvPr>
          <p:cNvSpPr txBox="1"/>
          <p:nvPr/>
        </p:nvSpPr>
        <p:spPr>
          <a:xfrm>
            <a:off x="3980896" y="6518616"/>
            <a:ext cx="384932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0000"/>
                </a:solidFill>
                <a:effectLst/>
                <a:uLnTx/>
                <a:uFillTx/>
                <a:latin typeface="Arial" panose="020B0604020202020204"/>
                <a:ea typeface="+mn-ea"/>
                <a:cs typeface="+mn-cs"/>
              </a:rPr>
              <a:t>CONFIDENTIAL</a:t>
            </a:r>
            <a:endParaRPr kumimoji="0" lang="en-CA" sz="1000" b="1"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85443017"/>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tario_ppt_template_" id="{D56D57DA-4E0A-48EF-BFCB-AF9DBBA9675B}" vid="{FE6F9F3A-6AA8-4CD8-B717-2E43D1EE5D78}"/>
    </a:ext>
  </a:extLst>
</a:theme>
</file>

<file path=ppt/theme/theme2.xml><?xml version="1.0" encoding="utf-8"?>
<a:theme xmlns:a="http://schemas.openxmlformats.org/drawingml/2006/main" name="Ontario Theme">
  <a:themeElements>
    <a:clrScheme name="Ontario">
      <a:dk1>
        <a:srgbClr val="000000"/>
      </a:dk1>
      <a:lt1>
        <a:srgbClr val="FFFFFF"/>
      </a:lt1>
      <a:dk2>
        <a:srgbClr val="666666"/>
      </a:dk2>
      <a:lt2>
        <a:srgbClr val="F2F2F2"/>
      </a:lt2>
      <a:accent1>
        <a:srgbClr val="047BC1"/>
      </a:accent1>
      <a:accent2>
        <a:srgbClr val="F15922"/>
      </a:accent2>
      <a:accent3>
        <a:srgbClr val="FCAF17"/>
      </a:accent3>
      <a:accent4>
        <a:srgbClr val="00B2E3"/>
      </a:accent4>
      <a:accent5>
        <a:srgbClr val="339999"/>
      </a:accent5>
      <a:accent6>
        <a:srgbClr val="92278F"/>
      </a:accent6>
      <a:hlink>
        <a:srgbClr val="0066CC"/>
      </a:hlink>
      <a:folHlink>
        <a:srgbClr val="551A8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tario_ppt_template_" id="{D56D57DA-4E0A-48EF-BFCB-AF9DBBA9675B}" vid="{513D5A75-80E8-4445-877A-2E67C4D4B3E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34a106e-6316-442c-ad35-738afd673d2b}" enabled="1" method="Standard" siteId="{cddc1229-ac2a-4b97-b78a-0e5cacb5865c}" removed="0"/>
</clbl:labelList>
</file>

<file path=docProps/app.xml><?xml version="1.0" encoding="utf-8"?>
<Properties xmlns="http://schemas.openxmlformats.org/officeDocument/2006/extended-properties" xmlns:vt="http://schemas.openxmlformats.org/officeDocument/2006/docPropsVTypes">
  <Template>Office Theme</Template>
  <TotalTime>1067</TotalTime>
  <Words>2061</Words>
  <Application>Microsoft Office PowerPoint</Application>
  <PresentationFormat>Widescreen</PresentationFormat>
  <Paragraphs>337</Paragraphs>
  <Slides>15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Raleway</vt:lpstr>
      <vt:lpstr>Office Theme</vt:lpstr>
      <vt:lpstr>Ontario Theme</vt:lpstr>
      <vt:lpstr>Infant and High-risk Children RSV Prevention Program</vt:lpstr>
      <vt:lpstr>Agenda</vt:lpstr>
      <vt:lpstr>Introductions</vt:lpstr>
      <vt:lpstr>Introductions – continued</vt:lpstr>
      <vt:lpstr>Introductions – continued</vt:lpstr>
      <vt:lpstr>NACI Statement and Recommendations</vt:lpstr>
      <vt:lpstr>NACI Statement and Recommendations - continued</vt:lpstr>
      <vt:lpstr>Infant RSV Prevention Program:  2024-25 Season</vt:lpstr>
      <vt:lpstr>Infant RSV Prevention Program:  2024-25 Season</vt:lpstr>
      <vt:lpstr>Administration Settings</vt:lpstr>
      <vt:lpstr>Overview RSV Prevention Supports for Primary Care </vt:lpstr>
      <vt:lpstr>Tabletop Exercise</vt:lpstr>
      <vt:lpstr>Primary Care Supports</vt:lpstr>
      <vt:lpstr>Primary Care Supports - continued</vt:lpstr>
      <vt:lpstr>Primary Care Supports - continued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Ontario presentation template</dc:title>
  <dc:subject/>
  <dc:creator>Lidia Durando;Blackman, Maria (TBS)</dc:creator>
  <cp:keywords>Presentation template</cp:keywords>
  <dc:description/>
  <cp:lastModifiedBy>Dias, Kimberly (MOH)</cp:lastModifiedBy>
  <cp:revision>8</cp:revision>
  <dcterms:created xsi:type="dcterms:W3CDTF">2023-12-19T15:58:42Z</dcterms:created>
  <dcterms:modified xsi:type="dcterms:W3CDTF">2024-07-25T15:00:40Z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etDate">
    <vt:lpwstr>2021-10-07T15:15:08Z</vt:lpwstr>
  </property>
  <property fmtid="{D5CDD505-2E9C-101B-9397-08002B2CF9AE}" pid="4" name="MSIP_Label_034a106e-6316-442c-ad35-738afd673d2b_Method">
    <vt:lpwstr>Standard</vt:lpwstr>
  </property>
  <property fmtid="{D5CDD505-2E9C-101B-9397-08002B2CF9AE}" pid="5" name="MSIP_Label_034a106e-6316-442c-ad35-738afd673d2b_Name">
    <vt:lpwstr>034a106e-6316-442c-ad35-738afd673d2b</vt:lpwstr>
  </property>
  <property fmtid="{D5CDD505-2E9C-101B-9397-08002B2CF9AE}" pid="6" name="MSIP_Label_034a106e-6316-442c-ad35-738afd673d2b_SiteId">
    <vt:lpwstr>cddc1229-ac2a-4b97-b78a-0e5cacb5865c</vt:lpwstr>
  </property>
  <property fmtid="{D5CDD505-2E9C-101B-9397-08002B2CF9AE}" pid="7" name="MSIP_Label_034a106e-6316-442c-ad35-738afd673d2b_ActionId">
    <vt:lpwstr>6a0bd920-18e9-47cb-ae7d-d6d96aecc887</vt:lpwstr>
  </property>
  <property fmtid="{D5CDD505-2E9C-101B-9397-08002B2CF9AE}" pid="8" name="MSIP_Label_034a106e-6316-442c-ad35-738afd673d2b_ContentBits">
    <vt:lpwstr>0</vt:lpwstr>
  </property>
</Properties>
</file>