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3"/>
  </p:notesMasterIdLst>
  <p:handoutMasterIdLst>
    <p:handoutMasterId r:id="rId34"/>
  </p:handoutMasterIdLst>
  <p:sldIdLst>
    <p:sldId id="256" r:id="rId5"/>
    <p:sldId id="3787" r:id="rId6"/>
    <p:sldId id="3788" r:id="rId7"/>
    <p:sldId id="3793" r:id="rId8"/>
    <p:sldId id="3790" r:id="rId9"/>
    <p:sldId id="3791" r:id="rId10"/>
    <p:sldId id="3766" r:id="rId11"/>
    <p:sldId id="3784" r:id="rId12"/>
    <p:sldId id="3774" r:id="rId13"/>
    <p:sldId id="3775" r:id="rId14"/>
    <p:sldId id="3770" r:id="rId15"/>
    <p:sldId id="3771" r:id="rId16"/>
    <p:sldId id="3772" r:id="rId17"/>
    <p:sldId id="3776" r:id="rId18"/>
    <p:sldId id="317" r:id="rId19"/>
    <p:sldId id="3777" r:id="rId20"/>
    <p:sldId id="3778" r:id="rId21"/>
    <p:sldId id="3779" r:id="rId22"/>
    <p:sldId id="3765" r:id="rId23"/>
    <p:sldId id="3780" r:id="rId24"/>
    <p:sldId id="3781" r:id="rId25"/>
    <p:sldId id="3782" r:id="rId26"/>
    <p:sldId id="3783" r:id="rId27"/>
    <p:sldId id="335" r:id="rId28"/>
    <p:sldId id="3794" r:id="rId29"/>
    <p:sldId id="3763" r:id="rId30"/>
    <p:sldId id="3764" r:id="rId31"/>
    <p:sldId id="31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017C55-FB54-DB40-C173-19EFC8AB595A}" name="Marilyn Ewing" initials="ME" userId="S::mewing@pharmacists.ca::777b537d-be4a-4d3e-9705-989445780637" providerId="AD"/>
  <p188:author id="{C4BD3E9C-A87A-B82B-5680-4309342C5596}" name="My Phung Vuong" initials="MPV" userId="S::pvuong@pharmacists.ca::33000cb3-1e6d-4900-8073-21937bd8e8cd" providerId="AD"/>
  <p188:author id="{4C0EDB9C-A8B3-5255-69EE-50DB759CDF24}" name="Jody Franklin" initials="JF" userId="S::jfranklin@pharmacists.ca::c763e757-9d46-42db-bf8f-119ca56bf09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4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248" y="56"/>
      </p:cViewPr>
      <p:guideLst/>
    </p:cSldViewPr>
  </p:slideViewPr>
  <p:notesTextViewPr>
    <p:cViewPr>
      <p:scale>
        <a:sx n="1" d="1"/>
        <a:sy n="1" d="1"/>
      </p:scale>
      <p:origin x="0" y="0"/>
    </p:cViewPr>
  </p:notesTextViewPr>
  <p:sorterViewPr>
    <p:cViewPr varScale="1">
      <p:scale>
        <a:sx n="100" d="100"/>
        <a:sy n="100" d="100"/>
      </p:scale>
      <p:origin x="0" y="-4116"/>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EF131-B257-9742-BB91-FC5E581835F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3B35983-AFFB-3A44-AF9D-CF51C77982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3484E0-A45A-3B45-BC21-BDC54600284B}" type="datetimeFigureOut">
              <a:rPr lang="en-US" smtClean="0"/>
              <a:t>11/1/2023</a:t>
            </a:fld>
            <a:endParaRPr lang="en-US" dirty="0"/>
          </a:p>
        </p:txBody>
      </p:sp>
      <p:sp>
        <p:nvSpPr>
          <p:cNvPr id="4" name="Footer Placeholder 3">
            <a:extLst>
              <a:ext uri="{FF2B5EF4-FFF2-40B4-BE49-F238E27FC236}">
                <a16:creationId xmlns:a16="http://schemas.microsoft.com/office/drawing/2014/main" id="{9083D6C7-DAC0-6C41-AFF4-FCE389D2AA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D36E5AF-6DF4-4C45-BBC2-02E9CC9A26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13F968-D6B1-B14F-8645-89AA568B926A}" type="slidenum">
              <a:rPr lang="en-US" smtClean="0"/>
              <a:t>‹#›</a:t>
            </a:fld>
            <a:endParaRPr lang="en-US" dirty="0"/>
          </a:p>
        </p:txBody>
      </p:sp>
    </p:spTree>
    <p:extLst>
      <p:ext uri="{BB962C8B-B14F-4D97-AF65-F5344CB8AC3E}">
        <p14:creationId xmlns:p14="http://schemas.microsoft.com/office/powerpoint/2010/main" val="1232267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B5229B-3E8E-1E4E-AA1E-072A386257D9}" type="datetimeFigureOut">
              <a:rPr lang="en-US" smtClean="0"/>
              <a:t>11/1/2023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5BAAE2-A311-5449-AE89-5BC00544DC64}" type="slidenum">
              <a:rPr lang="en-US" smtClean="0"/>
              <a:t>‹#›</a:t>
            </a:fld>
            <a:endParaRPr lang="en-US" dirty="0"/>
          </a:p>
        </p:txBody>
      </p:sp>
    </p:spTree>
    <p:extLst>
      <p:ext uri="{BB962C8B-B14F-4D97-AF65-F5344CB8AC3E}">
        <p14:creationId xmlns:p14="http://schemas.microsoft.com/office/powerpoint/2010/main" val="1450636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July 2022 </a:t>
            </a:r>
          </a:p>
          <a:p>
            <a:r>
              <a:rPr lang="en-US" dirty="0"/>
              <a:t>There are currently 1,465 manufacturer product monographs and close to 400 products called generic listings in CPS Online English (generic listings include multi-source molecules).  Total would be the same for CPS Online French. </a:t>
            </a:r>
          </a:p>
          <a:p>
            <a:r>
              <a:rPr lang="en-US" dirty="0"/>
              <a:t>2022 Web and mobile combined page views are 6,841289 (web 6,442,703 mobile 398,586)</a:t>
            </a:r>
          </a:p>
          <a:p>
            <a:r>
              <a:rPr lang="en-US" dirty="0"/>
              <a:t>  </a:t>
            </a:r>
            <a:endParaRPr lang="en-US" dirty="0">
              <a:cs typeface="Calibri"/>
            </a:endParaRPr>
          </a:p>
          <a:p>
            <a:r>
              <a:rPr lang="en-US" dirty="0"/>
              <a:t>The total represents over 4,000 DINs in CPS Online.  </a:t>
            </a:r>
          </a:p>
        </p:txBody>
      </p:sp>
      <p:sp>
        <p:nvSpPr>
          <p:cNvPr id="4" name="Slide Number Placeholder 3"/>
          <p:cNvSpPr>
            <a:spLocks noGrp="1"/>
          </p:cNvSpPr>
          <p:nvPr>
            <p:ph type="sldNum" sz="quarter" idx="5"/>
          </p:nvPr>
        </p:nvSpPr>
        <p:spPr/>
        <p:txBody>
          <a:bodyPr/>
          <a:lstStyle/>
          <a:p>
            <a:fld id="{6C5BAAE2-A311-5449-AE89-5BC00544DC64}" type="slidenum">
              <a:rPr lang="en-US" smtClean="0"/>
              <a:t>3</a:t>
            </a:fld>
            <a:endParaRPr lang="en-US"/>
          </a:p>
        </p:txBody>
      </p:sp>
    </p:spTree>
    <p:extLst>
      <p:ext uri="{BB962C8B-B14F-4D97-AF65-F5344CB8AC3E}">
        <p14:creationId xmlns:p14="http://schemas.microsoft.com/office/powerpoint/2010/main" val="1529757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C5BAAE2-A311-5449-AE89-5BC00544DC64}" type="slidenum">
              <a:rPr lang="en-US" smtClean="0"/>
              <a:t>28</a:t>
            </a:fld>
            <a:endParaRPr lang="en-US" dirty="0"/>
          </a:p>
        </p:txBody>
      </p:sp>
    </p:spTree>
    <p:extLst>
      <p:ext uri="{BB962C8B-B14F-4D97-AF65-F5344CB8AC3E}">
        <p14:creationId xmlns:p14="http://schemas.microsoft.com/office/powerpoint/2010/main" val="29343168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LD">
    <p:bg>
      <p:bgPr>
        <a:solidFill>
          <a:schemeClr val="tx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A9DC3E-5DC6-414F-B7BE-4CF25162F481}"/>
              </a:ext>
            </a:extLst>
          </p:cNvPr>
          <p:cNvPicPr>
            <a:picLocks noChangeAspect="1"/>
          </p:cNvPicPr>
          <p:nvPr userDrawn="1"/>
        </p:nvPicPr>
        <p:blipFill>
          <a:blip r:embed="rId2"/>
          <a:srcRect/>
          <a:stretch/>
        </p:blipFill>
        <p:spPr>
          <a:xfrm>
            <a:off x="3854450" y="2844800"/>
            <a:ext cx="4483100" cy="1168400"/>
          </a:xfrm>
          <a:prstGeom prst="rect">
            <a:avLst/>
          </a:prstGeom>
        </p:spPr>
      </p:pic>
    </p:spTree>
    <p:extLst>
      <p:ext uri="{BB962C8B-B14F-4D97-AF65-F5344CB8AC3E}">
        <p14:creationId xmlns:p14="http://schemas.microsoft.com/office/powerpoint/2010/main" val="38051587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72BA2-9008-F740-B6DD-91CAF00223C4}"/>
              </a:ext>
            </a:extLst>
          </p:cNvPr>
          <p:cNvSpPr>
            <a:spLocks noGrp="1"/>
          </p:cNvSpPr>
          <p:nvPr>
            <p:ph type="ctrTitle"/>
          </p:nvPr>
        </p:nvSpPr>
        <p:spPr>
          <a:xfrm>
            <a:off x="803275" y="692150"/>
            <a:ext cx="10582276" cy="1733993"/>
          </a:xfrm>
        </p:spPr>
        <p:txBody>
          <a:bodyPr bIns="180000" anchor="b" anchorCtr="0"/>
          <a:lstStyle>
            <a:lvl1pPr algn="l">
              <a:defRPr sz="6000" b="1" i="0" baseline="0">
                <a:solidFill>
                  <a:schemeClr val="bg1"/>
                </a:solidFill>
              </a:defRPr>
            </a:lvl1pPr>
          </a:lstStyle>
          <a:p>
            <a:r>
              <a:rPr lang="en-US"/>
              <a:t>Click to edit Master title</a:t>
            </a:r>
          </a:p>
        </p:txBody>
      </p:sp>
      <p:sp>
        <p:nvSpPr>
          <p:cNvPr id="3" name="Subtitle 2">
            <a:extLst>
              <a:ext uri="{FF2B5EF4-FFF2-40B4-BE49-F238E27FC236}">
                <a16:creationId xmlns:a16="http://schemas.microsoft.com/office/drawing/2014/main" id="{563E3770-03D8-7A40-8249-8D26629C8218}"/>
              </a:ext>
            </a:extLst>
          </p:cNvPr>
          <p:cNvSpPr>
            <a:spLocks noGrp="1"/>
          </p:cNvSpPr>
          <p:nvPr>
            <p:ph type="subTitle" idx="1"/>
          </p:nvPr>
        </p:nvSpPr>
        <p:spPr>
          <a:xfrm>
            <a:off x="803275" y="2642045"/>
            <a:ext cx="10582276" cy="679002"/>
          </a:xfrm>
        </p:spPr>
        <p:txBody>
          <a:bodyPr tIns="270000"/>
          <a:lstStyle>
            <a:lvl1pPr marL="0" indent="0" algn="l">
              <a:buNone/>
              <a:defRPr sz="240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Text Placeholder 17">
            <a:extLst>
              <a:ext uri="{FF2B5EF4-FFF2-40B4-BE49-F238E27FC236}">
                <a16:creationId xmlns:a16="http://schemas.microsoft.com/office/drawing/2014/main" id="{CD90266A-5D81-9049-AF1A-3DB66CB43DC7}"/>
              </a:ext>
            </a:extLst>
          </p:cNvPr>
          <p:cNvSpPr>
            <a:spLocks noGrp="1"/>
          </p:cNvSpPr>
          <p:nvPr>
            <p:ph type="body" sz="quarter" idx="11" hasCustomPrompt="1"/>
          </p:nvPr>
        </p:nvSpPr>
        <p:spPr>
          <a:xfrm>
            <a:off x="803275" y="5922000"/>
            <a:ext cx="2520950" cy="460375"/>
          </a:xfrm>
        </p:spPr>
        <p:txBody>
          <a:bodyPr anchor="b" anchorCtr="0"/>
          <a:lstStyle>
            <a:lvl1pPr>
              <a:lnSpc>
                <a:spcPct val="30000"/>
              </a:lnSpc>
              <a:buNone/>
              <a:defRPr sz="1000" baseline="0">
                <a:solidFill>
                  <a:schemeClr val="bg1"/>
                </a:solidFill>
              </a:defRPr>
            </a:lvl1pPr>
          </a:lstStyle>
          <a:p>
            <a:pPr lvl="0"/>
            <a:r>
              <a:rPr lang="en-US"/>
              <a:t>Presented by: First Name Last Name</a:t>
            </a:r>
          </a:p>
          <a:p>
            <a:pPr lvl="0"/>
            <a:fld id="{E330196E-3087-0F4B-A682-B0BD03C11569}" type="datetime1">
              <a:rPr lang="en-US" smtClean="0"/>
              <a:t>2020-11-11</a:t>
            </a:fld>
            <a:endParaRPr lang="en-US"/>
          </a:p>
        </p:txBody>
      </p:sp>
      <p:cxnSp>
        <p:nvCxnSpPr>
          <p:cNvPr id="19" name="Straight Connector 18">
            <a:extLst>
              <a:ext uri="{FF2B5EF4-FFF2-40B4-BE49-F238E27FC236}">
                <a16:creationId xmlns:a16="http://schemas.microsoft.com/office/drawing/2014/main" id="{229A7210-86B9-AC46-B8D2-B4628230BB80}"/>
              </a:ext>
            </a:extLst>
          </p:cNvPr>
          <p:cNvCxnSpPr>
            <a:cxnSpLocks/>
          </p:cNvCxnSpPr>
          <p:nvPr userDrawn="1"/>
        </p:nvCxnSpPr>
        <p:spPr>
          <a:xfrm>
            <a:off x="803275" y="2534095"/>
            <a:ext cx="720725"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F831778C-4990-8349-8308-5E6EEF921297}"/>
              </a:ext>
            </a:extLst>
          </p:cNvPr>
          <p:cNvGrpSpPr/>
          <p:nvPr userDrawn="1"/>
        </p:nvGrpSpPr>
        <p:grpSpPr>
          <a:xfrm>
            <a:off x="938626" y="3927510"/>
            <a:ext cx="10328082" cy="1527260"/>
            <a:chOff x="938626" y="3927510"/>
            <a:chExt cx="10328082" cy="1527260"/>
          </a:xfrm>
        </p:grpSpPr>
        <p:grpSp>
          <p:nvGrpSpPr>
            <p:cNvPr id="83" name="Group 82">
              <a:extLst>
                <a:ext uri="{FF2B5EF4-FFF2-40B4-BE49-F238E27FC236}">
                  <a16:creationId xmlns:a16="http://schemas.microsoft.com/office/drawing/2014/main" id="{2F85BDE9-D966-E640-8758-F0A3928C544D}"/>
                </a:ext>
              </a:extLst>
            </p:cNvPr>
            <p:cNvGrpSpPr/>
            <p:nvPr userDrawn="1"/>
          </p:nvGrpSpPr>
          <p:grpSpPr>
            <a:xfrm>
              <a:off x="938626" y="3927510"/>
              <a:ext cx="10328082" cy="4"/>
              <a:chOff x="938626" y="4844624"/>
              <a:chExt cx="10328082" cy="4"/>
            </a:xfrm>
          </p:grpSpPr>
          <p:cxnSp>
            <p:nvCxnSpPr>
              <p:cNvPr id="106" name="Straight Connector 105">
                <a:extLst>
                  <a:ext uri="{FF2B5EF4-FFF2-40B4-BE49-F238E27FC236}">
                    <a16:creationId xmlns:a16="http://schemas.microsoft.com/office/drawing/2014/main" id="{0A975F1E-83EF-0B4F-BB34-1B125BC7E242}"/>
                  </a:ext>
                </a:extLst>
              </p:cNvPr>
              <p:cNvCxnSpPr>
                <a:cxnSpLocks noChangeAspect="1"/>
              </p:cNvCxnSpPr>
              <p:nvPr userDrawn="1"/>
            </p:nvCxnSpPr>
            <p:spPr>
              <a:xfrm flipV="1">
                <a:off x="2736305" y="4844627"/>
                <a:ext cx="1358901" cy="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63978AE-C401-F84D-8EA9-8605DB096F9F}"/>
                  </a:ext>
                </a:extLst>
              </p:cNvPr>
              <p:cNvCxnSpPr>
                <a:cxnSpLocks noChangeAspect="1"/>
              </p:cNvCxnSpPr>
              <p:nvPr userDrawn="1"/>
            </p:nvCxnSpPr>
            <p:spPr>
              <a:xfrm>
                <a:off x="6754272" y="4844624"/>
                <a:ext cx="1096505"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BF8E46A-C9C7-E545-A39A-629AB8E28695}"/>
                  </a:ext>
                </a:extLst>
              </p:cNvPr>
              <p:cNvCxnSpPr>
                <a:cxnSpLocks noChangeAspect="1"/>
              </p:cNvCxnSpPr>
              <p:nvPr userDrawn="1"/>
            </p:nvCxnSpPr>
            <p:spPr>
              <a:xfrm>
                <a:off x="4954354" y="4844625"/>
                <a:ext cx="1341948"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7362B4ED-2383-4B4C-B10C-A9809A4F1C58}"/>
                  </a:ext>
                </a:extLst>
              </p:cNvPr>
              <p:cNvCxnSpPr>
                <a:cxnSpLocks noChangeAspect="1"/>
              </p:cNvCxnSpPr>
              <p:nvPr userDrawn="1"/>
            </p:nvCxnSpPr>
            <p:spPr>
              <a:xfrm>
                <a:off x="938626" y="4844624"/>
                <a:ext cx="1358771"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F2BE5504-ECF3-5C4C-8B59-47B4D05DC298}"/>
                  </a:ext>
                </a:extLst>
              </p:cNvPr>
              <p:cNvCxnSpPr>
                <a:cxnSpLocks noChangeAspect="1"/>
              </p:cNvCxnSpPr>
              <p:nvPr userDrawn="1"/>
            </p:nvCxnSpPr>
            <p:spPr>
              <a:xfrm>
                <a:off x="4535005" y="4844624"/>
                <a:ext cx="0"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8B40F30-6018-FE43-9865-BC3A2AEF8890}"/>
                  </a:ext>
                </a:extLst>
              </p:cNvPr>
              <p:cNvCxnSpPr>
                <a:cxnSpLocks noChangeAspect="1"/>
              </p:cNvCxnSpPr>
              <p:nvPr userDrawn="1"/>
            </p:nvCxnSpPr>
            <p:spPr>
              <a:xfrm>
                <a:off x="8289158" y="4844624"/>
                <a:ext cx="2069681"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BEBA8ED-5CE4-DB43-AA56-CF0C31569B03}"/>
                  </a:ext>
                </a:extLst>
              </p:cNvPr>
              <p:cNvCxnSpPr>
                <a:cxnSpLocks noChangeAspect="1"/>
              </p:cNvCxnSpPr>
              <p:nvPr userDrawn="1"/>
            </p:nvCxnSpPr>
            <p:spPr>
              <a:xfrm>
                <a:off x="10798630" y="4844624"/>
                <a:ext cx="468078"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53906D67-290F-E84C-AC54-80B54B24937D}"/>
                </a:ext>
              </a:extLst>
            </p:cNvPr>
            <p:cNvGrpSpPr/>
            <p:nvPr userDrawn="1"/>
          </p:nvGrpSpPr>
          <p:grpSpPr>
            <a:xfrm>
              <a:off x="938626" y="4436597"/>
              <a:ext cx="10327830" cy="2"/>
              <a:chOff x="938626" y="5334481"/>
              <a:chExt cx="10327830" cy="2"/>
            </a:xfrm>
          </p:grpSpPr>
          <p:cxnSp>
            <p:nvCxnSpPr>
              <p:cNvPr id="102" name="Straight Connector 101">
                <a:extLst>
                  <a:ext uri="{FF2B5EF4-FFF2-40B4-BE49-F238E27FC236}">
                    <a16:creationId xmlns:a16="http://schemas.microsoft.com/office/drawing/2014/main" id="{ACE5AB8D-BD5E-2748-841E-C21D6833CFFF}"/>
                  </a:ext>
                </a:extLst>
              </p:cNvPr>
              <p:cNvCxnSpPr>
                <a:cxnSpLocks noChangeAspect="1"/>
              </p:cNvCxnSpPr>
              <p:nvPr userDrawn="1"/>
            </p:nvCxnSpPr>
            <p:spPr>
              <a:xfrm>
                <a:off x="6330069" y="5334482"/>
                <a:ext cx="1139699" cy="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6E63C29-A57D-AA4C-8811-A3AD3306ABFD}"/>
                  </a:ext>
                </a:extLst>
              </p:cNvPr>
              <p:cNvCxnSpPr>
                <a:cxnSpLocks noChangeAspect="1"/>
              </p:cNvCxnSpPr>
              <p:nvPr userDrawn="1"/>
            </p:nvCxnSpPr>
            <p:spPr>
              <a:xfrm>
                <a:off x="938626" y="5334481"/>
                <a:ext cx="4936386"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0D6C7EB-C075-EC40-9B64-6EB6E61A41C3}"/>
                  </a:ext>
                </a:extLst>
              </p:cNvPr>
              <p:cNvCxnSpPr>
                <a:cxnSpLocks noChangeAspect="1"/>
              </p:cNvCxnSpPr>
              <p:nvPr userDrawn="1"/>
            </p:nvCxnSpPr>
            <p:spPr>
              <a:xfrm>
                <a:off x="7909560" y="5334482"/>
                <a:ext cx="650716"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0E866BF-801E-F04A-9168-AC89EC1C091F}"/>
                  </a:ext>
                </a:extLst>
              </p:cNvPr>
              <p:cNvCxnSpPr>
                <a:cxnSpLocks noChangeAspect="1"/>
              </p:cNvCxnSpPr>
              <p:nvPr userDrawn="1"/>
            </p:nvCxnSpPr>
            <p:spPr>
              <a:xfrm>
                <a:off x="9000068" y="5334481"/>
                <a:ext cx="2266388"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13A51BCA-9C2A-994A-A56E-784F0DED4276}"/>
                </a:ext>
              </a:extLst>
            </p:cNvPr>
            <p:cNvGrpSpPr/>
            <p:nvPr userDrawn="1"/>
          </p:nvGrpSpPr>
          <p:grpSpPr>
            <a:xfrm>
              <a:off x="938626" y="4945682"/>
              <a:ext cx="10327830" cy="2"/>
              <a:chOff x="938626" y="5726367"/>
              <a:chExt cx="10327830" cy="2"/>
            </a:xfrm>
          </p:grpSpPr>
          <p:cxnSp>
            <p:nvCxnSpPr>
              <p:cNvPr id="98" name="Straight Connector 97">
                <a:extLst>
                  <a:ext uri="{FF2B5EF4-FFF2-40B4-BE49-F238E27FC236}">
                    <a16:creationId xmlns:a16="http://schemas.microsoft.com/office/drawing/2014/main" id="{8C7A980F-D989-0D49-97C4-3630F4ED421C}"/>
                  </a:ext>
                </a:extLst>
              </p:cNvPr>
              <p:cNvCxnSpPr>
                <a:cxnSpLocks noChangeAspect="1"/>
              </p:cNvCxnSpPr>
              <p:nvPr userDrawn="1"/>
            </p:nvCxnSpPr>
            <p:spPr>
              <a:xfrm>
                <a:off x="3877768" y="5726369"/>
                <a:ext cx="5801685"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8B7F4CD4-1F1E-3445-9312-FA27811A8D15}"/>
                  </a:ext>
                </a:extLst>
              </p:cNvPr>
              <p:cNvCxnSpPr>
                <a:cxnSpLocks noChangeAspect="1"/>
              </p:cNvCxnSpPr>
              <p:nvPr userDrawn="1"/>
            </p:nvCxnSpPr>
            <p:spPr>
              <a:xfrm>
                <a:off x="938626" y="5726367"/>
                <a:ext cx="1040397"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1116801F-B21E-434E-A481-5DB0AB8FF2AE}"/>
                  </a:ext>
                </a:extLst>
              </p:cNvPr>
              <p:cNvCxnSpPr>
                <a:cxnSpLocks noChangeAspect="1"/>
              </p:cNvCxnSpPr>
              <p:nvPr userDrawn="1"/>
            </p:nvCxnSpPr>
            <p:spPr>
              <a:xfrm>
                <a:off x="10133262" y="5726368"/>
                <a:ext cx="1133194"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5E735E7-594B-1C42-BA97-9A8B4C188CC9}"/>
                  </a:ext>
                </a:extLst>
              </p:cNvPr>
              <p:cNvCxnSpPr>
                <a:cxnSpLocks noChangeAspect="1"/>
              </p:cNvCxnSpPr>
              <p:nvPr userDrawn="1"/>
            </p:nvCxnSpPr>
            <p:spPr>
              <a:xfrm>
                <a:off x="2408197" y="5726367"/>
                <a:ext cx="1040397"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id="{6FC4DCE0-A94B-3142-93CB-4D26BD95990B}"/>
                </a:ext>
              </a:extLst>
            </p:cNvPr>
            <p:cNvGrpSpPr/>
            <p:nvPr userDrawn="1"/>
          </p:nvGrpSpPr>
          <p:grpSpPr>
            <a:xfrm>
              <a:off x="938626" y="5454768"/>
              <a:ext cx="10327830" cy="2"/>
              <a:chOff x="938626" y="6038120"/>
              <a:chExt cx="10327830" cy="2"/>
            </a:xfrm>
          </p:grpSpPr>
          <p:cxnSp>
            <p:nvCxnSpPr>
              <p:cNvPr id="93" name="Straight Connector 92">
                <a:extLst>
                  <a:ext uri="{FF2B5EF4-FFF2-40B4-BE49-F238E27FC236}">
                    <a16:creationId xmlns:a16="http://schemas.microsoft.com/office/drawing/2014/main" id="{B0F244F5-96BE-8044-9AA7-0F3311247C07}"/>
                  </a:ext>
                </a:extLst>
              </p:cNvPr>
              <p:cNvCxnSpPr>
                <a:cxnSpLocks noChangeAspect="1"/>
              </p:cNvCxnSpPr>
              <p:nvPr userDrawn="1"/>
            </p:nvCxnSpPr>
            <p:spPr>
              <a:xfrm>
                <a:off x="8109876" y="6038122"/>
                <a:ext cx="2430864"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993DD1F2-67D8-1944-B433-500E7307471D}"/>
                  </a:ext>
                </a:extLst>
              </p:cNvPr>
              <p:cNvCxnSpPr>
                <a:cxnSpLocks noChangeAspect="1"/>
              </p:cNvCxnSpPr>
              <p:nvPr userDrawn="1"/>
            </p:nvCxnSpPr>
            <p:spPr>
              <a:xfrm>
                <a:off x="938626" y="6038120"/>
                <a:ext cx="2266388"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602B272-1E04-AD4F-A3F8-0B61C5959A8B}"/>
                  </a:ext>
                </a:extLst>
              </p:cNvPr>
              <p:cNvCxnSpPr>
                <a:cxnSpLocks noChangeAspect="1"/>
              </p:cNvCxnSpPr>
              <p:nvPr userDrawn="1"/>
            </p:nvCxnSpPr>
            <p:spPr>
              <a:xfrm>
                <a:off x="10972800" y="6038121"/>
                <a:ext cx="293656"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6E41815-6F99-874D-AF16-41B4E4663C07}"/>
                  </a:ext>
                </a:extLst>
              </p:cNvPr>
              <p:cNvCxnSpPr>
                <a:cxnSpLocks noChangeAspect="1"/>
              </p:cNvCxnSpPr>
              <p:nvPr userDrawn="1"/>
            </p:nvCxnSpPr>
            <p:spPr>
              <a:xfrm>
                <a:off x="3644805" y="6038120"/>
                <a:ext cx="2559145"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46A5C2-2D2A-0A40-B417-F28F7D8B3C75}"/>
                  </a:ext>
                </a:extLst>
              </p:cNvPr>
              <p:cNvCxnSpPr>
                <a:cxnSpLocks noChangeAspect="1"/>
              </p:cNvCxnSpPr>
              <p:nvPr userDrawn="1"/>
            </p:nvCxnSpPr>
            <p:spPr>
              <a:xfrm>
                <a:off x="6620968" y="6038120"/>
                <a:ext cx="1040397"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pic>
        <p:nvPicPr>
          <p:cNvPr id="32" name="Picture 31">
            <a:extLst>
              <a:ext uri="{FF2B5EF4-FFF2-40B4-BE49-F238E27FC236}">
                <a16:creationId xmlns:a16="http://schemas.microsoft.com/office/drawing/2014/main" id="{E75D871E-BA6D-D545-B13B-534C8C630F81}"/>
              </a:ext>
            </a:extLst>
          </p:cNvPr>
          <p:cNvPicPr>
            <a:picLocks noChangeAspect="1"/>
          </p:cNvPicPr>
          <p:nvPr userDrawn="1"/>
        </p:nvPicPr>
        <p:blipFill>
          <a:blip r:embed="rId2"/>
          <a:srcRect/>
          <a:stretch/>
        </p:blipFill>
        <p:spPr>
          <a:xfrm>
            <a:off x="8713395" y="5801092"/>
            <a:ext cx="2825991" cy="736519"/>
          </a:xfrm>
          <a:prstGeom prst="rect">
            <a:avLst/>
          </a:prstGeom>
        </p:spPr>
      </p:pic>
    </p:spTree>
    <p:extLst>
      <p:ext uri="{BB962C8B-B14F-4D97-AF65-F5344CB8AC3E}">
        <p14:creationId xmlns:p14="http://schemas.microsoft.com/office/powerpoint/2010/main" val="377053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72BA2-9008-F740-B6DD-91CAF00223C4}"/>
              </a:ext>
            </a:extLst>
          </p:cNvPr>
          <p:cNvSpPr>
            <a:spLocks noGrp="1"/>
          </p:cNvSpPr>
          <p:nvPr>
            <p:ph type="ctrTitle"/>
          </p:nvPr>
        </p:nvSpPr>
        <p:spPr>
          <a:xfrm>
            <a:off x="803275" y="692150"/>
            <a:ext cx="10582276" cy="1733993"/>
          </a:xfrm>
        </p:spPr>
        <p:txBody>
          <a:bodyPr bIns="180000" anchor="b" anchorCtr="0"/>
          <a:lstStyle>
            <a:lvl1pPr algn="l">
              <a:defRPr sz="6000" b="1" i="0" baseline="0">
                <a:solidFill>
                  <a:schemeClr val="bg1"/>
                </a:solidFill>
              </a:defRPr>
            </a:lvl1pPr>
          </a:lstStyle>
          <a:p>
            <a:r>
              <a:rPr lang="en-US"/>
              <a:t>Click to edit Master title</a:t>
            </a:r>
          </a:p>
        </p:txBody>
      </p:sp>
      <p:sp>
        <p:nvSpPr>
          <p:cNvPr id="3" name="Subtitle 2">
            <a:extLst>
              <a:ext uri="{FF2B5EF4-FFF2-40B4-BE49-F238E27FC236}">
                <a16:creationId xmlns:a16="http://schemas.microsoft.com/office/drawing/2014/main" id="{563E3770-03D8-7A40-8249-8D26629C8218}"/>
              </a:ext>
            </a:extLst>
          </p:cNvPr>
          <p:cNvSpPr>
            <a:spLocks noGrp="1"/>
          </p:cNvSpPr>
          <p:nvPr>
            <p:ph type="subTitle" idx="1"/>
          </p:nvPr>
        </p:nvSpPr>
        <p:spPr>
          <a:xfrm>
            <a:off x="803275" y="2642045"/>
            <a:ext cx="10582276" cy="679002"/>
          </a:xfrm>
        </p:spPr>
        <p:txBody>
          <a:bodyPr tIns="270000"/>
          <a:lstStyle>
            <a:lvl1pPr marL="0" indent="0" algn="l">
              <a:buNone/>
              <a:defRPr sz="240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Text Placeholder 17">
            <a:extLst>
              <a:ext uri="{FF2B5EF4-FFF2-40B4-BE49-F238E27FC236}">
                <a16:creationId xmlns:a16="http://schemas.microsoft.com/office/drawing/2014/main" id="{CD90266A-5D81-9049-AF1A-3DB66CB43DC7}"/>
              </a:ext>
            </a:extLst>
          </p:cNvPr>
          <p:cNvSpPr>
            <a:spLocks noGrp="1"/>
          </p:cNvSpPr>
          <p:nvPr>
            <p:ph type="body" sz="quarter" idx="11" hasCustomPrompt="1"/>
          </p:nvPr>
        </p:nvSpPr>
        <p:spPr>
          <a:xfrm>
            <a:off x="803275" y="5922000"/>
            <a:ext cx="2520950" cy="460375"/>
          </a:xfrm>
        </p:spPr>
        <p:txBody>
          <a:bodyPr anchor="b" anchorCtr="0"/>
          <a:lstStyle>
            <a:lvl1pPr>
              <a:lnSpc>
                <a:spcPct val="30000"/>
              </a:lnSpc>
              <a:buNone/>
              <a:defRPr sz="1000" baseline="0">
                <a:solidFill>
                  <a:schemeClr val="bg1"/>
                </a:solidFill>
              </a:defRPr>
            </a:lvl1pPr>
          </a:lstStyle>
          <a:p>
            <a:pPr lvl="0"/>
            <a:r>
              <a:rPr lang="en-US"/>
              <a:t>Presented by: First Name Last Name</a:t>
            </a:r>
          </a:p>
          <a:p>
            <a:pPr lvl="0"/>
            <a:fld id="{E330196E-3087-0F4B-A682-B0BD03C11569}" type="datetime1">
              <a:rPr lang="en-US" smtClean="0"/>
              <a:t>2020-11-11</a:t>
            </a:fld>
            <a:endParaRPr lang="en-US"/>
          </a:p>
        </p:txBody>
      </p:sp>
      <p:cxnSp>
        <p:nvCxnSpPr>
          <p:cNvPr id="19" name="Straight Connector 18">
            <a:extLst>
              <a:ext uri="{FF2B5EF4-FFF2-40B4-BE49-F238E27FC236}">
                <a16:creationId xmlns:a16="http://schemas.microsoft.com/office/drawing/2014/main" id="{229A7210-86B9-AC46-B8D2-B4628230BB80}"/>
              </a:ext>
            </a:extLst>
          </p:cNvPr>
          <p:cNvCxnSpPr>
            <a:cxnSpLocks/>
          </p:cNvCxnSpPr>
          <p:nvPr userDrawn="1"/>
        </p:nvCxnSpPr>
        <p:spPr>
          <a:xfrm>
            <a:off x="803275" y="2534095"/>
            <a:ext cx="720725"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49FBB396-6911-C04D-ADC5-99673C366FFE}"/>
              </a:ext>
            </a:extLst>
          </p:cNvPr>
          <p:cNvGrpSpPr/>
          <p:nvPr userDrawn="1"/>
        </p:nvGrpSpPr>
        <p:grpSpPr>
          <a:xfrm>
            <a:off x="933810" y="3925755"/>
            <a:ext cx="10325725" cy="1524010"/>
            <a:chOff x="933810" y="3925755"/>
            <a:chExt cx="10325725" cy="1524010"/>
          </a:xfrm>
        </p:grpSpPr>
        <p:grpSp>
          <p:nvGrpSpPr>
            <p:cNvPr id="28" name="Group 27">
              <a:extLst>
                <a:ext uri="{FF2B5EF4-FFF2-40B4-BE49-F238E27FC236}">
                  <a16:creationId xmlns:a16="http://schemas.microsoft.com/office/drawing/2014/main" id="{B4DBA2A0-1C0D-964E-B7F8-585334F73F81}"/>
                </a:ext>
              </a:extLst>
            </p:cNvPr>
            <p:cNvGrpSpPr/>
            <p:nvPr userDrawn="1"/>
          </p:nvGrpSpPr>
          <p:grpSpPr>
            <a:xfrm>
              <a:off x="933810" y="3925755"/>
              <a:ext cx="1721371" cy="1524009"/>
              <a:chOff x="933810" y="3925755"/>
              <a:chExt cx="1721371" cy="1524009"/>
            </a:xfrm>
          </p:grpSpPr>
          <p:cxnSp>
            <p:nvCxnSpPr>
              <p:cNvPr id="117" name="Straight Connector 116">
                <a:extLst>
                  <a:ext uri="{FF2B5EF4-FFF2-40B4-BE49-F238E27FC236}">
                    <a16:creationId xmlns:a16="http://schemas.microsoft.com/office/drawing/2014/main" id="{BC08E338-0DA4-9B44-B1ED-E9F5C6356AD5}"/>
                  </a:ext>
                </a:extLst>
              </p:cNvPr>
              <p:cNvCxnSpPr>
                <a:cxnSpLocks noChangeAspect="1"/>
              </p:cNvCxnSpPr>
              <p:nvPr userDrawn="1"/>
            </p:nvCxnSpPr>
            <p:spPr>
              <a:xfrm>
                <a:off x="933810" y="3925755"/>
                <a:ext cx="0" cy="489686"/>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6B72514A-EE67-5F4E-BCEC-2ECB7AA601C8}"/>
                  </a:ext>
                </a:extLst>
              </p:cNvPr>
              <p:cNvCxnSpPr>
                <a:cxnSpLocks noChangeAspect="1"/>
              </p:cNvCxnSpPr>
              <p:nvPr userDrawn="1"/>
            </p:nvCxnSpPr>
            <p:spPr>
              <a:xfrm>
                <a:off x="1794496" y="3925755"/>
                <a:ext cx="0" cy="144914"/>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1AF30907-0C48-3C45-843E-46DE7E3C8F52}"/>
                  </a:ext>
                </a:extLst>
              </p:cNvPr>
              <p:cNvCxnSpPr>
                <a:cxnSpLocks noChangeAspect="1"/>
              </p:cNvCxnSpPr>
              <p:nvPr userDrawn="1"/>
            </p:nvCxnSpPr>
            <p:spPr>
              <a:xfrm>
                <a:off x="2224839" y="3925755"/>
                <a:ext cx="0" cy="916908"/>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FE9B5BA-6035-3441-B8FB-B723B81AEC60}"/>
                  </a:ext>
                </a:extLst>
              </p:cNvPr>
              <p:cNvCxnSpPr>
                <a:cxnSpLocks noChangeAspect="1"/>
              </p:cNvCxnSpPr>
              <p:nvPr userDrawn="1"/>
            </p:nvCxnSpPr>
            <p:spPr>
              <a:xfrm>
                <a:off x="933810" y="4842663"/>
                <a:ext cx="0" cy="60710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11D5E4A-4DCF-3C4D-9263-A9F5B4B3AFE3}"/>
                  </a:ext>
                </a:extLst>
              </p:cNvPr>
              <p:cNvCxnSpPr>
                <a:cxnSpLocks noChangeAspect="1"/>
              </p:cNvCxnSpPr>
              <p:nvPr userDrawn="1"/>
            </p:nvCxnSpPr>
            <p:spPr>
              <a:xfrm>
                <a:off x="1364153" y="3925755"/>
                <a:ext cx="0" cy="252326"/>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3B747D6D-C757-9644-ABC6-D6BB783909CF}"/>
                  </a:ext>
                </a:extLst>
              </p:cNvPr>
              <p:cNvCxnSpPr>
                <a:cxnSpLocks noChangeAspect="1"/>
              </p:cNvCxnSpPr>
              <p:nvPr userDrawn="1"/>
            </p:nvCxnSpPr>
            <p:spPr>
              <a:xfrm>
                <a:off x="1364153" y="4619049"/>
                <a:ext cx="0" cy="830715"/>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A7821898-AF93-C14D-BF51-31BAE35A5FAB}"/>
                  </a:ext>
                </a:extLst>
              </p:cNvPr>
              <p:cNvCxnSpPr>
                <a:cxnSpLocks noChangeAspect="1"/>
              </p:cNvCxnSpPr>
              <p:nvPr userDrawn="1"/>
            </p:nvCxnSpPr>
            <p:spPr>
              <a:xfrm>
                <a:off x="1794496" y="4507860"/>
                <a:ext cx="0" cy="334803"/>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FCC5AF00-4A20-4349-BC46-0A464B14ABDA}"/>
                  </a:ext>
                </a:extLst>
              </p:cNvPr>
              <p:cNvCxnSpPr>
                <a:cxnSpLocks noChangeAspect="1"/>
              </p:cNvCxnSpPr>
              <p:nvPr userDrawn="1"/>
            </p:nvCxnSpPr>
            <p:spPr>
              <a:xfrm>
                <a:off x="2224839" y="5269881"/>
                <a:ext cx="0" cy="1798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B977D3C8-9832-8949-B072-B1C1F7F9AFD2}"/>
                  </a:ext>
                </a:extLst>
              </p:cNvPr>
              <p:cNvCxnSpPr>
                <a:cxnSpLocks noChangeAspect="1"/>
              </p:cNvCxnSpPr>
              <p:nvPr userDrawn="1"/>
            </p:nvCxnSpPr>
            <p:spPr>
              <a:xfrm>
                <a:off x="2655181" y="3925755"/>
                <a:ext cx="0" cy="36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82E1A0E0-884E-E34D-BD86-16811073C4AA}"/>
                  </a:ext>
                </a:extLst>
              </p:cNvPr>
              <p:cNvCxnSpPr>
                <a:cxnSpLocks noChangeAspect="1"/>
              </p:cNvCxnSpPr>
              <p:nvPr userDrawn="1"/>
            </p:nvCxnSpPr>
            <p:spPr>
              <a:xfrm>
                <a:off x="2655181" y="4367965"/>
                <a:ext cx="0" cy="1081799"/>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20E7C75-5C8B-E846-B831-E432480FC4E6}"/>
                  </a:ext>
                </a:extLst>
              </p:cNvPr>
              <p:cNvCxnSpPr>
                <a:cxnSpLocks noChangeAspect="1"/>
              </p:cNvCxnSpPr>
              <p:nvPr userDrawn="1"/>
            </p:nvCxnSpPr>
            <p:spPr>
              <a:xfrm>
                <a:off x="1794496" y="5264862"/>
                <a:ext cx="0" cy="184902"/>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1B1BB9CE-9388-3446-AB07-88EABC429CFB}"/>
                </a:ext>
              </a:extLst>
            </p:cNvPr>
            <p:cNvGrpSpPr/>
            <p:nvPr userDrawn="1"/>
          </p:nvGrpSpPr>
          <p:grpSpPr>
            <a:xfrm>
              <a:off x="3084899" y="3925755"/>
              <a:ext cx="1721371" cy="1524010"/>
              <a:chOff x="3084898" y="3925755"/>
              <a:chExt cx="1721371" cy="1524010"/>
            </a:xfrm>
          </p:grpSpPr>
          <p:cxnSp>
            <p:nvCxnSpPr>
              <p:cNvPr id="80" name="Straight Connector 79">
                <a:extLst>
                  <a:ext uri="{FF2B5EF4-FFF2-40B4-BE49-F238E27FC236}">
                    <a16:creationId xmlns:a16="http://schemas.microsoft.com/office/drawing/2014/main" id="{23976BCB-3FEF-3640-A613-38A322D9C34C}"/>
                  </a:ext>
                </a:extLst>
              </p:cNvPr>
              <p:cNvCxnSpPr>
                <a:cxnSpLocks noChangeAspect="1"/>
              </p:cNvCxnSpPr>
              <p:nvPr userDrawn="1"/>
            </p:nvCxnSpPr>
            <p:spPr>
              <a:xfrm flipV="1">
                <a:off x="3084898" y="4782704"/>
                <a:ext cx="0" cy="66706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B973739-B8E8-6A46-990F-A9FCEAAE2237}"/>
                  </a:ext>
                </a:extLst>
              </p:cNvPr>
              <p:cNvCxnSpPr>
                <a:cxnSpLocks noChangeAspect="1"/>
              </p:cNvCxnSpPr>
              <p:nvPr userDrawn="1"/>
            </p:nvCxnSpPr>
            <p:spPr>
              <a:xfrm flipV="1">
                <a:off x="3515241" y="5227390"/>
                <a:ext cx="0" cy="222374"/>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28D6915-7EC5-A643-A44D-1078986A30C6}"/>
                  </a:ext>
                </a:extLst>
              </p:cNvPr>
              <p:cNvCxnSpPr>
                <a:cxnSpLocks noChangeAspect="1"/>
              </p:cNvCxnSpPr>
              <p:nvPr userDrawn="1"/>
            </p:nvCxnSpPr>
            <p:spPr>
              <a:xfrm flipV="1">
                <a:off x="3945584" y="4560328"/>
                <a:ext cx="0" cy="889436"/>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941D0E2-60FD-584E-819A-81A9E612F0BC}"/>
                  </a:ext>
                </a:extLst>
              </p:cNvPr>
              <p:cNvCxnSpPr>
                <a:cxnSpLocks noChangeAspect="1"/>
              </p:cNvCxnSpPr>
              <p:nvPr userDrawn="1"/>
            </p:nvCxnSpPr>
            <p:spPr>
              <a:xfrm flipV="1">
                <a:off x="4375927" y="3925755"/>
                <a:ext cx="0" cy="1524009"/>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C453BF1-4507-C647-99B3-DB6CB9006BD5}"/>
                  </a:ext>
                </a:extLst>
              </p:cNvPr>
              <p:cNvCxnSpPr>
                <a:cxnSpLocks noChangeAspect="1"/>
              </p:cNvCxnSpPr>
              <p:nvPr userDrawn="1"/>
            </p:nvCxnSpPr>
            <p:spPr>
              <a:xfrm flipV="1">
                <a:off x="4806269" y="5227390"/>
                <a:ext cx="0" cy="222374"/>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3228424-2853-BC43-B0A4-3A33F9528D3C}"/>
                  </a:ext>
                </a:extLst>
              </p:cNvPr>
              <p:cNvCxnSpPr>
                <a:cxnSpLocks noChangeAspect="1"/>
              </p:cNvCxnSpPr>
              <p:nvPr userDrawn="1"/>
            </p:nvCxnSpPr>
            <p:spPr>
              <a:xfrm flipV="1">
                <a:off x="3084898" y="3925755"/>
                <a:ext cx="0" cy="429729"/>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110C4CD-5AC6-824A-8965-DEFD657E8E08}"/>
                  </a:ext>
                </a:extLst>
              </p:cNvPr>
              <p:cNvCxnSpPr>
                <a:cxnSpLocks noChangeAspect="1"/>
              </p:cNvCxnSpPr>
              <p:nvPr userDrawn="1"/>
            </p:nvCxnSpPr>
            <p:spPr>
              <a:xfrm flipV="1">
                <a:off x="3515241" y="3925755"/>
                <a:ext cx="0" cy="856949"/>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AD987060-ED7B-DD49-B3E8-79E45955E687}"/>
                  </a:ext>
                </a:extLst>
              </p:cNvPr>
              <p:cNvCxnSpPr>
                <a:cxnSpLocks noChangeAspect="1"/>
              </p:cNvCxnSpPr>
              <p:nvPr userDrawn="1"/>
            </p:nvCxnSpPr>
            <p:spPr>
              <a:xfrm flipV="1">
                <a:off x="3945584" y="3925755"/>
                <a:ext cx="0" cy="1973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FD510CF-D470-D349-8C60-E035F20AAB64}"/>
                  </a:ext>
                </a:extLst>
              </p:cNvPr>
              <p:cNvCxnSpPr>
                <a:cxnSpLocks noChangeAspect="1"/>
              </p:cNvCxnSpPr>
              <p:nvPr userDrawn="1"/>
            </p:nvCxnSpPr>
            <p:spPr>
              <a:xfrm flipV="1">
                <a:off x="4806269" y="4794094"/>
                <a:ext cx="0" cy="36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09E41F9-C5DF-9340-B20C-AB2A566E2283}"/>
                  </a:ext>
                </a:extLst>
              </p:cNvPr>
              <p:cNvCxnSpPr>
                <a:cxnSpLocks noChangeAspect="1"/>
              </p:cNvCxnSpPr>
              <p:nvPr userDrawn="1"/>
            </p:nvCxnSpPr>
            <p:spPr>
              <a:xfrm flipV="1">
                <a:off x="4806269" y="3925755"/>
                <a:ext cx="0" cy="42973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152" name="Group 151">
              <a:extLst>
                <a:ext uri="{FF2B5EF4-FFF2-40B4-BE49-F238E27FC236}">
                  <a16:creationId xmlns:a16="http://schemas.microsoft.com/office/drawing/2014/main" id="{153489A4-5EF9-A042-8096-FB7BD487282D}"/>
                </a:ext>
              </a:extLst>
            </p:cNvPr>
            <p:cNvGrpSpPr/>
            <p:nvPr userDrawn="1"/>
          </p:nvGrpSpPr>
          <p:grpSpPr>
            <a:xfrm>
              <a:off x="5235988" y="3925755"/>
              <a:ext cx="1721371" cy="1524009"/>
              <a:chOff x="933810" y="3925755"/>
              <a:chExt cx="1721371" cy="1524009"/>
            </a:xfrm>
          </p:grpSpPr>
          <p:cxnSp>
            <p:nvCxnSpPr>
              <p:cNvPr id="153" name="Straight Connector 152">
                <a:extLst>
                  <a:ext uri="{FF2B5EF4-FFF2-40B4-BE49-F238E27FC236}">
                    <a16:creationId xmlns:a16="http://schemas.microsoft.com/office/drawing/2014/main" id="{6C5C54C6-56BA-9940-8442-F2E54777AF87}"/>
                  </a:ext>
                </a:extLst>
              </p:cNvPr>
              <p:cNvCxnSpPr>
                <a:cxnSpLocks noChangeAspect="1"/>
              </p:cNvCxnSpPr>
              <p:nvPr userDrawn="1"/>
            </p:nvCxnSpPr>
            <p:spPr>
              <a:xfrm>
                <a:off x="933810" y="3925755"/>
                <a:ext cx="0" cy="489686"/>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F9BCFA81-E335-994B-BC19-30221D8F606B}"/>
                  </a:ext>
                </a:extLst>
              </p:cNvPr>
              <p:cNvCxnSpPr>
                <a:cxnSpLocks noChangeAspect="1"/>
              </p:cNvCxnSpPr>
              <p:nvPr userDrawn="1"/>
            </p:nvCxnSpPr>
            <p:spPr>
              <a:xfrm>
                <a:off x="1794496" y="3925755"/>
                <a:ext cx="0" cy="144914"/>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3E09019A-613C-F647-9CEA-C948E15E70C5}"/>
                  </a:ext>
                </a:extLst>
              </p:cNvPr>
              <p:cNvCxnSpPr>
                <a:cxnSpLocks noChangeAspect="1"/>
              </p:cNvCxnSpPr>
              <p:nvPr userDrawn="1"/>
            </p:nvCxnSpPr>
            <p:spPr>
              <a:xfrm>
                <a:off x="2224839" y="3925755"/>
                <a:ext cx="0" cy="916908"/>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10CD5643-0F9C-5246-8E6C-A5459E7EAD79}"/>
                  </a:ext>
                </a:extLst>
              </p:cNvPr>
              <p:cNvCxnSpPr>
                <a:cxnSpLocks noChangeAspect="1"/>
              </p:cNvCxnSpPr>
              <p:nvPr userDrawn="1"/>
            </p:nvCxnSpPr>
            <p:spPr>
              <a:xfrm>
                <a:off x="933810" y="4842663"/>
                <a:ext cx="0" cy="60710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FC0EEE04-539D-D34D-8203-A392A17DE241}"/>
                  </a:ext>
                </a:extLst>
              </p:cNvPr>
              <p:cNvCxnSpPr>
                <a:cxnSpLocks noChangeAspect="1"/>
              </p:cNvCxnSpPr>
              <p:nvPr userDrawn="1"/>
            </p:nvCxnSpPr>
            <p:spPr>
              <a:xfrm>
                <a:off x="1364153" y="3925755"/>
                <a:ext cx="0" cy="252326"/>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CE58A4CB-A9AA-7E4C-9589-1C2BFC487772}"/>
                  </a:ext>
                </a:extLst>
              </p:cNvPr>
              <p:cNvCxnSpPr>
                <a:cxnSpLocks noChangeAspect="1"/>
              </p:cNvCxnSpPr>
              <p:nvPr userDrawn="1"/>
            </p:nvCxnSpPr>
            <p:spPr>
              <a:xfrm>
                <a:off x="1364153" y="4619049"/>
                <a:ext cx="0" cy="830715"/>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2EFD8BF2-6F30-1D4E-A112-BF5C9A18D63F}"/>
                  </a:ext>
                </a:extLst>
              </p:cNvPr>
              <p:cNvCxnSpPr>
                <a:cxnSpLocks noChangeAspect="1"/>
              </p:cNvCxnSpPr>
              <p:nvPr userDrawn="1"/>
            </p:nvCxnSpPr>
            <p:spPr>
              <a:xfrm>
                <a:off x="1794496" y="4507860"/>
                <a:ext cx="0" cy="334803"/>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5A587B3-026A-944B-9B54-D3B5FFD11869}"/>
                  </a:ext>
                </a:extLst>
              </p:cNvPr>
              <p:cNvCxnSpPr>
                <a:cxnSpLocks noChangeAspect="1"/>
              </p:cNvCxnSpPr>
              <p:nvPr userDrawn="1"/>
            </p:nvCxnSpPr>
            <p:spPr>
              <a:xfrm>
                <a:off x="2224839" y="5269881"/>
                <a:ext cx="0" cy="1798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45E4ED9C-E7E3-D24A-B3F7-4CC273E7960E}"/>
                  </a:ext>
                </a:extLst>
              </p:cNvPr>
              <p:cNvCxnSpPr>
                <a:cxnSpLocks noChangeAspect="1"/>
              </p:cNvCxnSpPr>
              <p:nvPr userDrawn="1"/>
            </p:nvCxnSpPr>
            <p:spPr>
              <a:xfrm>
                <a:off x="2655181" y="3925755"/>
                <a:ext cx="0" cy="36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4917BA7-4249-A547-AB74-F9C218B09A1C}"/>
                  </a:ext>
                </a:extLst>
              </p:cNvPr>
              <p:cNvCxnSpPr>
                <a:cxnSpLocks noChangeAspect="1"/>
              </p:cNvCxnSpPr>
              <p:nvPr userDrawn="1"/>
            </p:nvCxnSpPr>
            <p:spPr>
              <a:xfrm>
                <a:off x="2655181" y="4367965"/>
                <a:ext cx="0" cy="1081799"/>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8EBF98AA-DA82-1447-85FE-BE62C9ED0720}"/>
                  </a:ext>
                </a:extLst>
              </p:cNvPr>
              <p:cNvCxnSpPr>
                <a:cxnSpLocks noChangeAspect="1"/>
              </p:cNvCxnSpPr>
              <p:nvPr userDrawn="1"/>
            </p:nvCxnSpPr>
            <p:spPr>
              <a:xfrm>
                <a:off x="1794496" y="5264862"/>
                <a:ext cx="0" cy="184902"/>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164" name="Group 163">
              <a:extLst>
                <a:ext uri="{FF2B5EF4-FFF2-40B4-BE49-F238E27FC236}">
                  <a16:creationId xmlns:a16="http://schemas.microsoft.com/office/drawing/2014/main" id="{157912EB-A929-EE48-BF69-D220601EB5F7}"/>
                </a:ext>
              </a:extLst>
            </p:cNvPr>
            <p:cNvGrpSpPr/>
            <p:nvPr userDrawn="1"/>
          </p:nvGrpSpPr>
          <p:grpSpPr>
            <a:xfrm>
              <a:off x="7387077" y="3925755"/>
              <a:ext cx="1721371" cy="1524010"/>
              <a:chOff x="3084898" y="3925755"/>
              <a:chExt cx="1721371" cy="1524010"/>
            </a:xfrm>
          </p:grpSpPr>
          <p:cxnSp>
            <p:nvCxnSpPr>
              <p:cNvPr id="165" name="Straight Connector 164">
                <a:extLst>
                  <a:ext uri="{FF2B5EF4-FFF2-40B4-BE49-F238E27FC236}">
                    <a16:creationId xmlns:a16="http://schemas.microsoft.com/office/drawing/2014/main" id="{317B3343-B0E7-D54D-BC36-5005A572F402}"/>
                  </a:ext>
                </a:extLst>
              </p:cNvPr>
              <p:cNvCxnSpPr>
                <a:cxnSpLocks noChangeAspect="1"/>
              </p:cNvCxnSpPr>
              <p:nvPr userDrawn="1"/>
            </p:nvCxnSpPr>
            <p:spPr>
              <a:xfrm flipV="1">
                <a:off x="3084898" y="4782704"/>
                <a:ext cx="0" cy="66706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7955137A-39C4-174F-8677-3B2044ECFF04}"/>
                  </a:ext>
                </a:extLst>
              </p:cNvPr>
              <p:cNvCxnSpPr>
                <a:cxnSpLocks noChangeAspect="1"/>
              </p:cNvCxnSpPr>
              <p:nvPr userDrawn="1"/>
            </p:nvCxnSpPr>
            <p:spPr>
              <a:xfrm flipV="1">
                <a:off x="3515241" y="5227390"/>
                <a:ext cx="0" cy="222374"/>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C4B5A0C9-256E-E349-9AB3-53AB276C5AC6}"/>
                  </a:ext>
                </a:extLst>
              </p:cNvPr>
              <p:cNvCxnSpPr>
                <a:cxnSpLocks noChangeAspect="1"/>
              </p:cNvCxnSpPr>
              <p:nvPr userDrawn="1"/>
            </p:nvCxnSpPr>
            <p:spPr>
              <a:xfrm flipV="1">
                <a:off x="3945584" y="4560328"/>
                <a:ext cx="0" cy="889436"/>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4AE84E89-24E8-D54E-992B-157125249D20}"/>
                  </a:ext>
                </a:extLst>
              </p:cNvPr>
              <p:cNvCxnSpPr>
                <a:cxnSpLocks noChangeAspect="1"/>
              </p:cNvCxnSpPr>
              <p:nvPr userDrawn="1"/>
            </p:nvCxnSpPr>
            <p:spPr>
              <a:xfrm flipV="1">
                <a:off x="4375927" y="3925755"/>
                <a:ext cx="0" cy="1524009"/>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54B0A214-0D8D-9445-BC88-3C66BF76A622}"/>
                  </a:ext>
                </a:extLst>
              </p:cNvPr>
              <p:cNvCxnSpPr>
                <a:cxnSpLocks noChangeAspect="1"/>
              </p:cNvCxnSpPr>
              <p:nvPr userDrawn="1"/>
            </p:nvCxnSpPr>
            <p:spPr>
              <a:xfrm flipV="1">
                <a:off x="4806269" y="5227390"/>
                <a:ext cx="0" cy="222374"/>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5E345F52-32CA-984A-B32B-E6A502A7E763}"/>
                  </a:ext>
                </a:extLst>
              </p:cNvPr>
              <p:cNvCxnSpPr>
                <a:cxnSpLocks noChangeAspect="1"/>
              </p:cNvCxnSpPr>
              <p:nvPr userDrawn="1"/>
            </p:nvCxnSpPr>
            <p:spPr>
              <a:xfrm flipV="1">
                <a:off x="3084898" y="3925755"/>
                <a:ext cx="0" cy="429729"/>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29242229-4968-3B44-83B4-44E8BC1C23BB}"/>
                  </a:ext>
                </a:extLst>
              </p:cNvPr>
              <p:cNvCxnSpPr>
                <a:cxnSpLocks noChangeAspect="1"/>
              </p:cNvCxnSpPr>
              <p:nvPr userDrawn="1"/>
            </p:nvCxnSpPr>
            <p:spPr>
              <a:xfrm flipV="1">
                <a:off x="3515241" y="3925755"/>
                <a:ext cx="0" cy="856949"/>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19535897-A252-FD49-BAEE-52028D726137}"/>
                  </a:ext>
                </a:extLst>
              </p:cNvPr>
              <p:cNvCxnSpPr>
                <a:cxnSpLocks noChangeAspect="1"/>
              </p:cNvCxnSpPr>
              <p:nvPr userDrawn="1"/>
            </p:nvCxnSpPr>
            <p:spPr>
              <a:xfrm flipV="1">
                <a:off x="3945584" y="3925755"/>
                <a:ext cx="0" cy="1973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65F0FA0A-38D3-A44C-A433-87CFFF4893EF}"/>
                  </a:ext>
                </a:extLst>
              </p:cNvPr>
              <p:cNvCxnSpPr>
                <a:cxnSpLocks noChangeAspect="1"/>
              </p:cNvCxnSpPr>
              <p:nvPr userDrawn="1"/>
            </p:nvCxnSpPr>
            <p:spPr>
              <a:xfrm flipV="1">
                <a:off x="4806269" y="4794094"/>
                <a:ext cx="0" cy="36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41FA2710-30D3-7447-9491-C7FB35373009}"/>
                  </a:ext>
                </a:extLst>
              </p:cNvPr>
              <p:cNvCxnSpPr>
                <a:cxnSpLocks noChangeAspect="1"/>
              </p:cNvCxnSpPr>
              <p:nvPr userDrawn="1"/>
            </p:nvCxnSpPr>
            <p:spPr>
              <a:xfrm flipV="1">
                <a:off x="4806269" y="3925755"/>
                <a:ext cx="0" cy="42973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175" name="Group 174">
              <a:extLst>
                <a:ext uri="{FF2B5EF4-FFF2-40B4-BE49-F238E27FC236}">
                  <a16:creationId xmlns:a16="http://schemas.microsoft.com/office/drawing/2014/main" id="{7AA0FDD5-3BC4-2E44-AE70-A29B8D2AA02C}"/>
                </a:ext>
              </a:extLst>
            </p:cNvPr>
            <p:cNvGrpSpPr/>
            <p:nvPr userDrawn="1"/>
          </p:nvGrpSpPr>
          <p:grpSpPr>
            <a:xfrm>
              <a:off x="9538164" y="3925755"/>
              <a:ext cx="1721371" cy="1524009"/>
              <a:chOff x="933810" y="3925755"/>
              <a:chExt cx="1721371" cy="1524009"/>
            </a:xfrm>
          </p:grpSpPr>
          <p:cxnSp>
            <p:nvCxnSpPr>
              <p:cNvPr id="176" name="Straight Connector 175">
                <a:extLst>
                  <a:ext uri="{FF2B5EF4-FFF2-40B4-BE49-F238E27FC236}">
                    <a16:creationId xmlns:a16="http://schemas.microsoft.com/office/drawing/2014/main" id="{2901919A-E40A-0D47-802E-3F9231329FB1}"/>
                  </a:ext>
                </a:extLst>
              </p:cNvPr>
              <p:cNvCxnSpPr>
                <a:cxnSpLocks noChangeAspect="1"/>
              </p:cNvCxnSpPr>
              <p:nvPr userDrawn="1"/>
            </p:nvCxnSpPr>
            <p:spPr>
              <a:xfrm>
                <a:off x="933810" y="3925755"/>
                <a:ext cx="0" cy="489686"/>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31BDA2BF-E045-7642-A4DA-49F690A19D1E}"/>
                  </a:ext>
                </a:extLst>
              </p:cNvPr>
              <p:cNvCxnSpPr>
                <a:cxnSpLocks noChangeAspect="1"/>
              </p:cNvCxnSpPr>
              <p:nvPr userDrawn="1"/>
            </p:nvCxnSpPr>
            <p:spPr>
              <a:xfrm>
                <a:off x="1794496" y="3925755"/>
                <a:ext cx="0" cy="144914"/>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BD1BC5BC-D8A2-664A-9C5A-CC87B6374EC4}"/>
                  </a:ext>
                </a:extLst>
              </p:cNvPr>
              <p:cNvCxnSpPr>
                <a:cxnSpLocks noChangeAspect="1"/>
              </p:cNvCxnSpPr>
              <p:nvPr userDrawn="1"/>
            </p:nvCxnSpPr>
            <p:spPr>
              <a:xfrm>
                <a:off x="2224839" y="3925755"/>
                <a:ext cx="0" cy="916908"/>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C280E149-C712-BB44-BE2F-D4FC470686B4}"/>
                  </a:ext>
                </a:extLst>
              </p:cNvPr>
              <p:cNvCxnSpPr>
                <a:cxnSpLocks noChangeAspect="1"/>
              </p:cNvCxnSpPr>
              <p:nvPr userDrawn="1"/>
            </p:nvCxnSpPr>
            <p:spPr>
              <a:xfrm>
                <a:off x="933810" y="4842663"/>
                <a:ext cx="0" cy="60710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3C70EF94-2DFD-694A-9005-FC626A9043DB}"/>
                  </a:ext>
                </a:extLst>
              </p:cNvPr>
              <p:cNvCxnSpPr>
                <a:cxnSpLocks noChangeAspect="1"/>
              </p:cNvCxnSpPr>
              <p:nvPr userDrawn="1"/>
            </p:nvCxnSpPr>
            <p:spPr>
              <a:xfrm>
                <a:off x="1364153" y="3925755"/>
                <a:ext cx="0" cy="252326"/>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4C7AFD5C-329C-964A-A914-ACC3ECD23E93}"/>
                  </a:ext>
                </a:extLst>
              </p:cNvPr>
              <p:cNvCxnSpPr>
                <a:cxnSpLocks noChangeAspect="1"/>
              </p:cNvCxnSpPr>
              <p:nvPr userDrawn="1"/>
            </p:nvCxnSpPr>
            <p:spPr>
              <a:xfrm>
                <a:off x="1364153" y="4619049"/>
                <a:ext cx="0" cy="830715"/>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2ACD4AE1-9FCB-EF4C-8D42-4C928F26B2D5}"/>
                  </a:ext>
                </a:extLst>
              </p:cNvPr>
              <p:cNvCxnSpPr>
                <a:cxnSpLocks noChangeAspect="1"/>
              </p:cNvCxnSpPr>
              <p:nvPr userDrawn="1"/>
            </p:nvCxnSpPr>
            <p:spPr>
              <a:xfrm>
                <a:off x="1794496" y="4507860"/>
                <a:ext cx="0" cy="334803"/>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AFE25D41-8975-874B-BC0F-F3AEB313AD0A}"/>
                  </a:ext>
                </a:extLst>
              </p:cNvPr>
              <p:cNvCxnSpPr>
                <a:cxnSpLocks noChangeAspect="1"/>
              </p:cNvCxnSpPr>
              <p:nvPr userDrawn="1"/>
            </p:nvCxnSpPr>
            <p:spPr>
              <a:xfrm>
                <a:off x="2224839" y="5269881"/>
                <a:ext cx="0" cy="1798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F4AD57D0-07CA-FA4C-A175-59218D07B628}"/>
                  </a:ext>
                </a:extLst>
              </p:cNvPr>
              <p:cNvCxnSpPr>
                <a:cxnSpLocks noChangeAspect="1"/>
              </p:cNvCxnSpPr>
              <p:nvPr userDrawn="1"/>
            </p:nvCxnSpPr>
            <p:spPr>
              <a:xfrm>
                <a:off x="2655181" y="3925755"/>
                <a:ext cx="0" cy="36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C318CE85-F879-F542-8624-D04EE7CA4287}"/>
                  </a:ext>
                </a:extLst>
              </p:cNvPr>
              <p:cNvCxnSpPr>
                <a:cxnSpLocks noChangeAspect="1"/>
              </p:cNvCxnSpPr>
              <p:nvPr userDrawn="1"/>
            </p:nvCxnSpPr>
            <p:spPr>
              <a:xfrm>
                <a:off x="2655181" y="4367965"/>
                <a:ext cx="0" cy="1081799"/>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238EA7CB-0CB3-5F4D-91E6-1AADFA747AFD}"/>
                  </a:ext>
                </a:extLst>
              </p:cNvPr>
              <p:cNvCxnSpPr>
                <a:cxnSpLocks noChangeAspect="1"/>
              </p:cNvCxnSpPr>
              <p:nvPr userDrawn="1"/>
            </p:nvCxnSpPr>
            <p:spPr>
              <a:xfrm>
                <a:off x="1794496" y="5264862"/>
                <a:ext cx="0" cy="184902"/>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pic>
        <p:nvPicPr>
          <p:cNvPr id="66" name="Picture 65">
            <a:extLst>
              <a:ext uri="{FF2B5EF4-FFF2-40B4-BE49-F238E27FC236}">
                <a16:creationId xmlns:a16="http://schemas.microsoft.com/office/drawing/2014/main" id="{12B04D7A-F60E-6449-83A2-206F636C2DD8}"/>
              </a:ext>
            </a:extLst>
          </p:cNvPr>
          <p:cNvPicPr>
            <a:picLocks noChangeAspect="1"/>
          </p:cNvPicPr>
          <p:nvPr userDrawn="1"/>
        </p:nvPicPr>
        <p:blipFill>
          <a:blip r:embed="rId2"/>
          <a:srcRect/>
          <a:stretch/>
        </p:blipFill>
        <p:spPr>
          <a:xfrm>
            <a:off x="8713395" y="5801092"/>
            <a:ext cx="2825991" cy="736519"/>
          </a:xfrm>
          <a:prstGeom prst="rect">
            <a:avLst/>
          </a:prstGeom>
        </p:spPr>
      </p:pic>
    </p:spTree>
    <p:extLst>
      <p:ext uri="{BB962C8B-B14F-4D97-AF65-F5344CB8AC3E}">
        <p14:creationId xmlns:p14="http://schemas.microsoft.com/office/powerpoint/2010/main" val="3338870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72BA2-9008-F740-B6DD-91CAF00223C4}"/>
              </a:ext>
            </a:extLst>
          </p:cNvPr>
          <p:cNvSpPr>
            <a:spLocks noGrp="1"/>
          </p:cNvSpPr>
          <p:nvPr>
            <p:ph type="ctrTitle"/>
          </p:nvPr>
        </p:nvSpPr>
        <p:spPr>
          <a:xfrm>
            <a:off x="803275" y="692150"/>
            <a:ext cx="10582276" cy="1733993"/>
          </a:xfrm>
        </p:spPr>
        <p:txBody>
          <a:bodyPr bIns="180000" anchor="b" anchorCtr="0"/>
          <a:lstStyle>
            <a:lvl1pPr algn="l">
              <a:defRPr sz="6000" b="1" i="0" baseline="0">
                <a:solidFill>
                  <a:schemeClr val="bg1"/>
                </a:solidFill>
              </a:defRPr>
            </a:lvl1pPr>
          </a:lstStyle>
          <a:p>
            <a:r>
              <a:rPr lang="en-US"/>
              <a:t>Click to edit Master title</a:t>
            </a:r>
          </a:p>
        </p:txBody>
      </p:sp>
      <p:sp>
        <p:nvSpPr>
          <p:cNvPr id="3" name="Subtitle 2">
            <a:extLst>
              <a:ext uri="{FF2B5EF4-FFF2-40B4-BE49-F238E27FC236}">
                <a16:creationId xmlns:a16="http://schemas.microsoft.com/office/drawing/2014/main" id="{563E3770-03D8-7A40-8249-8D26629C8218}"/>
              </a:ext>
            </a:extLst>
          </p:cNvPr>
          <p:cNvSpPr>
            <a:spLocks noGrp="1"/>
          </p:cNvSpPr>
          <p:nvPr>
            <p:ph type="subTitle" idx="1"/>
          </p:nvPr>
        </p:nvSpPr>
        <p:spPr>
          <a:xfrm>
            <a:off x="803275" y="2642045"/>
            <a:ext cx="10582276" cy="679002"/>
          </a:xfrm>
        </p:spPr>
        <p:txBody>
          <a:bodyPr tIns="270000"/>
          <a:lstStyle>
            <a:lvl1pPr marL="0" indent="0" algn="l">
              <a:buNone/>
              <a:defRPr sz="240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Text Placeholder 17">
            <a:extLst>
              <a:ext uri="{FF2B5EF4-FFF2-40B4-BE49-F238E27FC236}">
                <a16:creationId xmlns:a16="http://schemas.microsoft.com/office/drawing/2014/main" id="{CD90266A-5D81-9049-AF1A-3DB66CB43DC7}"/>
              </a:ext>
            </a:extLst>
          </p:cNvPr>
          <p:cNvSpPr>
            <a:spLocks noGrp="1"/>
          </p:cNvSpPr>
          <p:nvPr>
            <p:ph type="body" sz="quarter" idx="11" hasCustomPrompt="1"/>
          </p:nvPr>
        </p:nvSpPr>
        <p:spPr>
          <a:xfrm>
            <a:off x="803275" y="5922000"/>
            <a:ext cx="2520950" cy="460375"/>
          </a:xfrm>
        </p:spPr>
        <p:txBody>
          <a:bodyPr anchor="b" anchorCtr="0"/>
          <a:lstStyle>
            <a:lvl1pPr>
              <a:lnSpc>
                <a:spcPct val="30000"/>
              </a:lnSpc>
              <a:buNone/>
              <a:defRPr sz="1000" baseline="0">
                <a:solidFill>
                  <a:schemeClr val="bg1"/>
                </a:solidFill>
              </a:defRPr>
            </a:lvl1pPr>
          </a:lstStyle>
          <a:p>
            <a:pPr lvl="0"/>
            <a:r>
              <a:rPr lang="en-US"/>
              <a:t>Presented by: First Name Last Name</a:t>
            </a:r>
          </a:p>
          <a:p>
            <a:pPr lvl="0"/>
            <a:fld id="{E330196E-3087-0F4B-A682-B0BD03C11569}" type="datetime1">
              <a:rPr lang="en-US" smtClean="0"/>
              <a:t>2020-11-11</a:t>
            </a:fld>
            <a:endParaRPr lang="en-US"/>
          </a:p>
        </p:txBody>
      </p:sp>
      <p:cxnSp>
        <p:nvCxnSpPr>
          <p:cNvPr id="19" name="Straight Connector 18">
            <a:extLst>
              <a:ext uri="{FF2B5EF4-FFF2-40B4-BE49-F238E27FC236}">
                <a16:creationId xmlns:a16="http://schemas.microsoft.com/office/drawing/2014/main" id="{229A7210-86B9-AC46-B8D2-B4628230BB80}"/>
              </a:ext>
            </a:extLst>
          </p:cNvPr>
          <p:cNvCxnSpPr>
            <a:cxnSpLocks/>
          </p:cNvCxnSpPr>
          <p:nvPr userDrawn="1"/>
        </p:nvCxnSpPr>
        <p:spPr>
          <a:xfrm>
            <a:off x="803275" y="2534095"/>
            <a:ext cx="720725"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97A61889-A4B2-E442-81F4-333C7F2A7940}"/>
              </a:ext>
            </a:extLst>
          </p:cNvPr>
          <p:cNvGrpSpPr/>
          <p:nvPr userDrawn="1"/>
        </p:nvGrpSpPr>
        <p:grpSpPr>
          <a:xfrm>
            <a:off x="-1" y="3803595"/>
            <a:ext cx="5592435" cy="1772057"/>
            <a:chOff x="-1" y="3803595"/>
            <a:chExt cx="5592435" cy="1772057"/>
          </a:xfrm>
        </p:grpSpPr>
        <p:grpSp>
          <p:nvGrpSpPr>
            <p:cNvPr id="9" name="Group 8">
              <a:extLst>
                <a:ext uri="{FF2B5EF4-FFF2-40B4-BE49-F238E27FC236}">
                  <a16:creationId xmlns:a16="http://schemas.microsoft.com/office/drawing/2014/main" id="{C9553082-B289-8F49-8E5C-F67950FA2530}"/>
                </a:ext>
              </a:extLst>
            </p:cNvPr>
            <p:cNvGrpSpPr/>
            <p:nvPr userDrawn="1"/>
          </p:nvGrpSpPr>
          <p:grpSpPr>
            <a:xfrm>
              <a:off x="0" y="3803595"/>
              <a:ext cx="4198349" cy="252846"/>
              <a:chOff x="0" y="3803595"/>
              <a:chExt cx="4198349" cy="252846"/>
            </a:xfrm>
          </p:grpSpPr>
          <p:grpSp>
            <p:nvGrpSpPr>
              <p:cNvPr id="4" name="Group 3">
                <a:extLst>
                  <a:ext uri="{FF2B5EF4-FFF2-40B4-BE49-F238E27FC236}">
                    <a16:creationId xmlns:a16="http://schemas.microsoft.com/office/drawing/2014/main" id="{CD6700A0-C239-2940-B307-D8C8C9834260}"/>
                  </a:ext>
                </a:extLst>
              </p:cNvPr>
              <p:cNvGrpSpPr/>
              <p:nvPr userDrawn="1"/>
            </p:nvGrpSpPr>
            <p:grpSpPr>
              <a:xfrm rot="10800000">
                <a:off x="0" y="3803597"/>
                <a:ext cx="1366924" cy="252844"/>
                <a:chOff x="806449" y="4326649"/>
                <a:chExt cx="1167215" cy="215903"/>
              </a:xfrm>
            </p:grpSpPr>
            <p:sp>
              <p:nvSpPr>
                <p:cNvPr id="74" name="Delay 73">
                  <a:extLst>
                    <a:ext uri="{FF2B5EF4-FFF2-40B4-BE49-F238E27FC236}">
                      <a16:creationId xmlns:a16="http://schemas.microsoft.com/office/drawing/2014/main" id="{E0B9108D-B124-1B4A-ABC8-761967129CC9}"/>
                    </a:ext>
                  </a:extLst>
                </p:cNvPr>
                <p:cNvSpPr/>
                <p:nvPr userDrawn="1"/>
              </p:nvSpPr>
              <p:spPr>
                <a:xfrm rot="10800000">
                  <a:off x="806449" y="4326649"/>
                  <a:ext cx="215901" cy="215901"/>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0845495C-C00E-8B44-A76D-8DEAF009FBDB}"/>
                    </a:ext>
                  </a:extLst>
                </p:cNvPr>
                <p:cNvSpPr/>
                <p:nvPr userDrawn="1"/>
              </p:nvSpPr>
              <p:spPr>
                <a:xfrm>
                  <a:off x="1022352" y="4326652"/>
                  <a:ext cx="951312" cy="215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97DE74C6-3D75-8A4D-BE08-4D5639EB344F}"/>
                  </a:ext>
                </a:extLst>
              </p:cNvPr>
              <p:cNvGrpSpPr/>
              <p:nvPr userDrawn="1"/>
            </p:nvGrpSpPr>
            <p:grpSpPr>
              <a:xfrm rot="10800000">
                <a:off x="1572050" y="3803595"/>
                <a:ext cx="2626299" cy="252843"/>
                <a:chOff x="9142957" y="4788471"/>
                <a:chExt cx="2242594" cy="215902"/>
              </a:xfrm>
            </p:grpSpPr>
            <p:sp>
              <p:nvSpPr>
                <p:cNvPr id="77" name="Delay 76">
                  <a:extLst>
                    <a:ext uri="{FF2B5EF4-FFF2-40B4-BE49-F238E27FC236}">
                      <a16:creationId xmlns:a16="http://schemas.microsoft.com/office/drawing/2014/main" id="{00266F34-204C-434B-8870-AE1FFCBAFAA5}"/>
                    </a:ext>
                  </a:extLst>
                </p:cNvPr>
                <p:cNvSpPr/>
                <p:nvPr userDrawn="1"/>
              </p:nvSpPr>
              <p:spPr>
                <a:xfrm rot="10800000">
                  <a:off x="9142957" y="4788471"/>
                  <a:ext cx="215901" cy="215901"/>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80532D2C-6AFC-CD4A-BC27-8F2DF01C6C67}"/>
                    </a:ext>
                  </a:extLst>
                </p:cNvPr>
                <p:cNvSpPr/>
                <p:nvPr userDrawn="1"/>
              </p:nvSpPr>
              <p:spPr>
                <a:xfrm>
                  <a:off x="9358858" y="4788473"/>
                  <a:ext cx="1405641" cy="215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Delay 78">
                  <a:extLst>
                    <a:ext uri="{FF2B5EF4-FFF2-40B4-BE49-F238E27FC236}">
                      <a16:creationId xmlns:a16="http://schemas.microsoft.com/office/drawing/2014/main" id="{7D31FC3D-81C1-B841-A0E4-7FDEEF9FE858}"/>
                    </a:ext>
                  </a:extLst>
                </p:cNvPr>
                <p:cNvSpPr/>
                <p:nvPr userDrawn="1"/>
              </p:nvSpPr>
              <p:spPr>
                <a:xfrm>
                  <a:off x="11169650" y="4788472"/>
                  <a:ext cx="215901" cy="215901"/>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80B5BE6E-9863-0449-9290-237997E065C2}"/>
                    </a:ext>
                  </a:extLst>
                </p:cNvPr>
                <p:cNvSpPr/>
                <p:nvPr userDrawn="1"/>
              </p:nvSpPr>
              <p:spPr>
                <a:xfrm rot="10800000">
                  <a:off x="10764498" y="4788471"/>
                  <a:ext cx="405150"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0" name="Group 9">
              <a:extLst>
                <a:ext uri="{FF2B5EF4-FFF2-40B4-BE49-F238E27FC236}">
                  <a16:creationId xmlns:a16="http://schemas.microsoft.com/office/drawing/2014/main" id="{7F1500F9-D5F0-2A4A-BD4A-78BA58A29A00}"/>
                </a:ext>
              </a:extLst>
            </p:cNvPr>
            <p:cNvGrpSpPr/>
            <p:nvPr userDrawn="1"/>
          </p:nvGrpSpPr>
          <p:grpSpPr>
            <a:xfrm>
              <a:off x="-1" y="4309999"/>
              <a:ext cx="5592435" cy="252849"/>
              <a:chOff x="-1" y="4255589"/>
              <a:chExt cx="5592435" cy="252849"/>
            </a:xfrm>
          </p:grpSpPr>
          <p:grpSp>
            <p:nvGrpSpPr>
              <p:cNvPr id="132" name="Group 131">
                <a:extLst>
                  <a:ext uri="{FF2B5EF4-FFF2-40B4-BE49-F238E27FC236}">
                    <a16:creationId xmlns:a16="http://schemas.microsoft.com/office/drawing/2014/main" id="{5EBBBCB6-3A7C-BE4C-9D38-0307A2005289}"/>
                  </a:ext>
                </a:extLst>
              </p:cNvPr>
              <p:cNvGrpSpPr/>
              <p:nvPr userDrawn="1"/>
            </p:nvGrpSpPr>
            <p:grpSpPr>
              <a:xfrm>
                <a:off x="-1" y="4255594"/>
                <a:ext cx="2766790" cy="252844"/>
                <a:chOff x="9022992" y="4788470"/>
                <a:chExt cx="2362559" cy="215903"/>
              </a:xfrm>
            </p:grpSpPr>
            <p:sp>
              <p:nvSpPr>
                <p:cNvPr id="134" name="Rectangle 133">
                  <a:extLst>
                    <a:ext uri="{FF2B5EF4-FFF2-40B4-BE49-F238E27FC236}">
                      <a16:creationId xmlns:a16="http://schemas.microsoft.com/office/drawing/2014/main" id="{DD5D5561-BEC8-DD4C-B688-D08407DF640A}"/>
                    </a:ext>
                  </a:extLst>
                </p:cNvPr>
                <p:cNvSpPr/>
                <p:nvPr userDrawn="1"/>
              </p:nvSpPr>
              <p:spPr>
                <a:xfrm>
                  <a:off x="9022992" y="4788473"/>
                  <a:ext cx="502379" cy="215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Delay 134">
                  <a:extLst>
                    <a:ext uri="{FF2B5EF4-FFF2-40B4-BE49-F238E27FC236}">
                      <a16:creationId xmlns:a16="http://schemas.microsoft.com/office/drawing/2014/main" id="{574621C3-6FD3-3141-83B1-744872369769}"/>
                    </a:ext>
                  </a:extLst>
                </p:cNvPr>
                <p:cNvSpPr/>
                <p:nvPr userDrawn="1"/>
              </p:nvSpPr>
              <p:spPr>
                <a:xfrm>
                  <a:off x="11169650" y="4788472"/>
                  <a:ext cx="215901" cy="215901"/>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a:extLst>
                    <a:ext uri="{FF2B5EF4-FFF2-40B4-BE49-F238E27FC236}">
                      <a16:creationId xmlns:a16="http://schemas.microsoft.com/office/drawing/2014/main" id="{6F126886-1A8E-A940-9F1E-C53DE529B931}"/>
                    </a:ext>
                  </a:extLst>
                </p:cNvPr>
                <p:cNvSpPr/>
                <p:nvPr userDrawn="1"/>
              </p:nvSpPr>
              <p:spPr>
                <a:xfrm rot="10800000">
                  <a:off x="9525371" y="4788470"/>
                  <a:ext cx="1644278"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7" name="Group 136">
                <a:extLst>
                  <a:ext uri="{FF2B5EF4-FFF2-40B4-BE49-F238E27FC236}">
                    <a16:creationId xmlns:a16="http://schemas.microsoft.com/office/drawing/2014/main" id="{230BB402-DE6C-5E4F-82C1-5C098A7FA5C5}"/>
                  </a:ext>
                </a:extLst>
              </p:cNvPr>
              <p:cNvGrpSpPr/>
              <p:nvPr userDrawn="1"/>
            </p:nvGrpSpPr>
            <p:grpSpPr>
              <a:xfrm>
                <a:off x="2966135" y="4255589"/>
                <a:ext cx="2626299" cy="252844"/>
                <a:chOff x="9142957" y="4788470"/>
                <a:chExt cx="2242594" cy="215903"/>
              </a:xfrm>
            </p:grpSpPr>
            <p:sp>
              <p:nvSpPr>
                <p:cNvPr id="138" name="Delay 137">
                  <a:extLst>
                    <a:ext uri="{FF2B5EF4-FFF2-40B4-BE49-F238E27FC236}">
                      <a16:creationId xmlns:a16="http://schemas.microsoft.com/office/drawing/2014/main" id="{9946A53F-CD25-BA4B-9D0F-2259BAAC0F4D}"/>
                    </a:ext>
                  </a:extLst>
                </p:cNvPr>
                <p:cNvSpPr/>
                <p:nvPr userDrawn="1"/>
              </p:nvSpPr>
              <p:spPr>
                <a:xfrm rot="10800000">
                  <a:off x="9142957" y="4788471"/>
                  <a:ext cx="215901" cy="215901"/>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a:extLst>
                    <a:ext uri="{FF2B5EF4-FFF2-40B4-BE49-F238E27FC236}">
                      <a16:creationId xmlns:a16="http://schemas.microsoft.com/office/drawing/2014/main" id="{5BE186F2-84AB-834A-9CA7-15C313D77116}"/>
                    </a:ext>
                  </a:extLst>
                </p:cNvPr>
                <p:cNvSpPr/>
                <p:nvPr userDrawn="1"/>
              </p:nvSpPr>
              <p:spPr>
                <a:xfrm>
                  <a:off x="9358858" y="4788473"/>
                  <a:ext cx="620384" cy="215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Delay 139">
                  <a:extLst>
                    <a:ext uri="{FF2B5EF4-FFF2-40B4-BE49-F238E27FC236}">
                      <a16:creationId xmlns:a16="http://schemas.microsoft.com/office/drawing/2014/main" id="{9A8E1B20-497D-0246-85D5-EEF8B711BEF7}"/>
                    </a:ext>
                  </a:extLst>
                </p:cNvPr>
                <p:cNvSpPr/>
                <p:nvPr userDrawn="1"/>
              </p:nvSpPr>
              <p:spPr>
                <a:xfrm>
                  <a:off x="11169650" y="4788472"/>
                  <a:ext cx="215901" cy="215901"/>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02CB9842-052B-9A41-8A01-4C81ECD97DE9}"/>
                    </a:ext>
                  </a:extLst>
                </p:cNvPr>
                <p:cNvSpPr/>
                <p:nvPr userDrawn="1"/>
              </p:nvSpPr>
              <p:spPr>
                <a:xfrm rot="10800000">
                  <a:off x="9979242" y="4788470"/>
                  <a:ext cx="1190407"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1" name="Group 10">
              <a:extLst>
                <a:ext uri="{FF2B5EF4-FFF2-40B4-BE49-F238E27FC236}">
                  <a16:creationId xmlns:a16="http://schemas.microsoft.com/office/drawing/2014/main" id="{3047372D-C89D-D14B-AB0A-3DF89726F6ED}"/>
                </a:ext>
              </a:extLst>
            </p:cNvPr>
            <p:cNvGrpSpPr/>
            <p:nvPr userDrawn="1"/>
          </p:nvGrpSpPr>
          <p:grpSpPr>
            <a:xfrm>
              <a:off x="1" y="4816406"/>
              <a:ext cx="4883220" cy="252845"/>
              <a:chOff x="1" y="4777958"/>
              <a:chExt cx="4883220" cy="252845"/>
            </a:xfrm>
          </p:grpSpPr>
          <p:grpSp>
            <p:nvGrpSpPr>
              <p:cNvPr id="142" name="Group 141">
                <a:extLst>
                  <a:ext uri="{FF2B5EF4-FFF2-40B4-BE49-F238E27FC236}">
                    <a16:creationId xmlns:a16="http://schemas.microsoft.com/office/drawing/2014/main" id="{6B804F1F-5A7F-EE45-A85A-D9E2F5E56B52}"/>
                  </a:ext>
                </a:extLst>
              </p:cNvPr>
              <p:cNvGrpSpPr/>
              <p:nvPr userDrawn="1"/>
            </p:nvGrpSpPr>
            <p:grpSpPr>
              <a:xfrm rot="10800000">
                <a:off x="1" y="4777958"/>
                <a:ext cx="612605" cy="252844"/>
                <a:chOff x="1450561" y="4326649"/>
                <a:chExt cx="523103" cy="215903"/>
              </a:xfrm>
            </p:grpSpPr>
            <p:sp>
              <p:nvSpPr>
                <p:cNvPr id="143" name="Delay 142">
                  <a:extLst>
                    <a:ext uri="{FF2B5EF4-FFF2-40B4-BE49-F238E27FC236}">
                      <a16:creationId xmlns:a16="http://schemas.microsoft.com/office/drawing/2014/main" id="{FE80C245-69A2-184E-B034-C61A8AA68D38}"/>
                    </a:ext>
                  </a:extLst>
                </p:cNvPr>
                <p:cNvSpPr/>
                <p:nvPr userDrawn="1"/>
              </p:nvSpPr>
              <p:spPr>
                <a:xfrm rot="10800000">
                  <a:off x="1450561" y="4326649"/>
                  <a:ext cx="215901" cy="215901"/>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a:extLst>
                    <a:ext uri="{FF2B5EF4-FFF2-40B4-BE49-F238E27FC236}">
                      <a16:creationId xmlns:a16="http://schemas.microsoft.com/office/drawing/2014/main" id="{F022ABDE-FAF1-D342-9FDD-06865F0E8162}"/>
                    </a:ext>
                  </a:extLst>
                </p:cNvPr>
                <p:cNvSpPr/>
                <p:nvPr userDrawn="1"/>
              </p:nvSpPr>
              <p:spPr>
                <a:xfrm>
                  <a:off x="1666462" y="4326652"/>
                  <a:ext cx="307202" cy="215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6EE59A78-7E38-3847-BC58-260ABF629D8D}"/>
                  </a:ext>
                </a:extLst>
              </p:cNvPr>
              <p:cNvGrpSpPr/>
              <p:nvPr userDrawn="1"/>
            </p:nvGrpSpPr>
            <p:grpSpPr>
              <a:xfrm rot="10800000">
                <a:off x="813573" y="4777959"/>
                <a:ext cx="4069648" cy="252844"/>
                <a:chOff x="7910483" y="4788471"/>
                <a:chExt cx="3475068" cy="215903"/>
              </a:xfrm>
            </p:grpSpPr>
            <p:sp>
              <p:nvSpPr>
                <p:cNvPr id="146" name="Delay 145">
                  <a:extLst>
                    <a:ext uri="{FF2B5EF4-FFF2-40B4-BE49-F238E27FC236}">
                      <a16:creationId xmlns:a16="http://schemas.microsoft.com/office/drawing/2014/main" id="{8AA66526-844E-9D48-8948-E99141888C94}"/>
                    </a:ext>
                  </a:extLst>
                </p:cNvPr>
                <p:cNvSpPr/>
                <p:nvPr userDrawn="1"/>
              </p:nvSpPr>
              <p:spPr>
                <a:xfrm rot="10800000">
                  <a:off x="7910483" y="4788471"/>
                  <a:ext cx="215901" cy="215901"/>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146">
                  <a:extLst>
                    <a:ext uri="{FF2B5EF4-FFF2-40B4-BE49-F238E27FC236}">
                      <a16:creationId xmlns:a16="http://schemas.microsoft.com/office/drawing/2014/main" id="{B79A5CBE-9A5E-9B4D-9D9A-45D9DA638896}"/>
                    </a:ext>
                  </a:extLst>
                </p:cNvPr>
                <p:cNvSpPr/>
                <p:nvPr userDrawn="1"/>
              </p:nvSpPr>
              <p:spPr>
                <a:xfrm>
                  <a:off x="8126385" y="4788474"/>
                  <a:ext cx="405152" cy="215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Delay 147">
                  <a:extLst>
                    <a:ext uri="{FF2B5EF4-FFF2-40B4-BE49-F238E27FC236}">
                      <a16:creationId xmlns:a16="http://schemas.microsoft.com/office/drawing/2014/main" id="{5F3E1A6E-8C9D-0041-A82D-A4C073B56D35}"/>
                    </a:ext>
                  </a:extLst>
                </p:cNvPr>
                <p:cNvSpPr/>
                <p:nvPr userDrawn="1"/>
              </p:nvSpPr>
              <p:spPr>
                <a:xfrm>
                  <a:off x="11169650" y="4788472"/>
                  <a:ext cx="215901" cy="215901"/>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FEAD23B1-679A-054A-8DF8-0BE79FC684B5}"/>
                    </a:ext>
                  </a:extLst>
                </p:cNvPr>
                <p:cNvSpPr/>
                <p:nvPr userDrawn="1"/>
              </p:nvSpPr>
              <p:spPr>
                <a:xfrm rot="10800000">
                  <a:off x="8531540" y="4788471"/>
                  <a:ext cx="2638108"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50" name="Group 149">
              <a:extLst>
                <a:ext uri="{FF2B5EF4-FFF2-40B4-BE49-F238E27FC236}">
                  <a16:creationId xmlns:a16="http://schemas.microsoft.com/office/drawing/2014/main" id="{63204368-4C7E-2947-8115-7464FFCB93A7}"/>
                </a:ext>
              </a:extLst>
            </p:cNvPr>
            <p:cNvGrpSpPr/>
            <p:nvPr userDrawn="1"/>
          </p:nvGrpSpPr>
          <p:grpSpPr>
            <a:xfrm rot="10800000">
              <a:off x="2" y="5322809"/>
              <a:ext cx="3011619" cy="252843"/>
              <a:chOff x="9142957" y="4788471"/>
              <a:chExt cx="2571619" cy="215902"/>
            </a:xfrm>
          </p:grpSpPr>
          <p:sp>
            <p:nvSpPr>
              <p:cNvPr id="151" name="Delay 150">
                <a:extLst>
                  <a:ext uri="{FF2B5EF4-FFF2-40B4-BE49-F238E27FC236}">
                    <a16:creationId xmlns:a16="http://schemas.microsoft.com/office/drawing/2014/main" id="{B8040A35-5DD6-D443-BDBD-8C47E994E52B}"/>
                  </a:ext>
                </a:extLst>
              </p:cNvPr>
              <p:cNvSpPr/>
              <p:nvPr userDrawn="1"/>
            </p:nvSpPr>
            <p:spPr>
              <a:xfrm rot="10800000">
                <a:off x="9142957" y="4788471"/>
                <a:ext cx="215901" cy="215901"/>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Rectangle 186">
                <a:extLst>
                  <a:ext uri="{FF2B5EF4-FFF2-40B4-BE49-F238E27FC236}">
                    <a16:creationId xmlns:a16="http://schemas.microsoft.com/office/drawing/2014/main" id="{4C9C7586-2DC7-A74C-9AAA-821956651EC8}"/>
                  </a:ext>
                </a:extLst>
              </p:cNvPr>
              <p:cNvSpPr/>
              <p:nvPr userDrawn="1"/>
            </p:nvSpPr>
            <p:spPr>
              <a:xfrm>
                <a:off x="9358858" y="4788473"/>
                <a:ext cx="1405641" cy="215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ectangle 188">
                <a:extLst>
                  <a:ext uri="{FF2B5EF4-FFF2-40B4-BE49-F238E27FC236}">
                    <a16:creationId xmlns:a16="http://schemas.microsoft.com/office/drawing/2014/main" id="{30258692-E347-934E-872E-A3CE8E318488}"/>
                  </a:ext>
                </a:extLst>
              </p:cNvPr>
              <p:cNvSpPr/>
              <p:nvPr userDrawn="1"/>
            </p:nvSpPr>
            <p:spPr>
              <a:xfrm rot="10800000">
                <a:off x="10764497" y="4788471"/>
                <a:ext cx="950079"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40" name="Picture 39">
            <a:extLst>
              <a:ext uri="{FF2B5EF4-FFF2-40B4-BE49-F238E27FC236}">
                <a16:creationId xmlns:a16="http://schemas.microsoft.com/office/drawing/2014/main" id="{7D5372A0-749A-A649-B412-C19050573B41}"/>
              </a:ext>
            </a:extLst>
          </p:cNvPr>
          <p:cNvPicPr>
            <a:picLocks noChangeAspect="1"/>
          </p:cNvPicPr>
          <p:nvPr userDrawn="1"/>
        </p:nvPicPr>
        <p:blipFill>
          <a:blip r:embed="rId2"/>
          <a:srcRect/>
          <a:stretch/>
        </p:blipFill>
        <p:spPr>
          <a:xfrm>
            <a:off x="8713395" y="5801092"/>
            <a:ext cx="2825991" cy="736519"/>
          </a:xfrm>
          <a:prstGeom prst="rect">
            <a:avLst/>
          </a:prstGeom>
        </p:spPr>
      </p:pic>
    </p:spTree>
    <p:extLst>
      <p:ext uri="{BB962C8B-B14F-4D97-AF65-F5344CB8AC3E}">
        <p14:creationId xmlns:p14="http://schemas.microsoft.com/office/powerpoint/2010/main" val="1135068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72BA2-9008-F740-B6DD-91CAF00223C4}"/>
              </a:ext>
            </a:extLst>
          </p:cNvPr>
          <p:cNvSpPr>
            <a:spLocks noGrp="1"/>
          </p:cNvSpPr>
          <p:nvPr>
            <p:ph type="ctrTitle"/>
          </p:nvPr>
        </p:nvSpPr>
        <p:spPr>
          <a:xfrm>
            <a:off x="803275" y="692150"/>
            <a:ext cx="5184775" cy="1733993"/>
          </a:xfrm>
        </p:spPr>
        <p:txBody>
          <a:bodyPr bIns="180000" anchor="b" anchorCtr="0"/>
          <a:lstStyle>
            <a:lvl1pPr algn="l">
              <a:defRPr sz="6000" b="1" i="0" baseline="0">
                <a:solidFill>
                  <a:schemeClr val="bg1"/>
                </a:solidFill>
              </a:defRPr>
            </a:lvl1pPr>
          </a:lstStyle>
          <a:p>
            <a:r>
              <a:rPr lang="en-US"/>
              <a:t>Click to edit Master title</a:t>
            </a:r>
          </a:p>
        </p:txBody>
      </p:sp>
      <p:sp>
        <p:nvSpPr>
          <p:cNvPr id="3" name="Subtitle 2">
            <a:extLst>
              <a:ext uri="{FF2B5EF4-FFF2-40B4-BE49-F238E27FC236}">
                <a16:creationId xmlns:a16="http://schemas.microsoft.com/office/drawing/2014/main" id="{563E3770-03D8-7A40-8249-8D26629C8218}"/>
              </a:ext>
            </a:extLst>
          </p:cNvPr>
          <p:cNvSpPr>
            <a:spLocks noGrp="1"/>
          </p:cNvSpPr>
          <p:nvPr>
            <p:ph type="subTitle" idx="1"/>
          </p:nvPr>
        </p:nvSpPr>
        <p:spPr>
          <a:xfrm>
            <a:off x="803275" y="2642044"/>
            <a:ext cx="5184775" cy="1980000"/>
          </a:xfrm>
        </p:spPr>
        <p:txBody>
          <a:bodyPr tIns="270000"/>
          <a:lstStyle>
            <a:lvl1pPr marL="0" indent="0" algn="l">
              <a:buNone/>
              <a:defRPr sz="240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Text Placeholder 17">
            <a:extLst>
              <a:ext uri="{FF2B5EF4-FFF2-40B4-BE49-F238E27FC236}">
                <a16:creationId xmlns:a16="http://schemas.microsoft.com/office/drawing/2014/main" id="{CD90266A-5D81-9049-AF1A-3DB66CB43DC7}"/>
              </a:ext>
            </a:extLst>
          </p:cNvPr>
          <p:cNvSpPr>
            <a:spLocks noGrp="1"/>
          </p:cNvSpPr>
          <p:nvPr>
            <p:ph type="body" sz="quarter" idx="11" hasCustomPrompt="1"/>
          </p:nvPr>
        </p:nvSpPr>
        <p:spPr>
          <a:xfrm>
            <a:off x="803275" y="5922000"/>
            <a:ext cx="2520950" cy="460375"/>
          </a:xfrm>
        </p:spPr>
        <p:txBody>
          <a:bodyPr anchor="b" anchorCtr="0"/>
          <a:lstStyle>
            <a:lvl1pPr>
              <a:lnSpc>
                <a:spcPct val="30000"/>
              </a:lnSpc>
              <a:buNone/>
              <a:defRPr sz="1000" baseline="0">
                <a:solidFill>
                  <a:schemeClr val="bg1"/>
                </a:solidFill>
              </a:defRPr>
            </a:lvl1pPr>
          </a:lstStyle>
          <a:p>
            <a:pPr lvl="0"/>
            <a:r>
              <a:rPr lang="en-US"/>
              <a:t>Presented by: First Name Last Name</a:t>
            </a:r>
          </a:p>
          <a:p>
            <a:pPr lvl="0"/>
            <a:fld id="{E330196E-3087-0F4B-A682-B0BD03C11569}" type="datetime1">
              <a:rPr lang="en-US" smtClean="0"/>
              <a:t>2020-11-11</a:t>
            </a:fld>
            <a:endParaRPr lang="en-US"/>
          </a:p>
        </p:txBody>
      </p:sp>
      <p:cxnSp>
        <p:nvCxnSpPr>
          <p:cNvPr id="19" name="Straight Connector 18">
            <a:extLst>
              <a:ext uri="{FF2B5EF4-FFF2-40B4-BE49-F238E27FC236}">
                <a16:creationId xmlns:a16="http://schemas.microsoft.com/office/drawing/2014/main" id="{229A7210-86B9-AC46-B8D2-B4628230BB80}"/>
              </a:ext>
            </a:extLst>
          </p:cNvPr>
          <p:cNvCxnSpPr>
            <a:cxnSpLocks/>
          </p:cNvCxnSpPr>
          <p:nvPr userDrawn="1"/>
        </p:nvCxnSpPr>
        <p:spPr>
          <a:xfrm>
            <a:off x="803275" y="2534095"/>
            <a:ext cx="720725"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6D18B3AE-3A9F-664B-AA10-FC23C0AEE5BA}"/>
              </a:ext>
            </a:extLst>
          </p:cNvPr>
          <p:cNvGrpSpPr/>
          <p:nvPr userDrawn="1"/>
        </p:nvGrpSpPr>
        <p:grpSpPr>
          <a:xfrm>
            <a:off x="8970859" y="798024"/>
            <a:ext cx="2315712" cy="3874164"/>
            <a:chOff x="8970859" y="798024"/>
            <a:chExt cx="2315712" cy="3874164"/>
          </a:xfrm>
        </p:grpSpPr>
        <p:grpSp>
          <p:nvGrpSpPr>
            <p:cNvPr id="21" name="Group 20">
              <a:extLst>
                <a:ext uri="{FF2B5EF4-FFF2-40B4-BE49-F238E27FC236}">
                  <a16:creationId xmlns:a16="http://schemas.microsoft.com/office/drawing/2014/main" id="{EDE4F37B-4AA1-A243-990C-73ED7E216AE1}"/>
                </a:ext>
              </a:extLst>
            </p:cNvPr>
            <p:cNvGrpSpPr/>
            <p:nvPr userDrawn="1"/>
          </p:nvGrpSpPr>
          <p:grpSpPr>
            <a:xfrm>
              <a:off x="8970859" y="888024"/>
              <a:ext cx="180000" cy="3784164"/>
              <a:chOff x="8751210" y="888024"/>
              <a:chExt cx="180000" cy="3784164"/>
            </a:xfrm>
          </p:grpSpPr>
          <p:cxnSp>
            <p:nvCxnSpPr>
              <p:cNvPr id="54" name="Straight Connector 53">
                <a:extLst>
                  <a:ext uri="{FF2B5EF4-FFF2-40B4-BE49-F238E27FC236}">
                    <a16:creationId xmlns:a16="http://schemas.microsoft.com/office/drawing/2014/main" id="{549CC53E-2C0E-494E-BEAB-561AD8EEE9CC}"/>
                  </a:ext>
                </a:extLst>
              </p:cNvPr>
              <p:cNvCxnSpPr>
                <a:cxnSpLocks noChangeAspect="1"/>
              </p:cNvCxnSpPr>
              <p:nvPr userDrawn="1"/>
            </p:nvCxnSpPr>
            <p:spPr>
              <a:xfrm rot="2700000">
                <a:off x="8841210" y="227569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9CFD083-60E2-5946-A46F-39BF2FCB694B}"/>
                  </a:ext>
                </a:extLst>
              </p:cNvPr>
              <p:cNvCxnSpPr>
                <a:cxnSpLocks noChangeAspect="1"/>
              </p:cNvCxnSpPr>
              <p:nvPr userDrawn="1"/>
            </p:nvCxnSpPr>
            <p:spPr>
              <a:xfrm rot="18900000">
                <a:off x="8841210" y="4492188"/>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C843278-BDDA-E149-922E-1D9DE1C864BB}"/>
                  </a:ext>
                </a:extLst>
              </p:cNvPr>
              <p:cNvCxnSpPr>
                <a:cxnSpLocks noChangeAspect="1"/>
              </p:cNvCxnSpPr>
              <p:nvPr userDrawn="1"/>
            </p:nvCxnSpPr>
            <p:spPr>
              <a:xfrm rot="18900000">
                <a:off x="8841210" y="3014523"/>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AC563F7-4812-0C49-8B16-D089283EB3E8}"/>
                  </a:ext>
                </a:extLst>
              </p:cNvPr>
              <p:cNvCxnSpPr>
                <a:cxnSpLocks noChangeAspect="1"/>
              </p:cNvCxnSpPr>
              <p:nvPr userDrawn="1"/>
            </p:nvCxnSpPr>
            <p:spPr>
              <a:xfrm rot="2700000">
                <a:off x="8841210" y="3753356"/>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AA673C8-70B9-064F-9738-3CF2319B9181}"/>
                  </a:ext>
                </a:extLst>
              </p:cNvPr>
              <p:cNvCxnSpPr>
                <a:cxnSpLocks noChangeAspect="1"/>
              </p:cNvCxnSpPr>
              <p:nvPr userDrawn="1"/>
            </p:nvCxnSpPr>
            <p:spPr>
              <a:xfrm rot="18900000">
                <a:off x="8841210" y="1536857"/>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6F6334F-0512-5145-8992-02F37B6E12BC}"/>
                  </a:ext>
                </a:extLst>
              </p:cNvPr>
              <p:cNvCxnSpPr>
                <a:cxnSpLocks noChangeAspect="1"/>
              </p:cNvCxnSpPr>
              <p:nvPr userDrawn="1"/>
            </p:nvCxnSpPr>
            <p:spPr>
              <a:xfrm rot="2700000">
                <a:off x="8841210" y="798024"/>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57F5A30C-2930-4347-A796-60087AD76769}"/>
                </a:ext>
              </a:extLst>
            </p:cNvPr>
            <p:cNvGrpSpPr/>
            <p:nvPr userDrawn="1"/>
          </p:nvGrpSpPr>
          <p:grpSpPr>
            <a:xfrm>
              <a:off x="9682763" y="798024"/>
              <a:ext cx="180000" cy="3784164"/>
              <a:chOff x="9536331" y="798024"/>
              <a:chExt cx="180000" cy="3784164"/>
            </a:xfrm>
          </p:grpSpPr>
          <p:cxnSp>
            <p:nvCxnSpPr>
              <p:cNvPr id="37" name="Straight Connector 36">
                <a:extLst>
                  <a:ext uri="{FF2B5EF4-FFF2-40B4-BE49-F238E27FC236}">
                    <a16:creationId xmlns:a16="http://schemas.microsoft.com/office/drawing/2014/main" id="{A2222136-B9AC-4743-8DE6-A0AA8F501213}"/>
                  </a:ext>
                </a:extLst>
              </p:cNvPr>
              <p:cNvCxnSpPr>
                <a:cxnSpLocks noChangeAspect="1"/>
              </p:cNvCxnSpPr>
              <p:nvPr userDrawn="1"/>
            </p:nvCxnSpPr>
            <p:spPr>
              <a:xfrm rot="18900000" flipH="1">
                <a:off x="9626331" y="2275690"/>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F6866E4-E310-3049-A78C-0CE1F31B60BB}"/>
                  </a:ext>
                </a:extLst>
              </p:cNvPr>
              <p:cNvCxnSpPr>
                <a:cxnSpLocks noChangeAspect="1"/>
              </p:cNvCxnSpPr>
              <p:nvPr userDrawn="1"/>
            </p:nvCxnSpPr>
            <p:spPr>
              <a:xfrm rot="2700000" flipH="1">
                <a:off x="9626331" y="4492188"/>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EFF6F1C-C572-994E-ADF2-DC081183EE83}"/>
                  </a:ext>
                </a:extLst>
              </p:cNvPr>
              <p:cNvCxnSpPr>
                <a:cxnSpLocks noChangeAspect="1"/>
              </p:cNvCxnSpPr>
              <p:nvPr userDrawn="1"/>
            </p:nvCxnSpPr>
            <p:spPr>
              <a:xfrm rot="2700000" flipH="1">
                <a:off x="9626331" y="3014523"/>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83B909E-C84D-DB4C-B47A-AEFCBC0A9C02}"/>
                  </a:ext>
                </a:extLst>
              </p:cNvPr>
              <p:cNvCxnSpPr>
                <a:cxnSpLocks noChangeAspect="1"/>
              </p:cNvCxnSpPr>
              <p:nvPr userDrawn="1"/>
            </p:nvCxnSpPr>
            <p:spPr>
              <a:xfrm rot="18900000" flipH="1">
                <a:off x="9626331" y="3753356"/>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8BCB60C-73B9-5742-AD51-CD1AF303FDB6}"/>
                  </a:ext>
                </a:extLst>
              </p:cNvPr>
              <p:cNvCxnSpPr>
                <a:cxnSpLocks noChangeAspect="1"/>
              </p:cNvCxnSpPr>
              <p:nvPr userDrawn="1"/>
            </p:nvCxnSpPr>
            <p:spPr>
              <a:xfrm rot="2700000" flipH="1">
                <a:off x="9626331" y="1536857"/>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C61FA1B-1CEC-A14A-A5BB-213F2C4A6AD4}"/>
                  </a:ext>
                </a:extLst>
              </p:cNvPr>
              <p:cNvCxnSpPr>
                <a:cxnSpLocks noChangeAspect="1"/>
              </p:cNvCxnSpPr>
              <p:nvPr userDrawn="1"/>
            </p:nvCxnSpPr>
            <p:spPr>
              <a:xfrm rot="18900000" flipH="1">
                <a:off x="9626331" y="798024"/>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BAC6D3CD-BFB1-604D-9658-D364FA60FF0F}"/>
                </a:ext>
              </a:extLst>
            </p:cNvPr>
            <p:cNvGrpSpPr/>
            <p:nvPr userDrawn="1"/>
          </p:nvGrpSpPr>
          <p:grpSpPr>
            <a:xfrm>
              <a:off x="10394667" y="888024"/>
              <a:ext cx="180000" cy="3784164"/>
              <a:chOff x="10321452" y="888024"/>
              <a:chExt cx="180000" cy="3784164"/>
            </a:xfrm>
          </p:grpSpPr>
          <p:cxnSp>
            <p:nvCxnSpPr>
              <p:cNvPr id="31" name="Straight Connector 30">
                <a:extLst>
                  <a:ext uri="{FF2B5EF4-FFF2-40B4-BE49-F238E27FC236}">
                    <a16:creationId xmlns:a16="http://schemas.microsoft.com/office/drawing/2014/main" id="{17710BBC-6F6A-AB4F-85BB-25EAEBAAC689}"/>
                  </a:ext>
                </a:extLst>
              </p:cNvPr>
              <p:cNvCxnSpPr>
                <a:cxnSpLocks noChangeAspect="1"/>
              </p:cNvCxnSpPr>
              <p:nvPr userDrawn="1"/>
            </p:nvCxnSpPr>
            <p:spPr>
              <a:xfrm rot="2700000">
                <a:off x="10411452" y="227569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140F2BA-CB74-F34E-A5A7-1C08AA99756C}"/>
                  </a:ext>
                </a:extLst>
              </p:cNvPr>
              <p:cNvCxnSpPr>
                <a:cxnSpLocks noChangeAspect="1"/>
              </p:cNvCxnSpPr>
              <p:nvPr userDrawn="1"/>
            </p:nvCxnSpPr>
            <p:spPr>
              <a:xfrm rot="18900000">
                <a:off x="10411452" y="4492188"/>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8DB67C2-ED9E-6B40-B494-0A17DD37F989}"/>
                  </a:ext>
                </a:extLst>
              </p:cNvPr>
              <p:cNvCxnSpPr>
                <a:cxnSpLocks noChangeAspect="1"/>
              </p:cNvCxnSpPr>
              <p:nvPr userDrawn="1"/>
            </p:nvCxnSpPr>
            <p:spPr>
              <a:xfrm rot="18900000">
                <a:off x="10411452" y="3014523"/>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6ACAD30-B37B-7646-BCDE-B875C976DEE5}"/>
                  </a:ext>
                </a:extLst>
              </p:cNvPr>
              <p:cNvCxnSpPr>
                <a:cxnSpLocks noChangeAspect="1"/>
              </p:cNvCxnSpPr>
              <p:nvPr userDrawn="1"/>
            </p:nvCxnSpPr>
            <p:spPr>
              <a:xfrm rot="2700000">
                <a:off x="10411452" y="3753356"/>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4BE643E-E3E2-5147-AE84-69EEB13B4125}"/>
                  </a:ext>
                </a:extLst>
              </p:cNvPr>
              <p:cNvCxnSpPr>
                <a:cxnSpLocks noChangeAspect="1"/>
              </p:cNvCxnSpPr>
              <p:nvPr userDrawn="1"/>
            </p:nvCxnSpPr>
            <p:spPr>
              <a:xfrm rot="18900000">
                <a:off x="10411452" y="1536857"/>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F53EF9F-8D1C-9643-9F59-2D255A478DA1}"/>
                  </a:ext>
                </a:extLst>
              </p:cNvPr>
              <p:cNvCxnSpPr>
                <a:cxnSpLocks noChangeAspect="1"/>
              </p:cNvCxnSpPr>
              <p:nvPr userDrawn="1"/>
            </p:nvCxnSpPr>
            <p:spPr>
              <a:xfrm rot="2700000">
                <a:off x="10411452" y="798024"/>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3F9F142F-C861-9A44-9433-D2F476AF5E8F}"/>
                </a:ext>
              </a:extLst>
            </p:cNvPr>
            <p:cNvGrpSpPr/>
            <p:nvPr userDrawn="1"/>
          </p:nvGrpSpPr>
          <p:grpSpPr>
            <a:xfrm>
              <a:off x="11106571" y="798024"/>
              <a:ext cx="180000" cy="3784164"/>
              <a:chOff x="11106571" y="798024"/>
              <a:chExt cx="180000" cy="3784164"/>
            </a:xfrm>
          </p:grpSpPr>
          <p:cxnSp>
            <p:nvCxnSpPr>
              <p:cNvPr id="25" name="Straight Connector 24">
                <a:extLst>
                  <a:ext uri="{FF2B5EF4-FFF2-40B4-BE49-F238E27FC236}">
                    <a16:creationId xmlns:a16="http://schemas.microsoft.com/office/drawing/2014/main" id="{EAD7D4FE-E967-AF41-8125-959CCEF6FE0B}"/>
                  </a:ext>
                </a:extLst>
              </p:cNvPr>
              <p:cNvCxnSpPr>
                <a:cxnSpLocks noChangeAspect="1"/>
              </p:cNvCxnSpPr>
              <p:nvPr userDrawn="1"/>
            </p:nvCxnSpPr>
            <p:spPr>
              <a:xfrm rot="18900000" flipH="1">
                <a:off x="11196571" y="2275690"/>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95BA31B-D65D-AC44-B0E6-EB758D7E229D}"/>
                  </a:ext>
                </a:extLst>
              </p:cNvPr>
              <p:cNvCxnSpPr>
                <a:cxnSpLocks noChangeAspect="1"/>
              </p:cNvCxnSpPr>
              <p:nvPr userDrawn="1"/>
            </p:nvCxnSpPr>
            <p:spPr>
              <a:xfrm rot="2700000" flipH="1">
                <a:off x="11196571" y="4492188"/>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A934ABE-B88B-2E4E-911C-82BAD4711116}"/>
                  </a:ext>
                </a:extLst>
              </p:cNvPr>
              <p:cNvCxnSpPr>
                <a:cxnSpLocks noChangeAspect="1"/>
              </p:cNvCxnSpPr>
              <p:nvPr userDrawn="1"/>
            </p:nvCxnSpPr>
            <p:spPr>
              <a:xfrm rot="2700000" flipH="1">
                <a:off x="11196571" y="3014523"/>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5F351CC-FAA3-FE49-8EB1-41CF5D6E66C4}"/>
                  </a:ext>
                </a:extLst>
              </p:cNvPr>
              <p:cNvCxnSpPr>
                <a:cxnSpLocks noChangeAspect="1"/>
              </p:cNvCxnSpPr>
              <p:nvPr userDrawn="1"/>
            </p:nvCxnSpPr>
            <p:spPr>
              <a:xfrm rot="18900000" flipH="1">
                <a:off x="11196571" y="3753356"/>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6112134-FB64-7443-BCBB-0E704EB71F51}"/>
                  </a:ext>
                </a:extLst>
              </p:cNvPr>
              <p:cNvCxnSpPr>
                <a:cxnSpLocks noChangeAspect="1"/>
              </p:cNvCxnSpPr>
              <p:nvPr userDrawn="1"/>
            </p:nvCxnSpPr>
            <p:spPr>
              <a:xfrm rot="2700000" flipH="1">
                <a:off x="11196571" y="1536857"/>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10AF240-4912-CF4C-9DE4-23E3EE18ADD2}"/>
                  </a:ext>
                </a:extLst>
              </p:cNvPr>
              <p:cNvCxnSpPr>
                <a:cxnSpLocks noChangeAspect="1"/>
              </p:cNvCxnSpPr>
              <p:nvPr userDrawn="1"/>
            </p:nvCxnSpPr>
            <p:spPr>
              <a:xfrm rot="18900000" flipH="1">
                <a:off x="11196571" y="798024"/>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pic>
        <p:nvPicPr>
          <p:cNvPr id="39" name="Picture 38">
            <a:extLst>
              <a:ext uri="{FF2B5EF4-FFF2-40B4-BE49-F238E27FC236}">
                <a16:creationId xmlns:a16="http://schemas.microsoft.com/office/drawing/2014/main" id="{79CA766D-55C1-7C4B-834A-B31132F0298A}"/>
              </a:ext>
            </a:extLst>
          </p:cNvPr>
          <p:cNvPicPr>
            <a:picLocks noChangeAspect="1"/>
          </p:cNvPicPr>
          <p:nvPr userDrawn="1"/>
        </p:nvPicPr>
        <p:blipFill>
          <a:blip r:embed="rId2"/>
          <a:srcRect/>
          <a:stretch/>
        </p:blipFill>
        <p:spPr>
          <a:xfrm>
            <a:off x="8713395" y="5801092"/>
            <a:ext cx="2825991" cy="736519"/>
          </a:xfrm>
          <a:prstGeom prst="rect">
            <a:avLst/>
          </a:prstGeom>
        </p:spPr>
      </p:pic>
    </p:spTree>
    <p:extLst>
      <p:ext uri="{BB962C8B-B14F-4D97-AF65-F5344CB8AC3E}">
        <p14:creationId xmlns:p14="http://schemas.microsoft.com/office/powerpoint/2010/main" val="3391617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72BA2-9008-F740-B6DD-91CAF00223C4}"/>
              </a:ext>
            </a:extLst>
          </p:cNvPr>
          <p:cNvSpPr>
            <a:spLocks noGrp="1"/>
          </p:cNvSpPr>
          <p:nvPr>
            <p:ph type="ctrTitle"/>
          </p:nvPr>
        </p:nvSpPr>
        <p:spPr>
          <a:xfrm>
            <a:off x="803275" y="692150"/>
            <a:ext cx="5184775" cy="1733993"/>
          </a:xfrm>
        </p:spPr>
        <p:txBody>
          <a:bodyPr bIns="180000" anchor="b" anchorCtr="0"/>
          <a:lstStyle>
            <a:lvl1pPr algn="l">
              <a:defRPr sz="6000" b="1" i="0" baseline="0">
                <a:solidFill>
                  <a:schemeClr val="bg1"/>
                </a:solidFill>
              </a:defRPr>
            </a:lvl1pPr>
          </a:lstStyle>
          <a:p>
            <a:r>
              <a:rPr lang="en-US"/>
              <a:t>Click to edit Master title</a:t>
            </a:r>
          </a:p>
        </p:txBody>
      </p:sp>
      <p:sp>
        <p:nvSpPr>
          <p:cNvPr id="3" name="Subtitle 2">
            <a:extLst>
              <a:ext uri="{FF2B5EF4-FFF2-40B4-BE49-F238E27FC236}">
                <a16:creationId xmlns:a16="http://schemas.microsoft.com/office/drawing/2014/main" id="{563E3770-03D8-7A40-8249-8D26629C8218}"/>
              </a:ext>
            </a:extLst>
          </p:cNvPr>
          <p:cNvSpPr>
            <a:spLocks noGrp="1"/>
          </p:cNvSpPr>
          <p:nvPr>
            <p:ph type="subTitle" idx="1"/>
          </p:nvPr>
        </p:nvSpPr>
        <p:spPr>
          <a:xfrm>
            <a:off x="803275" y="2642044"/>
            <a:ext cx="5184775" cy="1980000"/>
          </a:xfrm>
        </p:spPr>
        <p:txBody>
          <a:bodyPr tIns="270000"/>
          <a:lstStyle>
            <a:lvl1pPr marL="0" indent="0" algn="l">
              <a:buNone/>
              <a:defRPr sz="240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Text Placeholder 17">
            <a:extLst>
              <a:ext uri="{FF2B5EF4-FFF2-40B4-BE49-F238E27FC236}">
                <a16:creationId xmlns:a16="http://schemas.microsoft.com/office/drawing/2014/main" id="{CD90266A-5D81-9049-AF1A-3DB66CB43DC7}"/>
              </a:ext>
            </a:extLst>
          </p:cNvPr>
          <p:cNvSpPr>
            <a:spLocks noGrp="1"/>
          </p:cNvSpPr>
          <p:nvPr>
            <p:ph type="body" sz="quarter" idx="11" hasCustomPrompt="1"/>
          </p:nvPr>
        </p:nvSpPr>
        <p:spPr>
          <a:xfrm>
            <a:off x="803275" y="5922000"/>
            <a:ext cx="2520950" cy="460375"/>
          </a:xfrm>
        </p:spPr>
        <p:txBody>
          <a:bodyPr anchor="b" anchorCtr="0"/>
          <a:lstStyle>
            <a:lvl1pPr>
              <a:lnSpc>
                <a:spcPct val="30000"/>
              </a:lnSpc>
              <a:buNone/>
              <a:defRPr sz="1000" baseline="0">
                <a:solidFill>
                  <a:schemeClr val="bg1"/>
                </a:solidFill>
              </a:defRPr>
            </a:lvl1pPr>
          </a:lstStyle>
          <a:p>
            <a:pPr lvl="0"/>
            <a:r>
              <a:rPr lang="en-US"/>
              <a:t>Presented by: First Name Last Name</a:t>
            </a:r>
          </a:p>
          <a:p>
            <a:pPr lvl="0"/>
            <a:fld id="{E330196E-3087-0F4B-A682-B0BD03C11569}" type="datetime1">
              <a:rPr lang="en-US" smtClean="0"/>
              <a:t>2020-11-11</a:t>
            </a:fld>
            <a:endParaRPr lang="en-US"/>
          </a:p>
        </p:txBody>
      </p:sp>
      <p:cxnSp>
        <p:nvCxnSpPr>
          <p:cNvPr id="19" name="Straight Connector 18">
            <a:extLst>
              <a:ext uri="{FF2B5EF4-FFF2-40B4-BE49-F238E27FC236}">
                <a16:creationId xmlns:a16="http://schemas.microsoft.com/office/drawing/2014/main" id="{229A7210-86B9-AC46-B8D2-B4628230BB80}"/>
              </a:ext>
            </a:extLst>
          </p:cNvPr>
          <p:cNvCxnSpPr>
            <a:cxnSpLocks/>
          </p:cNvCxnSpPr>
          <p:nvPr userDrawn="1"/>
        </p:nvCxnSpPr>
        <p:spPr>
          <a:xfrm>
            <a:off x="803275" y="2534095"/>
            <a:ext cx="720725"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68D260FA-DB32-6048-8471-EDAB9E2DE559}"/>
              </a:ext>
            </a:extLst>
          </p:cNvPr>
          <p:cNvGrpSpPr/>
          <p:nvPr userDrawn="1"/>
        </p:nvGrpSpPr>
        <p:grpSpPr>
          <a:xfrm>
            <a:off x="8979103" y="-125289"/>
            <a:ext cx="2288161" cy="4767884"/>
            <a:chOff x="8979103" y="-125289"/>
            <a:chExt cx="2288161" cy="4767884"/>
          </a:xfrm>
        </p:grpSpPr>
        <p:cxnSp>
          <p:nvCxnSpPr>
            <p:cNvPr id="40" name="Straight Connector 39">
              <a:extLst>
                <a:ext uri="{FF2B5EF4-FFF2-40B4-BE49-F238E27FC236}">
                  <a16:creationId xmlns:a16="http://schemas.microsoft.com/office/drawing/2014/main" id="{C2330625-8B77-D142-ACE0-6B7884D6677C}"/>
                </a:ext>
              </a:extLst>
            </p:cNvPr>
            <p:cNvCxnSpPr>
              <a:cxnSpLocks noChangeAspect="1"/>
            </p:cNvCxnSpPr>
            <p:nvPr userDrawn="1"/>
          </p:nvCxnSpPr>
          <p:spPr>
            <a:xfrm>
              <a:off x="9876805" y="-125289"/>
              <a:ext cx="1390459" cy="1390459"/>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8867D57-254D-FB4F-9F81-564FA51650D6}"/>
                </a:ext>
              </a:extLst>
            </p:cNvPr>
            <p:cNvCxnSpPr>
              <a:cxnSpLocks noChangeAspect="1"/>
            </p:cNvCxnSpPr>
            <p:nvPr userDrawn="1"/>
          </p:nvCxnSpPr>
          <p:spPr>
            <a:xfrm>
              <a:off x="9240801" y="-85808"/>
              <a:ext cx="2026463" cy="202646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60AF124-FDED-5C46-8CEF-B1C85ECDC445}"/>
                </a:ext>
              </a:extLst>
            </p:cNvPr>
            <p:cNvCxnSpPr>
              <a:cxnSpLocks noChangeAspect="1"/>
            </p:cNvCxnSpPr>
            <p:nvPr userDrawn="1"/>
          </p:nvCxnSpPr>
          <p:spPr>
            <a:xfrm>
              <a:off x="10552290" y="-125289"/>
              <a:ext cx="714974" cy="714974"/>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BCF767A-6A37-154D-8F6E-FF1F0BB443AA}"/>
                </a:ext>
              </a:extLst>
            </p:cNvPr>
            <p:cNvCxnSpPr>
              <a:cxnSpLocks noChangeAspect="1"/>
            </p:cNvCxnSpPr>
            <p:nvPr userDrawn="1"/>
          </p:nvCxnSpPr>
          <p:spPr>
            <a:xfrm>
              <a:off x="9007184" y="356060"/>
              <a:ext cx="2260080" cy="226008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6BEE5DF-643C-CE46-B3F8-5A6F497B92A8}"/>
                </a:ext>
              </a:extLst>
            </p:cNvPr>
            <p:cNvCxnSpPr>
              <a:cxnSpLocks noChangeAspect="1"/>
            </p:cNvCxnSpPr>
            <p:nvPr userDrawn="1"/>
          </p:nvCxnSpPr>
          <p:spPr>
            <a:xfrm>
              <a:off x="8981081" y="2356412"/>
              <a:ext cx="2286183" cy="22861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64D3480-536B-CE41-A582-10929387AA82}"/>
                </a:ext>
              </a:extLst>
            </p:cNvPr>
            <p:cNvCxnSpPr>
              <a:cxnSpLocks noChangeAspect="1"/>
            </p:cNvCxnSpPr>
            <p:nvPr userDrawn="1"/>
          </p:nvCxnSpPr>
          <p:spPr>
            <a:xfrm>
              <a:off x="9007184" y="1707030"/>
              <a:ext cx="2260080" cy="226008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0B19F34-0577-084E-979E-C78EFEAD0631}"/>
                </a:ext>
              </a:extLst>
            </p:cNvPr>
            <p:cNvCxnSpPr>
              <a:cxnSpLocks noChangeAspect="1"/>
            </p:cNvCxnSpPr>
            <p:nvPr userDrawn="1"/>
          </p:nvCxnSpPr>
          <p:spPr>
            <a:xfrm>
              <a:off x="8979103" y="1003464"/>
              <a:ext cx="2288161" cy="228816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8D9CBB2-3715-AA4B-AFCB-70426289C9B6}"/>
                </a:ext>
              </a:extLst>
            </p:cNvPr>
            <p:cNvCxnSpPr>
              <a:cxnSpLocks noChangeAspect="1"/>
            </p:cNvCxnSpPr>
            <p:nvPr userDrawn="1"/>
          </p:nvCxnSpPr>
          <p:spPr>
            <a:xfrm>
              <a:off x="9007184" y="4408978"/>
              <a:ext cx="233617" cy="233617"/>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4B20535-1F49-C345-A0F4-A45F574C3D52}"/>
                </a:ext>
              </a:extLst>
            </p:cNvPr>
            <p:cNvCxnSpPr>
              <a:cxnSpLocks noChangeAspect="1"/>
            </p:cNvCxnSpPr>
            <p:nvPr userDrawn="1"/>
          </p:nvCxnSpPr>
          <p:spPr>
            <a:xfrm>
              <a:off x="9007184" y="3733485"/>
              <a:ext cx="909110" cy="90911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0081AD0-9F36-3E43-AE7A-0B127D18CCB9}"/>
                </a:ext>
              </a:extLst>
            </p:cNvPr>
            <p:cNvCxnSpPr>
              <a:cxnSpLocks noChangeAspect="1"/>
            </p:cNvCxnSpPr>
            <p:nvPr userDrawn="1"/>
          </p:nvCxnSpPr>
          <p:spPr>
            <a:xfrm>
              <a:off x="8979103" y="3029919"/>
              <a:ext cx="1612676" cy="1612676"/>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pic>
        <p:nvPicPr>
          <p:cNvPr id="20" name="Picture 19">
            <a:extLst>
              <a:ext uri="{FF2B5EF4-FFF2-40B4-BE49-F238E27FC236}">
                <a16:creationId xmlns:a16="http://schemas.microsoft.com/office/drawing/2014/main" id="{0D88B866-4E7E-E84F-84CD-B17B291BD3B2}"/>
              </a:ext>
            </a:extLst>
          </p:cNvPr>
          <p:cNvPicPr>
            <a:picLocks noChangeAspect="1"/>
          </p:cNvPicPr>
          <p:nvPr userDrawn="1"/>
        </p:nvPicPr>
        <p:blipFill>
          <a:blip r:embed="rId2"/>
          <a:srcRect/>
          <a:stretch/>
        </p:blipFill>
        <p:spPr>
          <a:xfrm>
            <a:off x="8713395" y="5801092"/>
            <a:ext cx="2825991" cy="736519"/>
          </a:xfrm>
          <a:prstGeom prst="rect">
            <a:avLst/>
          </a:prstGeom>
        </p:spPr>
      </p:pic>
    </p:spTree>
    <p:extLst>
      <p:ext uri="{BB962C8B-B14F-4D97-AF65-F5344CB8AC3E}">
        <p14:creationId xmlns:p14="http://schemas.microsoft.com/office/powerpoint/2010/main" val="331927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72BA2-9008-F740-B6DD-91CAF00223C4}"/>
              </a:ext>
            </a:extLst>
          </p:cNvPr>
          <p:cNvSpPr>
            <a:spLocks noGrp="1"/>
          </p:cNvSpPr>
          <p:nvPr>
            <p:ph type="ctrTitle"/>
          </p:nvPr>
        </p:nvSpPr>
        <p:spPr>
          <a:xfrm>
            <a:off x="803275" y="692150"/>
            <a:ext cx="5184775" cy="1733993"/>
          </a:xfrm>
        </p:spPr>
        <p:txBody>
          <a:bodyPr bIns="180000" anchor="b" anchorCtr="0"/>
          <a:lstStyle>
            <a:lvl1pPr algn="l">
              <a:defRPr sz="6000" b="1" i="0" baseline="0">
                <a:solidFill>
                  <a:schemeClr val="bg1"/>
                </a:solidFill>
              </a:defRPr>
            </a:lvl1pPr>
          </a:lstStyle>
          <a:p>
            <a:r>
              <a:rPr lang="en-US"/>
              <a:t>Click to edit Master title</a:t>
            </a:r>
          </a:p>
        </p:txBody>
      </p:sp>
      <p:sp>
        <p:nvSpPr>
          <p:cNvPr id="3" name="Subtitle 2">
            <a:extLst>
              <a:ext uri="{FF2B5EF4-FFF2-40B4-BE49-F238E27FC236}">
                <a16:creationId xmlns:a16="http://schemas.microsoft.com/office/drawing/2014/main" id="{563E3770-03D8-7A40-8249-8D26629C8218}"/>
              </a:ext>
            </a:extLst>
          </p:cNvPr>
          <p:cNvSpPr>
            <a:spLocks noGrp="1"/>
          </p:cNvSpPr>
          <p:nvPr>
            <p:ph type="subTitle" idx="1"/>
          </p:nvPr>
        </p:nvSpPr>
        <p:spPr>
          <a:xfrm>
            <a:off x="803275" y="2642045"/>
            <a:ext cx="5184775" cy="1980000"/>
          </a:xfrm>
        </p:spPr>
        <p:txBody>
          <a:bodyPr tIns="270000"/>
          <a:lstStyle>
            <a:lvl1pPr marL="0" indent="0" algn="l">
              <a:buNone/>
              <a:defRPr sz="240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Text Placeholder 17">
            <a:extLst>
              <a:ext uri="{FF2B5EF4-FFF2-40B4-BE49-F238E27FC236}">
                <a16:creationId xmlns:a16="http://schemas.microsoft.com/office/drawing/2014/main" id="{CD90266A-5D81-9049-AF1A-3DB66CB43DC7}"/>
              </a:ext>
            </a:extLst>
          </p:cNvPr>
          <p:cNvSpPr>
            <a:spLocks noGrp="1"/>
          </p:cNvSpPr>
          <p:nvPr>
            <p:ph type="body" sz="quarter" idx="11" hasCustomPrompt="1"/>
          </p:nvPr>
        </p:nvSpPr>
        <p:spPr>
          <a:xfrm>
            <a:off x="803275" y="5922000"/>
            <a:ext cx="2520950" cy="460375"/>
          </a:xfrm>
        </p:spPr>
        <p:txBody>
          <a:bodyPr anchor="b" anchorCtr="0"/>
          <a:lstStyle>
            <a:lvl1pPr>
              <a:lnSpc>
                <a:spcPct val="30000"/>
              </a:lnSpc>
              <a:buNone/>
              <a:defRPr sz="1000" baseline="0">
                <a:solidFill>
                  <a:schemeClr val="bg1"/>
                </a:solidFill>
              </a:defRPr>
            </a:lvl1pPr>
          </a:lstStyle>
          <a:p>
            <a:pPr lvl="0"/>
            <a:r>
              <a:rPr lang="en-US"/>
              <a:t>Presented by: First Name Last Name</a:t>
            </a:r>
          </a:p>
          <a:p>
            <a:pPr lvl="0"/>
            <a:fld id="{E330196E-3087-0F4B-A682-B0BD03C11569}" type="datetime1">
              <a:rPr lang="en-US" smtClean="0"/>
              <a:t>2020-11-11</a:t>
            </a:fld>
            <a:endParaRPr lang="en-US"/>
          </a:p>
        </p:txBody>
      </p:sp>
      <p:cxnSp>
        <p:nvCxnSpPr>
          <p:cNvPr id="19" name="Straight Connector 18">
            <a:extLst>
              <a:ext uri="{FF2B5EF4-FFF2-40B4-BE49-F238E27FC236}">
                <a16:creationId xmlns:a16="http://schemas.microsoft.com/office/drawing/2014/main" id="{229A7210-86B9-AC46-B8D2-B4628230BB80}"/>
              </a:ext>
            </a:extLst>
          </p:cNvPr>
          <p:cNvCxnSpPr>
            <a:cxnSpLocks/>
          </p:cNvCxnSpPr>
          <p:nvPr userDrawn="1"/>
        </p:nvCxnSpPr>
        <p:spPr>
          <a:xfrm>
            <a:off x="803275" y="2534095"/>
            <a:ext cx="720725"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6D62EADB-1362-E942-938B-D82B96261D19}"/>
              </a:ext>
            </a:extLst>
          </p:cNvPr>
          <p:cNvGrpSpPr/>
          <p:nvPr userDrawn="1"/>
        </p:nvGrpSpPr>
        <p:grpSpPr>
          <a:xfrm>
            <a:off x="9002125" y="0"/>
            <a:ext cx="2264497" cy="4640850"/>
            <a:chOff x="9002125" y="0"/>
            <a:chExt cx="2264497" cy="4640850"/>
          </a:xfrm>
        </p:grpSpPr>
        <p:grpSp>
          <p:nvGrpSpPr>
            <p:cNvPr id="21" name="Group 20">
              <a:extLst>
                <a:ext uri="{FF2B5EF4-FFF2-40B4-BE49-F238E27FC236}">
                  <a16:creationId xmlns:a16="http://schemas.microsoft.com/office/drawing/2014/main" id="{7E0AABAF-9837-1D4E-9300-FC2F9EE13320}"/>
                </a:ext>
              </a:extLst>
            </p:cNvPr>
            <p:cNvGrpSpPr/>
            <p:nvPr userDrawn="1"/>
          </p:nvGrpSpPr>
          <p:grpSpPr>
            <a:xfrm>
              <a:off x="9002125" y="1"/>
              <a:ext cx="0" cy="2789329"/>
              <a:chOff x="9002125" y="1"/>
              <a:chExt cx="0" cy="2789329"/>
            </a:xfrm>
          </p:grpSpPr>
          <p:cxnSp>
            <p:nvCxnSpPr>
              <p:cNvPr id="53" name="Straight Connector 52">
                <a:extLst>
                  <a:ext uri="{FF2B5EF4-FFF2-40B4-BE49-F238E27FC236}">
                    <a16:creationId xmlns:a16="http://schemas.microsoft.com/office/drawing/2014/main" id="{BC13407C-8D5C-CA46-A992-C8F6A6543F16}"/>
                  </a:ext>
                </a:extLst>
              </p:cNvPr>
              <p:cNvCxnSpPr>
                <a:cxnSpLocks noChangeAspect="1"/>
              </p:cNvCxnSpPr>
              <p:nvPr userDrawn="1"/>
            </p:nvCxnSpPr>
            <p:spPr>
              <a:xfrm flipV="1">
                <a:off x="9002125" y="2785730"/>
                <a:ext cx="0" cy="36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5527331-9918-3148-A0C4-1C30FCAEDCAC}"/>
                  </a:ext>
                </a:extLst>
              </p:cNvPr>
              <p:cNvCxnSpPr>
                <a:cxnSpLocks noChangeAspect="1"/>
              </p:cNvCxnSpPr>
              <p:nvPr userDrawn="1"/>
            </p:nvCxnSpPr>
            <p:spPr>
              <a:xfrm flipV="1">
                <a:off x="9002125" y="1"/>
                <a:ext cx="0" cy="234625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B52E0799-A322-764A-B5A9-0A7CAB55EA23}"/>
                </a:ext>
              </a:extLst>
            </p:cNvPr>
            <p:cNvGrpSpPr/>
            <p:nvPr userDrawn="1"/>
          </p:nvGrpSpPr>
          <p:grpSpPr>
            <a:xfrm>
              <a:off x="11266622" y="0"/>
              <a:ext cx="0" cy="3536950"/>
              <a:chOff x="11266622" y="0"/>
              <a:chExt cx="0" cy="3536950"/>
            </a:xfrm>
          </p:grpSpPr>
          <p:cxnSp>
            <p:nvCxnSpPr>
              <p:cNvPr id="51" name="Straight Connector 50">
                <a:extLst>
                  <a:ext uri="{FF2B5EF4-FFF2-40B4-BE49-F238E27FC236}">
                    <a16:creationId xmlns:a16="http://schemas.microsoft.com/office/drawing/2014/main" id="{43A316F1-FAEF-D540-A155-BC273E2244D6}"/>
                  </a:ext>
                </a:extLst>
              </p:cNvPr>
              <p:cNvCxnSpPr>
                <a:cxnSpLocks noChangeAspect="1"/>
              </p:cNvCxnSpPr>
              <p:nvPr userDrawn="1"/>
            </p:nvCxnSpPr>
            <p:spPr>
              <a:xfrm>
                <a:off x="11266622" y="2239926"/>
                <a:ext cx="0" cy="1297024"/>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D00B201-EE6C-8148-93D1-385E8A43E6D7}"/>
                  </a:ext>
                </a:extLst>
              </p:cNvPr>
              <p:cNvCxnSpPr>
                <a:cxnSpLocks noChangeAspect="1"/>
              </p:cNvCxnSpPr>
              <p:nvPr userDrawn="1"/>
            </p:nvCxnSpPr>
            <p:spPr>
              <a:xfrm>
                <a:off x="11266622" y="0"/>
                <a:ext cx="0" cy="1773285"/>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FC44CB80-D424-6E4E-A726-32DE72D26CD5}"/>
                </a:ext>
              </a:extLst>
            </p:cNvPr>
            <p:cNvGrpSpPr/>
            <p:nvPr userDrawn="1"/>
          </p:nvGrpSpPr>
          <p:grpSpPr>
            <a:xfrm>
              <a:off x="10360822" y="0"/>
              <a:ext cx="0" cy="4640850"/>
              <a:chOff x="10360822" y="0"/>
              <a:chExt cx="0" cy="4640850"/>
            </a:xfrm>
          </p:grpSpPr>
          <p:cxnSp>
            <p:nvCxnSpPr>
              <p:cNvPr id="38" name="Straight Connector 37">
                <a:extLst>
                  <a:ext uri="{FF2B5EF4-FFF2-40B4-BE49-F238E27FC236}">
                    <a16:creationId xmlns:a16="http://schemas.microsoft.com/office/drawing/2014/main" id="{07A48435-FAD2-334D-A3F4-00221B4973F2}"/>
                  </a:ext>
                </a:extLst>
              </p:cNvPr>
              <p:cNvCxnSpPr>
                <a:cxnSpLocks noChangeAspect="1"/>
              </p:cNvCxnSpPr>
              <p:nvPr userDrawn="1"/>
            </p:nvCxnSpPr>
            <p:spPr>
              <a:xfrm>
                <a:off x="10360822" y="0"/>
                <a:ext cx="0" cy="268649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AEAC3C5-29B5-1C4C-9855-C63E2FB52F39}"/>
                  </a:ext>
                </a:extLst>
              </p:cNvPr>
              <p:cNvCxnSpPr>
                <a:cxnSpLocks noChangeAspect="1"/>
              </p:cNvCxnSpPr>
              <p:nvPr userDrawn="1"/>
            </p:nvCxnSpPr>
            <p:spPr>
              <a:xfrm>
                <a:off x="10360822" y="3147237"/>
                <a:ext cx="0" cy="149361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38BE3E07-3D98-E049-AD7A-0A715FF06709}"/>
                </a:ext>
              </a:extLst>
            </p:cNvPr>
            <p:cNvGrpSpPr/>
            <p:nvPr userDrawn="1"/>
          </p:nvGrpSpPr>
          <p:grpSpPr>
            <a:xfrm>
              <a:off x="10813721" y="0"/>
              <a:ext cx="0" cy="3985180"/>
              <a:chOff x="10813721" y="0"/>
              <a:chExt cx="0" cy="3985180"/>
            </a:xfrm>
          </p:grpSpPr>
          <p:cxnSp>
            <p:nvCxnSpPr>
              <p:cNvPr id="35" name="Straight Connector 34">
                <a:extLst>
                  <a:ext uri="{FF2B5EF4-FFF2-40B4-BE49-F238E27FC236}">
                    <a16:creationId xmlns:a16="http://schemas.microsoft.com/office/drawing/2014/main" id="{1BD36FEF-29AE-4644-8550-9190561ECBF3}"/>
                  </a:ext>
                </a:extLst>
              </p:cNvPr>
              <p:cNvCxnSpPr>
                <a:cxnSpLocks noChangeAspect="1"/>
              </p:cNvCxnSpPr>
              <p:nvPr userDrawn="1"/>
            </p:nvCxnSpPr>
            <p:spPr>
              <a:xfrm>
                <a:off x="10813721" y="0"/>
                <a:ext cx="0" cy="17732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1C27CF3-8E09-7040-ACDA-3A61AE34EC27}"/>
                  </a:ext>
                </a:extLst>
              </p:cNvPr>
              <p:cNvCxnSpPr>
                <a:cxnSpLocks noChangeAspect="1"/>
              </p:cNvCxnSpPr>
              <p:nvPr userDrawn="1"/>
            </p:nvCxnSpPr>
            <p:spPr>
              <a:xfrm>
                <a:off x="10813721" y="2686493"/>
                <a:ext cx="0" cy="1298687"/>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0BCBBB8-8499-CA4A-8D1F-417D417462EC}"/>
                  </a:ext>
                </a:extLst>
              </p:cNvPr>
              <p:cNvCxnSpPr>
                <a:cxnSpLocks noChangeAspect="1"/>
              </p:cNvCxnSpPr>
              <p:nvPr userDrawn="1"/>
            </p:nvCxnSpPr>
            <p:spPr>
              <a:xfrm>
                <a:off x="10813721" y="2218660"/>
                <a:ext cx="0"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D67309D7-C480-714D-9E4D-21FB5F17DCFB}"/>
                </a:ext>
              </a:extLst>
            </p:cNvPr>
            <p:cNvGrpSpPr/>
            <p:nvPr userDrawn="1"/>
          </p:nvGrpSpPr>
          <p:grpSpPr>
            <a:xfrm>
              <a:off x="9907923" y="0"/>
              <a:ext cx="0" cy="3865691"/>
              <a:chOff x="9907923" y="0"/>
              <a:chExt cx="0" cy="3865691"/>
            </a:xfrm>
          </p:grpSpPr>
          <p:cxnSp>
            <p:nvCxnSpPr>
              <p:cNvPr id="31" name="Straight Connector 30">
                <a:extLst>
                  <a:ext uri="{FF2B5EF4-FFF2-40B4-BE49-F238E27FC236}">
                    <a16:creationId xmlns:a16="http://schemas.microsoft.com/office/drawing/2014/main" id="{8F6C2623-80B3-7140-8071-C1D5440236EA}"/>
                  </a:ext>
                </a:extLst>
              </p:cNvPr>
              <p:cNvCxnSpPr>
                <a:cxnSpLocks noChangeAspect="1"/>
              </p:cNvCxnSpPr>
              <p:nvPr userDrawn="1"/>
            </p:nvCxnSpPr>
            <p:spPr>
              <a:xfrm>
                <a:off x="9907923" y="0"/>
                <a:ext cx="0" cy="836428"/>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484F746-283C-6D4D-BD53-9E20FFA6EEAA}"/>
                  </a:ext>
                </a:extLst>
              </p:cNvPr>
              <p:cNvCxnSpPr>
                <a:cxnSpLocks noChangeAspect="1"/>
              </p:cNvCxnSpPr>
              <p:nvPr userDrawn="1"/>
            </p:nvCxnSpPr>
            <p:spPr>
              <a:xfrm>
                <a:off x="9907923" y="2530550"/>
                <a:ext cx="0" cy="651402"/>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CE8CF52-7B7D-DA42-AD1B-F5655D1DF53B}"/>
                  </a:ext>
                </a:extLst>
              </p:cNvPr>
              <p:cNvCxnSpPr>
                <a:cxnSpLocks noChangeAspect="1"/>
              </p:cNvCxnSpPr>
              <p:nvPr userDrawn="1"/>
            </p:nvCxnSpPr>
            <p:spPr>
              <a:xfrm>
                <a:off x="9907923" y="3632559"/>
                <a:ext cx="0" cy="233132"/>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A5FB621-008B-0B4F-95CF-9D4C4A0B5410}"/>
                  </a:ext>
                </a:extLst>
              </p:cNvPr>
              <p:cNvCxnSpPr>
                <a:cxnSpLocks noChangeAspect="1"/>
              </p:cNvCxnSpPr>
              <p:nvPr userDrawn="1"/>
            </p:nvCxnSpPr>
            <p:spPr>
              <a:xfrm>
                <a:off x="9907923" y="1286669"/>
                <a:ext cx="0" cy="768959"/>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C3DE3D43-2EE7-0E4E-BC2D-3B7CD4345B70}"/>
                </a:ext>
              </a:extLst>
            </p:cNvPr>
            <p:cNvGrpSpPr/>
            <p:nvPr userDrawn="1"/>
          </p:nvGrpSpPr>
          <p:grpSpPr>
            <a:xfrm>
              <a:off x="9455024" y="0"/>
              <a:ext cx="0" cy="4640850"/>
              <a:chOff x="9455024" y="0"/>
              <a:chExt cx="0" cy="4640850"/>
            </a:xfrm>
          </p:grpSpPr>
          <p:cxnSp>
            <p:nvCxnSpPr>
              <p:cNvPr id="27" name="Straight Connector 26">
                <a:extLst>
                  <a:ext uri="{FF2B5EF4-FFF2-40B4-BE49-F238E27FC236}">
                    <a16:creationId xmlns:a16="http://schemas.microsoft.com/office/drawing/2014/main" id="{8E86FC01-771E-3640-9EB5-16071B81618B}"/>
                  </a:ext>
                </a:extLst>
              </p:cNvPr>
              <p:cNvCxnSpPr>
                <a:cxnSpLocks noChangeAspect="1"/>
              </p:cNvCxnSpPr>
              <p:nvPr userDrawn="1"/>
            </p:nvCxnSpPr>
            <p:spPr>
              <a:xfrm>
                <a:off x="9455024" y="0"/>
                <a:ext cx="0" cy="1343246"/>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0FF5587-250F-B143-B678-3671BEA165A1}"/>
                  </a:ext>
                </a:extLst>
              </p:cNvPr>
              <p:cNvCxnSpPr>
                <a:cxnSpLocks noChangeAspect="1"/>
              </p:cNvCxnSpPr>
              <p:nvPr userDrawn="1"/>
            </p:nvCxnSpPr>
            <p:spPr>
              <a:xfrm>
                <a:off x="9455024" y="4033749"/>
                <a:ext cx="0" cy="60710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93139C4-0742-604D-BDA9-E73796DEE4E3}"/>
                  </a:ext>
                </a:extLst>
              </p:cNvPr>
              <p:cNvCxnSpPr>
                <a:cxnSpLocks noChangeAspect="1"/>
              </p:cNvCxnSpPr>
              <p:nvPr userDrawn="1"/>
            </p:nvCxnSpPr>
            <p:spPr>
              <a:xfrm>
                <a:off x="9455024" y="1779181"/>
                <a:ext cx="0" cy="56707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3F83C85-E84A-3A46-A3FB-0F9FB30C53F4}"/>
                  </a:ext>
                </a:extLst>
              </p:cNvPr>
              <p:cNvCxnSpPr>
                <a:cxnSpLocks noChangeAspect="1"/>
              </p:cNvCxnSpPr>
              <p:nvPr userDrawn="1"/>
            </p:nvCxnSpPr>
            <p:spPr>
              <a:xfrm>
                <a:off x="9455024" y="2785730"/>
                <a:ext cx="0" cy="820797"/>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pic>
        <p:nvPicPr>
          <p:cNvPr id="40" name="Picture 39">
            <a:extLst>
              <a:ext uri="{FF2B5EF4-FFF2-40B4-BE49-F238E27FC236}">
                <a16:creationId xmlns:a16="http://schemas.microsoft.com/office/drawing/2014/main" id="{9FE9D0BE-2F55-4A4B-8181-0E1DAD5CA5E4}"/>
              </a:ext>
            </a:extLst>
          </p:cNvPr>
          <p:cNvPicPr>
            <a:picLocks noChangeAspect="1"/>
          </p:cNvPicPr>
          <p:nvPr userDrawn="1"/>
        </p:nvPicPr>
        <p:blipFill>
          <a:blip r:embed="rId2"/>
          <a:srcRect/>
          <a:stretch/>
        </p:blipFill>
        <p:spPr>
          <a:xfrm>
            <a:off x="8713395" y="5801092"/>
            <a:ext cx="2825991" cy="736519"/>
          </a:xfrm>
          <a:prstGeom prst="rect">
            <a:avLst/>
          </a:prstGeom>
        </p:spPr>
      </p:pic>
    </p:spTree>
    <p:extLst>
      <p:ext uri="{BB962C8B-B14F-4D97-AF65-F5344CB8AC3E}">
        <p14:creationId xmlns:p14="http://schemas.microsoft.com/office/powerpoint/2010/main" val="1966864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922D5-8229-FE40-9C24-7983CDF0253A}"/>
              </a:ext>
            </a:extLst>
          </p:cNvPr>
          <p:cNvSpPr>
            <a:spLocks noGrp="1"/>
          </p:cNvSpPr>
          <p:nvPr>
            <p:ph type="title"/>
          </p:nvPr>
        </p:nvSpPr>
        <p:spPr/>
        <p:txBody>
          <a:bodyPr/>
          <a:lstStyle>
            <a:lvl1pPr algn="l">
              <a:defRPr/>
            </a:lvl1pPr>
          </a:lstStyle>
          <a:p>
            <a:r>
              <a:rPr lang="en-US"/>
              <a:t>Click to edit Master title style</a:t>
            </a:r>
          </a:p>
        </p:txBody>
      </p:sp>
      <p:sp>
        <p:nvSpPr>
          <p:cNvPr id="3" name="Content Placeholder 2">
            <a:extLst>
              <a:ext uri="{FF2B5EF4-FFF2-40B4-BE49-F238E27FC236}">
                <a16:creationId xmlns:a16="http://schemas.microsoft.com/office/drawing/2014/main" id="{F54E48BD-EEC7-6448-BB5C-3CF45B0902AD}"/>
              </a:ext>
            </a:extLst>
          </p:cNvPr>
          <p:cNvSpPr>
            <a:spLocks noGrp="1"/>
          </p:cNvSpPr>
          <p:nvPr>
            <p:ph idx="1"/>
          </p:nvPr>
        </p:nvSpPr>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B91D83-83B7-B54A-8C7A-3AB9E827C105}"/>
              </a:ext>
            </a:extLst>
          </p:cNvPr>
          <p:cNvSpPr>
            <a:spLocks noGrp="1"/>
          </p:cNvSpPr>
          <p:nvPr>
            <p:ph type="sldNum" sz="quarter" idx="12"/>
          </p:nvPr>
        </p:nvSpPr>
        <p:spPr/>
        <p:txBody>
          <a:bodyPr/>
          <a:lstStyle>
            <a:lvl1pPr algn="l">
              <a:defRPr/>
            </a:lvl1pPr>
          </a:lstStyle>
          <a:p>
            <a:fld id="{FC828328-73A1-7240-AA2D-46A0276C1549}" type="slidenum">
              <a:rPr lang="en-US" smtClean="0"/>
              <a:pPr/>
              <a:t>‹#›</a:t>
            </a:fld>
            <a:endParaRPr lang="en-US" dirty="0"/>
          </a:p>
        </p:txBody>
      </p:sp>
      <p:cxnSp>
        <p:nvCxnSpPr>
          <p:cNvPr id="8" name="Straight Connector 7">
            <a:extLst>
              <a:ext uri="{FF2B5EF4-FFF2-40B4-BE49-F238E27FC236}">
                <a16:creationId xmlns:a16="http://schemas.microsoft.com/office/drawing/2014/main" id="{515508E6-2153-4F49-A675-66E931D62363}"/>
              </a:ext>
            </a:extLst>
          </p:cNvPr>
          <p:cNvCxnSpPr/>
          <p:nvPr userDrawn="1"/>
        </p:nvCxnSpPr>
        <p:spPr>
          <a:xfrm>
            <a:off x="803274" y="1260000"/>
            <a:ext cx="105854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F07013-BA62-D143-B8AE-FC6C7DDF9290}"/>
              </a:ext>
            </a:extLst>
          </p:cNvPr>
          <p:cNvCxnSpPr>
            <a:cxnSpLocks/>
          </p:cNvCxnSpPr>
          <p:nvPr userDrawn="1"/>
        </p:nvCxnSpPr>
        <p:spPr>
          <a:xfrm>
            <a:off x="803274" y="6369050"/>
            <a:ext cx="180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2FC4DDD-5F43-CB4C-9BED-5AF449FE6528}"/>
              </a:ext>
            </a:extLst>
          </p:cNvPr>
          <p:cNvPicPr>
            <a:picLocks noChangeAspect="1"/>
          </p:cNvPicPr>
          <p:nvPr userDrawn="1"/>
        </p:nvPicPr>
        <p:blipFill>
          <a:blip r:embed="rId2"/>
          <a:srcRect/>
          <a:stretch/>
        </p:blipFill>
        <p:spPr>
          <a:xfrm>
            <a:off x="9664703" y="6242554"/>
            <a:ext cx="1835143" cy="478281"/>
          </a:xfrm>
          <a:prstGeom prst="rect">
            <a:avLst/>
          </a:prstGeom>
        </p:spPr>
      </p:pic>
    </p:spTree>
    <p:extLst>
      <p:ext uri="{BB962C8B-B14F-4D97-AF65-F5344CB8AC3E}">
        <p14:creationId xmlns:p14="http://schemas.microsoft.com/office/powerpoint/2010/main" val="3517272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72E0A-27C4-D44D-B59C-A0CF2CA92AAD}"/>
              </a:ext>
            </a:extLst>
          </p:cNvPr>
          <p:cNvSpPr>
            <a:spLocks noGrp="1"/>
          </p:cNvSpPr>
          <p:nvPr>
            <p:ph type="title"/>
          </p:nvPr>
        </p:nvSpPr>
        <p:spPr/>
        <p:txBody>
          <a:bodyPr/>
          <a:lstStyle>
            <a:lvl1pPr algn="l">
              <a:defRPr/>
            </a:lvl1pPr>
          </a:lstStyle>
          <a:p>
            <a:r>
              <a:rPr lang="en-US"/>
              <a:t>Click to edit Master title style</a:t>
            </a:r>
          </a:p>
        </p:txBody>
      </p:sp>
      <p:sp>
        <p:nvSpPr>
          <p:cNvPr id="5" name="Slide Number Placeholder 4">
            <a:extLst>
              <a:ext uri="{FF2B5EF4-FFF2-40B4-BE49-F238E27FC236}">
                <a16:creationId xmlns:a16="http://schemas.microsoft.com/office/drawing/2014/main" id="{7FB7C1F0-8A1B-DC4E-A25C-9A120CFA1EBD}"/>
              </a:ext>
            </a:extLst>
          </p:cNvPr>
          <p:cNvSpPr>
            <a:spLocks noGrp="1"/>
          </p:cNvSpPr>
          <p:nvPr>
            <p:ph type="sldNum" sz="quarter" idx="12"/>
          </p:nvPr>
        </p:nvSpPr>
        <p:spPr/>
        <p:txBody>
          <a:bodyPr/>
          <a:lstStyle>
            <a:lvl1pPr algn="l">
              <a:defRPr/>
            </a:lvl1pPr>
          </a:lstStyle>
          <a:p>
            <a:fld id="{FC828328-73A1-7240-AA2D-46A0276C1549}" type="slidenum">
              <a:rPr lang="en-US" smtClean="0"/>
              <a:pPr/>
              <a:t>‹#›</a:t>
            </a:fld>
            <a:endParaRPr lang="en-US" dirty="0"/>
          </a:p>
        </p:txBody>
      </p:sp>
      <p:cxnSp>
        <p:nvCxnSpPr>
          <p:cNvPr id="6" name="Straight Connector 5">
            <a:extLst>
              <a:ext uri="{FF2B5EF4-FFF2-40B4-BE49-F238E27FC236}">
                <a16:creationId xmlns:a16="http://schemas.microsoft.com/office/drawing/2014/main" id="{DC9B769E-7C44-7745-80C6-A34A6ED8BC90}"/>
              </a:ext>
            </a:extLst>
          </p:cNvPr>
          <p:cNvCxnSpPr/>
          <p:nvPr userDrawn="1"/>
        </p:nvCxnSpPr>
        <p:spPr>
          <a:xfrm>
            <a:off x="803274" y="1260000"/>
            <a:ext cx="105854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ACE56F2-398B-5B40-8ADB-C490CEF83798}"/>
              </a:ext>
            </a:extLst>
          </p:cNvPr>
          <p:cNvCxnSpPr>
            <a:cxnSpLocks/>
          </p:cNvCxnSpPr>
          <p:nvPr userDrawn="1"/>
        </p:nvCxnSpPr>
        <p:spPr>
          <a:xfrm>
            <a:off x="803274" y="6369050"/>
            <a:ext cx="180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AAAFB1D-90B6-F94C-84FF-9A5F2E1AF416}"/>
              </a:ext>
            </a:extLst>
          </p:cNvPr>
          <p:cNvPicPr>
            <a:picLocks noChangeAspect="1"/>
          </p:cNvPicPr>
          <p:nvPr userDrawn="1"/>
        </p:nvPicPr>
        <p:blipFill>
          <a:blip r:embed="rId2"/>
          <a:srcRect/>
          <a:stretch/>
        </p:blipFill>
        <p:spPr>
          <a:xfrm>
            <a:off x="9664703" y="6242554"/>
            <a:ext cx="1835143" cy="478281"/>
          </a:xfrm>
          <a:prstGeom prst="rect">
            <a:avLst/>
          </a:prstGeom>
        </p:spPr>
      </p:pic>
    </p:spTree>
    <p:extLst>
      <p:ext uri="{BB962C8B-B14F-4D97-AF65-F5344CB8AC3E}">
        <p14:creationId xmlns:p14="http://schemas.microsoft.com/office/powerpoint/2010/main" val="3005432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3289A-4A85-8245-9780-88AAE03905A0}"/>
              </a:ext>
            </a:extLst>
          </p:cNvPr>
          <p:cNvSpPr>
            <a:spLocks noGrp="1"/>
          </p:cNvSpPr>
          <p:nvPr>
            <p:ph type="title"/>
          </p:nvPr>
        </p:nvSpPr>
        <p:spPr/>
        <p:txBody>
          <a:bodyPr/>
          <a:lstStyle>
            <a:lvl1pPr algn="l">
              <a:defRPr/>
            </a:lvl1pPr>
          </a:lstStyle>
          <a:p>
            <a:r>
              <a:rPr lang="en-US"/>
              <a:t>Click to edit Master title style</a:t>
            </a:r>
          </a:p>
        </p:txBody>
      </p:sp>
      <p:sp>
        <p:nvSpPr>
          <p:cNvPr id="3" name="Content Placeholder 2">
            <a:extLst>
              <a:ext uri="{FF2B5EF4-FFF2-40B4-BE49-F238E27FC236}">
                <a16:creationId xmlns:a16="http://schemas.microsoft.com/office/drawing/2014/main" id="{FE745831-9D41-474E-88A0-53CAE44D1C04}"/>
              </a:ext>
            </a:extLst>
          </p:cNvPr>
          <p:cNvSpPr>
            <a:spLocks noGrp="1"/>
          </p:cNvSpPr>
          <p:nvPr>
            <p:ph sz="half" idx="1"/>
          </p:nvPr>
        </p:nvSpPr>
        <p:spPr>
          <a:xfrm>
            <a:off x="803274" y="1881188"/>
            <a:ext cx="5181600" cy="4284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329FF8-D8DA-CF49-947B-57A6478DA70B}"/>
              </a:ext>
            </a:extLst>
          </p:cNvPr>
          <p:cNvSpPr>
            <a:spLocks noGrp="1"/>
          </p:cNvSpPr>
          <p:nvPr>
            <p:ph sz="half" idx="2"/>
          </p:nvPr>
        </p:nvSpPr>
        <p:spPr>
          <a:xfrm>
            <a:off x="6207129" y="1892300"/>
            <a:ext cx="5181596" cy="4273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B8DB4361-21F2-3949-B927-FB42E9D9020D}"/>
              </a:ext>
            </a:extLst>
          </p:cNvPr>
          <p:cNvSpPr>
            <a:spLocks noGrp="1"/>
          </p:cNvSpPr>
          <p:nvPr>
            <p:ph type="sldNum" sz="quarter" idx="12"/>
          </p:nvPr>
        </p:nvSpPr>
        <p:spPr/>
        <p:txBody>
          <a:bodyPr/>
          <a:lstStyle>
            <a:lvl1pPr algn="l">
              <a:defRPr/>
            </a:lvl1pPr>
          </a:lstStyle>
          <a:p>
            <a:fld id="{FC828328-73A1-7240-AA2D-46A0276C1549}" type="slidenum">
              <a:rPr lang="en-US" smtClean="0"/>
              <a:pPr/>
              <a:t>‹#›</a:t>
            </a:fld>
            <a:endParaRPr lang="en-US" dirty="0"/>
          </a:p>
        </p:txBody>
      </p:sp>
      <p:cxnSp>
        <p:nvCxnSpPr>
          <p:cNvPr id="8" name="Straight Connector 7">
            <a:extLst>
              <a:ext uri="{FF2B5EF4-FFF2-40B4-BE49-F238E27FC236}">
                <a16:creationId xmlns:a16="http://schemas.microsoft.com/office/drawing/2014/main" id="{F8A50193-9E59-534B-A18A-9CB740091CFE}"/>
              </a:ext>
            </a:extLst>
          </p:cNvPr>
          <p:cNvCxnSpPr/>
          <p:nvPr userDrawn="1"/>
        </p:nvCxnSpPr>
        <p:spPr>
          <a:xfrm>
            <a:off x="803274" y="1260000"/>
            <a:ext cx="105854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440780C-D423-8F43-A5B5-7E7E2F2E0C94}"/>
              </a:ext>
            </a:extLst>
          </p:cNvPr>
          <p:cNvCxnSpPr>
            <a:cxnSpLocks/>
          </p:cNvCxnSpPr>
          <p:nvPr userDrawn="1"/>
        </p:nvCxnSpPr>
        <p:spPr>
          <a:xfrm>
            <a:off x="803274" y="6369050"/>
            <a:ext cx="180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635AE09-0118-A744-A856-290BD5D2E2EA}"/>
              </a:ext>
            </a:extLst>
          </p:cNvPr>
          <p:cNvPicPr>
            <a:picLocks noChangeAspect="1"/>
          </p:cNvPicPr>
          <p:nvPr userDrawn="1"/>
        </p:nvPicPr>
        <p:blipFill>
          <a:blip r:embed="rId2"/>
          <a:srcRect/>
          <a:stretch/>
        </p:blipFill>
        <p:spPr>
          <a:xfrm>
            <a:off x="9664703" y="6242554"/>
            <a:ext cx="1835143" cy="478281"/>
          </a:xfrm>
          <a:prstGeom prst="rect">
            <a:avLst/>
          </a:prstGeom>
        </p:spPr>
      </p:pic>
    </p:spTree>
    <p:extLst>
      <p:ext uri="{BB962C8B-B14F-4D97-AF65-F5344CB8AC3E}">
        <p14:creationId xmlns:p14="http://schemas.microsoft.com/office/powerpoint/2010/main" val="3896604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EDCA8-B466-504A-BF61-105E37F320C5}"/>
              </a:ext>
            </a:extLst>
          </p:cNvPr>
          <p:cNvSpPr>
            <a:spLocks noGrp="1"/>
          </p:cNvSpPr>
          <p:nvPr>
            <p:ph type="title"/>
          </p:nvPr>
        </p:nvSpPr>
        <p:spPr>
          <a:xfrm>
            <a:off x="803275" y="692150"/>
            <a:ext cx="10585450" cy="567829"/>
          </a:xfrm>
        </p:spPr>
        <p:txBody>
          <a:bodyPr bIns="180000" anchor="b" anchorCtr="0"/>
          <a:lstStyle/>
          <a:p>
            <a:r>
              <a:rPr lang="en-US"/>
              <a:t>Click to edit Master title style</a:t>
            </a:r>
          </a:p>
        </p:txBody>
      </p:sp>
      <p:sp>
        <p:nvSpPr>
          <p:cNvPr id="3" name="Text Placeholder 2">
            <a:extLst>
              <a:ext uri="{FF2B5EF4-FFF2-40B4-BE49-F238E27FC236}">
                <a16:creationId xmlns:a16="http://schemas.microsoft.com/office/drawing/2014/main" id="{22D4C925-BB7B-304D-BE22-4748D3886CF4}"/>
              </a:ext>
            </a:extLst>
          </p:cNvPr>
          <p:cNvSpPr>
            <a:spLocks noGrp="1"/>
          </p:cNvSpPr>
          <p:nvPr>
            <p:ph type="body" idx="1"/>
          </p:nvPr>
        </p:nvSpPr>
        <p:spPr>
          <a:xfrm>
            <a:off x="803275" y="1881188"/>
            <a:ext cx="5184774" cy="509738"/>
          </a:xfrm>
        </p:spPr>
        <p:txBody>
          <a:bodyPr bIns="180000"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2C8C80-EC71-D145-B48E-7A833B4C5D58}"/>
              </a:ext>
            </a:extLst>
          </p:cNvPr>
          <p:cNvSpPr>
            <a:spLocks noGrp="1"/>
          </p:cNvSpPr>
          <p:nvPr>
            <p:ph sz="half" idx="2"/>
          </p:nvPr>
        </p:nvSpPr>
        <p:spPr>
          <a:xfrm>
            <a:off x="803276" y="2390927"/>
            <a:ext cx="5184774" cy="3774906"/>
          </a:xfrm>
        </p:spPr>
        <p:txBody>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5CBF6E-C97F-5A40-9387-B1C820A09040}"/>
              </a:ext>
            </a:extLst>
          </p:cNvPr>
          <p:cNvSpPr>
            <a:spLocks noGrp="1"/>
          </p:cNvSpPr>
          <p:nvPr>
            <p:ph type="body" sz="quarter" idx="3"/>
          </p:nvPr>
        </p:nvSpPr>
        <p:spPr>
          <a:xfrm>
            <a:off x="6203949" y="1881187"/>
            <a:ext cx="5184775" cy="509739"/>
          </a:xfrm>
        </p:spPr>
        <p:txBody>
          <a:bodyPr bIns="180000"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48BAFD-F441-3D4B-B6CC-4ADD62A5361B}"/>
              </a:ext>
            </a:extLst>
          </p:cNvPr>
          <p:cNvSpPr>
            <a:spLocks noGrp="1"/>
          </p:cNvSpPr>
          <p:nvPr>
            <p:ph sz="quarter" idx="4"/>
          </p:nvPr>
        </p:nvSpPr>
        <p:spPr>
          <a:xfrm>
            <a:off x="6203949" y="2390926"/>
            <a:ext cx="5184774" cy="3774907"/>
          </a:xfrm>
        </p:spPr>
        <p:txBody>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A700C7FF-0341-0842-8A63-59D973EC117C}"/>
              </a:ext>
            </a:extLst>
          </p:cNvPr>
          <p:cNvSpPr>
            <a:spLocks noGrp="1"/>
          </p:cNvSpPr>
          <p:nvPr>
            <p:ph type="sldNum" sz="quarter" idx="12"/>
          </p:nvPr>
        </p:nvSpPr>
        <p:spPr/>
        <p:txBody>
          <a:bodyPr/>
          <a:lstStyle>
            <a:lvl1pPr algn="l">
              <a:defRPr/>
            </a:lvl1pPr>
          </a:lstStyle>
          <a:p>
            <a:fld id="{FC828328-73A1-7240-AA2D-46A0276C1549}" type="slidenum">
              <a:rPr lang="en-US" smtClean="0"/>
              <a:pPr/>
              <a:t>‹#›</a:t>
            </a:fld>
            <a:endParaRPr lang="en-US" dirty="0"/>
          </a:p>
        </p:txBody>
      </p:sp>
      <p:cxnSp>
        <p:nvCxnSpPr>
          <p:cNvPr id="10" name="Straight Connector 9">
            <a:extLst>
              <a:ext uri="{FF2B5EF4-FFF2-40B4-BE49-F238E27FC236}">
                <a16:creationId xmlns:a16="http://schemas.microsoft.com/office/drawing/2014/main" id="{0980F34C-A17E-2A43-AE6E-95DC48E26A62}"/>
              </a:ext>
            </a:extLst>
          </p:cNvPr>
          <p:cNvCxnSpPr/>
          <p:nvPr userDrawn="1"/>
        </p:nvCxnSpPr>
        <p:spPr>
          <a:xfrm>
            <a:off x="803274" y="1260000"/>
            <a:ext cx="105854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31415B2-CF49-C240-85DE-9F372F32F2B6}"/>
              </a:ext>
            </a:extLst>
          </p:cNvPr>
          <p:cNvCxnSpPr>
            <a:cxnSpLocks/>
          </p:cNvCxnSpPr>
          <p:nvPr userDrawn="1"/>
        </p:nvCxnSpPr>
        <p:spPr>
          <a:xfrm>
            <a:off x="803274" y="6369050"/>
            <a:ext cx="180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B1ED17A0-329D-4548-A25E-989C14CE6201}"/>
              </a:ext>
            </a:extLst>
          </p:cNvPr>
          <p:cNvPicPr>
            <a:picLocks noChangeAspect="1"/>
          </p:cNvPicPr>
          <p:nvPr userDrawn="1"/>
        </p:nvPicPr>
        <p:blipFill>
          <a:blip r:embed="rId2"/>
          <a:srcRect/>
          <a:stretch/>
        </p:blipFill>
        <p:spPr>
          <a:xfrm>
            <a:off x="9664703" y="6242554"/>
            <a:ext cx="1835143" cy="478281"/>
          </a:xfrm>
          <a:prstGeom prst="rect">
            <a:avLst/>
          </a:prstGeom>
        </p:spPr>
      </p:pic>
    </p:spTree>
    <p:extLst>
      <p:ext uri="{BB962C8B-B14F-4D97-AF65-F5344CB8AC3E}">
        <p14:creationId xmlns:p14="http://schemas.microsoft.com/office/powerpoint/2010/main" val="3530703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72BA2-9008-F740-B6DD-91CAF00223C4}"/>
              </a:ext>
            </a:extLst>
          </p:cNvPr>
          <p:cNvSpPr>
            <a:spLocks noGrp="1"/>
          </p:cNvSpPr>
          <p:nvPr>
            <p:ph type="ctrTitle"/>
          </p:nvPr>
        </p:nvSpPr>
        <p:spPr>
          <a:xfrm>
            <a:off x="803275" y="873125"/>
            <a:ext cx="10582276" cy="2447924"/>
          </a:xfrm>
        </p:spPr>
        <p:txBody>
          <a:bodyPr bIns="180000" anchor="b"/>
          <a:lstStyle>
            <a:lvl1pPr algn="l">
              <a:defRPr sz="6000" b="1" i="0" baseline="0">
                <a:solidFill>
                  <a:schemeClr val="bg1"/>
                </a:solidFill>
              </a:defRPr>
            </a:lvl1pPr>
          </a:lstStyle>
          <a:p>
            <a:r>
              <a:rPr lang="en-US"/>
              <a:t>Click to edit Master title</a:t>
            </a:r>
          </a:p>
        </p:txBody>
      </p:sp>
      <p:sp>
        <p:nvSpPr>
          <p:cNvPr id="3" name="Subtitle 2">
            <a:extLst>
              <a:ext uri="{FF2B5EF4-FFF2-40B4-BE49-F238E27FC236}">
                <a16:creationId xmlns:a16="http://schemas.microsoft.com/office/drawing/2014/main" id="{563E3770-03D8-7A40-8249-8D26629C8218}"/>
              </a:ext>
            </a:extLst>
          </p:cNvPr>
          <p:cNvSpPr>
            <a:spLocks noGrp="1"/>
          </p:cNvSpPr>
          <p:nvPr>
            <p:ph type="subTitle" idx="1"/>
          </p:nvPr>
        </p:nvSpPr>
        <p:spPr>
          <a:xfrm>
            <a:off x="803275" y="3536949"/>
            <a:ext cx="10582276" cy="1720851"/>
          </a:xfrm>
        </p:spPr>
        <p:txBody>
          <a:bodyPr tIns="270000"/>
          <a:lstStyle>
            <a:lvl1pPr marL="0" indent="0" algn="l">
              <a:buNone/>
              <a:defRPr sz="240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11" name="Group 10">
            <a:extLst>
              <a:ext uri="{FF2B5EF4-FFF2-40B4-BE49-F238E27FC236}">
                <a16:creationId xmlns:a16="http://schemas.microsoft.com/office/drawing/2014/main" id="{88927358-93E2-BE4C-A1A7-64F8381C8AFE}"/>
              </a:ext>
            </a:extLst>
          </p:cNvPr>
          <p:cNvGrpSpPr/>
          <p:nvPr userDrawn="1"/>
        </p:nvGrpSpPr>
        <p:grpSpPr>
          <a:xfrm>
            <a:off x="806449" y="3321048"/>
            <a:ext cx="5289551" cy="215902"/>
            <a:chOff x="806449" y="3321048"/>
            <a:chExt cx="5289551" cy="215902"/>
          </a:xfrm>
        </p:grpSpPr>
        <p:sp>
          <p:nvSpPr>
            <p:cNvPr id="7" name="Delay 6">
              <a:extLst>
                <a:ext uri="{FF2B5EF4-FFF2-40B4-BE49-F238E27FC236}">
                  <a16:creationId xmlns:a16="http://schemas.microsoft.com/office/drawing/2014/main" id="{A789E8BF-4578-D64A-8E86-7EEDC70130D2}"/>
                </a:ext>
              </a:extLst>
            </p:cNvPr>
            <p:cNvSpPr/>
            <p:nvPr userDrawn="1"/>
          </p:nvSpPr>
          <p:spPr>
            <a:xfrm rot="10800000">
              <a:off x="806449" y="3321048"/>
              <a:ext cx="215901" cy="215901"/>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AF203F3-E288-2847-8367-24B10F3BE67A}"/>
                </a:ext>
              </a:extLst>
            </p:cNvPr>
            <p:cNvSpPr/>
            <p:nvPr userDrawn="1"/>
          </p:nvSpPr>
          <p:spPr>
            <a:xfrm>
              <a:off x="1022351" y="3321050"/>
              <a:ext cx="5073649" cy="215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2C7AA3AB-3054-3D4C-A2B3-8FB031377493}"/>
              </a:ext>
            </a:extLst>
          </p:cNvPr>
          <p:cNvGrpSpPr/>
          <p:nvPr userDrawn="1"/>
        </p:nvGrpSpPr>
        <p:grpSpPr>
          <a:xfrm rot="10800000">
            <a:off x="6096000" y="3321048"/>
            <a:ext cx="5289551" cy="215902"/>
            <a:chOff x="806449" y="3321048"/>
            <a:chExt cx="5289551" cy="215902"/>
          </a:xfrm>
          <a:solidFill>
            <a:schemeClr val="accent2"/>
          </a:solidFill>
        </p:grpSpPr>
        <p:sp>
          <p:nvSpPr>
            <p:cNvPr id="13" name="Delay 12">
              <a:extLst>
                <a:ext uri="{FF2B5EF4-FFF2-40B4-BE49-F238E27FC236}">
                  <a16:creationId xmlns:a16="http://schemas.microsoft.com/office/drawing/2014/main" id="{9E99DFB4-495F-7A4B-A77F-0B6B17670BC8}"/>
                </a:ext>
              </a:extLst>
            </p:cNvPr>
            <p:cNvSpPr/>
            <p:nvPr userDrawn="1"/>
          </p:nvSpPr>
          <p:spPr>
            <a:xfrm rot="10800000">
              <a:off x="806449" y="3321048"/>
              <a:ext cx="215901" cy="21590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2CA7EA-45E4-1B4F-9122-6AC7BF02E721}"/>
                </a:ext>
              </a:extLst>
            </p:cNvPr>
            <p:cNvSpPr/>
            <p:nvPr userDrawn="1"/>
          </p:nvSpPr>
          <p:spPr>
            <a:xfrm>
              <a:off x="1022351" y="3321050"/>
              <a:ext cx="5073649" cy="215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Placeholder 17">
            <a:extLst>
              <a:ext uri="{FF2B5EF4-FFF2-40B4-BE49-F238E27FC236}">
                <a16:creationId xmlns:a16="http://schemas.microsoft.com/office/drawing/2014/main" id="{CD90266A-5D81-9049-AF1A-3DB66CB43DC7}"/>
              </a:ext>
            </a:extLst>
          </p:cNvPr>
          <p:cNvSpPr>
            <a:spLocks noGrp="1"/>
          </p:cNvSpPr>
          <p:nvPr>
            <p:ph type="body" sz="quarter" idx="11" hasCustomPrompt="1"/>
          </p:nvPr>
        </p:nvSpPr>
        <p:spPr>
          <a:xfrm>
            <a:off x="803275" y="5920318"/>
            <a:ext cx="2520950" cy="460375"/>
          </a:xfrm>
        </p:spPr>
        <p:txBody>
          <a:bodyPr anchor="b" anchorCtr="0"/>
          <a:lstStyle>
            <a:lvl1pPr>
              <a:lnSpc>
                <a:spcPct val="30000"/>
              </a:lnSpc>
              <a:buNone/>
              <a:defRPr sz="1000" baseline="0">
                <a:solidFill>
                  <a:schemeClr val="bg1"/>
                </a:solidFill>
              </a:defRPr>
            </a:lvl1pPr>
          </a:lstStyle>
          <a:p>
            <a:pPr lvl="0"/>
            <a:r>
              <a:rPr lang="en-US"/>
              <a:t>Presented by: First Name Last Name</a:t>
            </a:r>
          </a:p>
          <a:p>
            <a:pPr lvl="0"/>
            <a:fld id="{E330196E-3087-0F4B-A682-B0BD03C11569}" type="datetime1">
              <a:rPr lang="en-US" smtClean="0"/>
              <a:t>2020-11-11</a:t>
            </a:fld>
            <a:endParaRPr lang="en-US"/>
          </a:p>
        </p:txBody>
      </p:sp>
      <p:pic>
        <p:nvPicPr>
          <p:cNvPr id="16" name="Picture 15">
            <a:extLst>
              <a:ext uri="{FF2B5EF4-FFF2-40B4-BE49-F238E27FC236}">
                <a16:creationId xmlns:a16="http://schemas.microsoft.com/office/drawing/2014/main" id="{66D8ED55-547B-D546-AE82-DACBDFB4CC03}"/>
              </a:ext>
            </a:extLst>
          </p:cNvPr>
          <p:cNvPicPr>
            <a:picLocks noChangeAspect="1"/>
          </p:cNvPicPr>
          <p:nvPr userDrawn="1"/>
        </p:nvPicPr>
        <p:blipFill>
          <a:blip r:embed="rId2"/>
          <a:srcRect/>
          <a:stretch/>
        </p:blipFill>
        <p:spPr>
          <a:xfrm>
            <a:off x="8713395" y="5801092"/>
            <a:ext cx="2825991" cy="736519"/>
          </a:xfrm>
          <a:prstGeom prst="rect">
            <a:avLst/>
          </a:prstGeom>
        </p:spPr>
      </p:pic>
    </p:spTree>
    <p:extLst>
      <p:ext uri="{BB962C8B-B14F-4D97-AF65-F5344CB8AC3E}">
        <p14:creationId xmlns:p14="http://schemas.microsoft.com/office/powerpoint/2010/main" val="2541261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41EA13-FCA8-F144-A97E-01FAFC792333}"/>
              </a:ext>
            </a:extLst>
          </p:cNvPr>
          <p:cNvSpPr>
            <a:spLocks noGrp="1"/>
          </p:cNvSpPr>
          <p:nvPr>
            <p:ph type="sldNum" sz="quarter" idx="12"/>
          </p:nvPr>
        </p:nvSpPr>
        <p:spPr/>
        <p:txBody>
          <a:bodyPr/>
          <a:lstStyle>
            <a:lvl1pPr algn="l">
              <a:defRPr/>
            </a:lvl1pPr>
          </a:lstStyle>
          <a:p>
            <a:fld id="{FC828328-73A1-7240-AA2D-46A0276C1549}" type="slidenum">
              <a:rPr lang="en-US" smtClean="0"/>
              <a:pPr/>
              <a:t>‹#›</a:t>
            </a:fld>
            <a:endParaRPr lang="en-US" dirty="0"/>
          </a:p>
        </p:txBody>
      </p:sp>
      <p:cxnSp>
        <p:nvCxnSpPr>
          <p:cNvPr id="35" name="Straight Connector 34">
            <a:extLst>
              <a:ext uri="{FF2B5EF4-FFF2-40B4-BE49-F238E27FC236}">
                <a16:creationId xmlns:a16="http://schemas.microsoft.com/office/drawing/2014/main" id="{E8AB1E92-1D3C-D548-898D-962D32A1CCC2}"/>
              </a:ext>
            </a:extLst>
          </p:cNvPr>
          <p:cNvCxnSpPr>
            <a:cxnSpLocks/>
          </p:cNvCxnSpPr>
          <p:nvPr userDrawn="1"/>
        </p:nvCxnSpPr>
        <p:spPr>
          <a:xfrm>
            <a:off x="803274" y="6369050"/>
            <a:ext cx="180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2B0E29F-9B84-D94A-912B-20C8EDF11F73}"/>
              </a:ext>
            </a:extLst>
          </p:cNvPr>
          <p:cNvPicPr>
            <a:picLocks noChangeAspect="1"/>
          </p:cNvPicPr>
          <p:nvPr userDrawn="1"/>
        </p:nvPicPr>
        <p:blipFill>
          <a:blip r:embed="rId2"/>
          <a:srcRect/>
          <a:stretch/>
        </p:blipFill>
        <p:spPr>
          <a:xfrm>
            <a:off x="9664703" y="6242554"/>
            <a:ext cx="1835143" cy="478281"/>
          </a:xfrm>
          <a:prstGeom prst="rect">
            <a:avLst/>
          </a:prstGeom>
        </p:spPr>
      </p:pic>
    </p:spTree>
    <p:extLst>
      <p:ext uri="{BB962C8B-B14F-4D97-AF65-F5344CB8AC3E}">
        <p14:creationId xmlns:p14="http://schemas.microsoft.com/office/powerpoint/2010/main" val="614650887"/>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3" name="Text Placeholder 11">
            <a:extLst>
              <a:ext uri="{FF2B5EF4-FFF2-40B4-BE49-F238E27FC236}">
                <a16:creationId xmlns:a16="http://schemas.microsoft.com/office/drawing/2014/main" id="{AD93A897-D45E-DB42-851E-99B969EBF264}"/>
              </a:ext>
            </a:extLst>
          </p:cNvPr>
          <p:cNvSpPr>
            <a:spLocks noGrp="1"/>
          </p:cNvSpPr>
          <p:nvPr>
            <p:ph type="body" sz="quarter" idx="10" hasCustomPrompt="1"/>
          </p:nvPr>
        </p:nvSpPr>
        <p:spPr>
          <a:xfrm rot="18900000">
            <a:off x="8578611" y="-336342"/>
            <a:ext cx="4488303" cy="4306514"/>
          </a:xfrm>
          <a:solidFill>
            <a:schemeClr val="accent3"/>
          </a:solidFill>
          <a:ln>
            <a:noFill/>
          </a:ln>
        </p:spPr>
        <p:txBody>
          <a:bodyPr/>
          <a:lstStyle>
            <a:lvl1pPr>
              <a:buNone/>
              <a:defRPr/>
            </a:lvl1pPr>
          </a:lstStyle>
          <a:p>
            <a:pPr lvl="0"/>
            <a:r>
              <a:rPr lang="en-US"/>
              <a:t>  </a:t>
            </a:r>
          </a:p>
        </p:txBody>
      </p:sp>
      <p:sp>
        <p:nvSpPr>
          <p:cNvPr id="2" name="Title 1">
            <a:extLst>
              <a:ext uri="{FF2B5EF4-FFF2-40B4-BE49-F238E27FC236}">
                <a16:creationId xmlns:a16="http://schemas.microsoft.com/office/drawing/2014/main" id="{B0A1B209-5C05-B844-92DB-F9B26D7B02F0}"/>
              </a:ext>
            </a:extLst>
          </p:cNvPr>
          <p:cNvSpPr>
            <a:spLocks noGrp="1"/>
          </p:cNvSpPr>
          <p:nvPr>
            <p:ph type="title"/>
          </p:nvPr>
        </p:nvSpPr>
        <p:spPr>
          <a:xfrm>
            <a:off x="803275" y="692151"/>
            <a:ext cx="5184776" cy="567845"/>
          </a:xfrm>
        </p:spPr>
        <p:txBody>
          <a:bodyPr anchor="b"/>
          <a:lstStyle>
            <a:lvl1pPr>
              <a:defRPr sz="3000" baseline="0">
                <a:solidFill>
                  <a:schemeClr val="bg1"/>
                </a:solidFill>
              </a:defRPr>
            </a:lvl1pPr>
          </a:lstStyle>
          <a:p>
            <a:r>
              <a:rPr lang="en-US"/>
              <a:t>Click to edit Master title</a:t>
            </a:r>
          </a:p>
        </p:txBody>
      </p:sp>
      <p:sp>
        <p:nvSpPr>
          <p:cNvPr id="3" name="Content Placeholder 2">
            <a:extLst>
              <a:ext uri="{FF2B5EF4-FFF2-40B4-BE49-F238E27FC236}">
                <a16:creationId xmlns:a16="http://schemas.microsoft.com/office/drawing/2014/main" id="{3CE9B650-B71D-E041-8CD2-74DF573DD7BA}"/>
              </a:ext>
            </a:extLst>
          </p:cNvPr>
          <p:cNvSpPr>
            <a:spLocks noGrp="1"/>
          </p:cNvSpPr>
          <p:nvPr>
            <p:ph idx="1"/>
          </p:nvPr>
        </p:nvSpPr>
        <p:spPr>
          <a:xfrm>
            <a:off x="803274" y="1881187"/>
            <a:ext cx="5184776" cy="4284649"/>
          </a:xfrm>
        </p:spPr>
        <p:txBody>
          <a:bodyPr/>
          <a:lstStyle>
            <a:lvl1pPr>
              <a:defRPr sz="1800" baseline="0">
                <a:solidFill>
                  <a:schemeClr val="bg1"/>
                </a:solidFill>
              </a:defRPr>
            </a:lvl1pPr>
            <a:lvl2pPr>
              <a:defRPr sz="1600" baseline="0">
                <a:solidFill>
                  <a:schemeClr val="bg1"/>
                </a:solidFill>
              </a:defRPr>
            </a:lvl2pPr>
            <a:lvl3pPr>
              <a:defRPr sz="1400" baseline="0">
                <a:solidFill>
                  <a:schemeClr val="bg1"/>
                </a:solidFill>
              </a:defRPr>
            </a:lvl3pPr>
            <a:lvl4pPr>
              <a:defRPr sz="1200" baseline="0">
                <a:solidFill>
                  <a:schemeClr val="bg1"/>
                </a:solidFill>
              </a:defRPr>
            </a:lvl4pPr>
            <a:lvl5pPr>
              <a:defRPr sz="1200" baseline="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4F89B2A-C02B-3F41-8143-821EC86D218B}"/>
              </a:ext>
            </a:extLst>
          </p:cNvPr>
          <p:cNvSpPr>
            <a:spLocks noGrp="1"/>
          </p:cNvSpPr>
          <p:nvPr>
            <p:ph type="sldNum" sz="quarter" idx="12"/>
          </p:nvPr>
        </p:nvSpPr>
        <p:spPr/>
        <p:txBody>
          <a:bodyPr/>
          <a:lstStyle>
            <a:lvl1pPr algn="l">
              <a:defRPr baseline="0">
                <a:solidFill>
                  <a:schemeClr val="bg1"/>
                </a:solidFill>
              </a:defRPr>
            </a:lvl1pPr>
          </a:lstStyle>
          <a:p>
            <a:fld id="{FC828328-73A1-7240-AA2D-46A0276C1549}" type="slidenum">
              <a:rPr lang="en-US" smtClean="0"/>
              <a:pPr/>
              <a:t>‹#›</a:t>
            </a:fld>
            <a:endParaRPr lang="en-US" dirty="0">
              <a:solidFill>
                <a:schemeClr val="bg1"/>
              </a:solidFill>
            </a:endParaRPr>
          </a:p>
        </p:txBody>
      </p:sp>
      <p:cxnSp>
        <p:nvCxnSpPr>
          <p:cNvPr id="8" name="Straight Connector 7">
            <a:extLst>
              <a:ext uri="{FF2B5EF4-FFF2-40B4-BE49-F238E27FC236}">
                <a16:creationId xmlns:a16="http://schemas.microsoft.com/office/drawing/2014/main" id="{B78A9015-84AC-7647-9AEA-D147E2BFC3A0}"/>
              </a:ext>
            </a:extLst>
          </p:cNvPr>
          <p:cNvCxnSpPr>
            <a:cxnSpLocks/>
          </p:cNvCxnSpPr>
          <p:nvPr userDrawn="1"/>
        </p:nvCxnSpPr>
        <p:spPr>
          <a:xfrm>
            <a:off x="803274" y="6369050"/>
            <a:ext cx="18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D8857C0-FB34-8949-BF29-8FAC0464327B}"/>
              </a:ext>
            </a:extLst>
          </p:cNvPr>
          <p:cNvPicPr>
            <a:picLocks noChangeAspect="1"/>
          </p:cNvPicPr>
          <p:nvPr userDrawn="1"/>
        </p:nvPicPr>
        <p:blipFill>
          <a:blip r:embed="rId2"/>
          <a:srcRect/>
          <a:stretch/>
        </p:blipFill>
        <p:spPr>
          <a:xfrm>
            <a:off x="9664701" y="6242554"/>
            <a:ext cx="1835147" cy="478282"/>
          </a:xfrm>
          <a:prstGeom prst="rect">
            <a:avLst/>
          </a:prstGeom>
        </p:spPr>
      </p:pic>
      <p:sp>
        <p:nvSpPr>
          <p:cNvPr id="4" name="Text Placeholder 3">
            <a:extLst>
              <a:ext uri="{FF2B5EF4-FFF2-40B4-BE49-F238E27FC236}">
                <a16:creationId xmlns:a16="http://schemas.microsoft.com/office/drawing/2014/main" id="{234F0E3B-A016-3E4A-BCFF-2C1AB4178ACC}"/>
              </a:ext>
            </a:extLst>
          </p:cNvPr>
          <p:cNvSpPr>
            <a:spLocks noGrp="1" noChangeAspect="1"/>
          </p:cNvSpPr>
          <p:nvPr>
            <p:ph type="body" sz="half" idx="2"/>
          </p:nvPr>
        </p:nvSpPr>
        <p:spPr>
          <a:xfrm>
            <a:off x="7053800" y="1264759"/>
            <a:ext cx="4321174" cy="4319832"/>
          </a:xfrm>
          <a:prstGeom prst="ellipse">
            <a:avLst/>
          </a:prstGeom>
          <a:solidFill>
            <a:schemeClr val="accent3"/>
          </a:solidFill>
          <a:ln>
            <a:noFill/>
          </a:ln>
        </p:spPr>
        <p:txBody>
          <a:bodyPr lIns="180000" tIns="180000" rIns="180000" bIns="180000"/>
          <a:lstStyle>
            <a:lvl1pPr marL="0" indent="0">
              <a:buNone/>
              <a:defRPr sz="3600" baseline="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0150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Section Header">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D28C92-5F44-8945-BE87-8C94A52A3625}"/>
              </a:ext>
            </a:extLst>
          </p:cNvPr>
          <p:cNvSpPr/>
          <p:nvPr userDrawn="1"/>
        </p:nvSpPr>
        <p:spPr>
          <a:xfrm>
            <a:off x="0" y="-1"/>
            <a:ext cx="12191999" cy="29686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9F8D48-55DD-D940-8E4A-5E7D1A7B92B9}"/>
              </a:ext>
            </a:extLst>
          </p:cNvPr>
          <p:cNvSpPr>
            <a:spLocks noGrp="1"/>
          </p:cNvSpPr>
          <p:nvPr>
            <p:ph type="title"/>
          </p:nvPr>
        </p:nvSpPr>
        <p:spPr>
          <a:xfrm>
            <a:off x="803275" y="1881189"/>
            <a:ext cx="10585450" cy="1439862"/>
          </a:xfrm>
        </p:spPr>
        <p:txBody>
          <a:bodyPr anchor="b"/>
          <a:lstStyle>
            <a:lvl1pPr algn="l">
              <a:defRPr sz="6000" b="0" baseline="0"/>
            </a:lvl1pPr>
          </a:lstStyle>
          <a:p>
            <a:r>
              <a:rPr lang="en-US"/>
              <a:t>Click to edit Master title style</a:t>
            </a:r>
          </a:p>
        </p:txBody>
      </p:sp>
      <p:grpSp>
        <p:nvGrpSpPr>
          <p:cNvPr id="161" name="Group 160">
            <a:extLst>
              <a:ext uri="{FF2B5EF4-FFF2-40B4-BE49-F238E27FC236}">
                <a16:creationId xmlns:a16="http://schemas.microsoft.com/office/drawing/2014/main" id="{57271096-0D82-7F4F-A3B4-8F79BCD249F5}"/>
              </a:ext>
            </a:extLst>
          </p:cNvPr>
          <p:cNvGrpSpPr/>
          <p:nvPr userDrawn="1"/>
        </p:nvGrpSpPr>
        <p:grpSpPr>
          <a:xfrm>
            <a:off x="900000" y="3870000"/>
            <a:ext cx="10386571" cy="2198611"/>
            <a:chOff x="900000" y="3870000"/>
            <a:chExt cx="10386571" cy="2198611"/>
          </a:xfrm>
        </p:grpSpPr>
        <p:grpSp>
          <p:nvGrpSpPr>
            <p:cNvPr id="20" name="Group 19">
              <a:extLst>
                <a:ext uri="{FF2B5EF4-FFF2-40B4-BE49-F238E27FC236}">
                  <a16:creationId xmlns:a16="http://schemas.microsoft.com/office/drawing/2014/main" id="{903E739D-5DF3-1F4B-A786-7AEFF70ABDEC}"/>
                </a:ext>
              </a:extLst>
            </p:cNvPr>
            <p:cNvGrpSpPr/>
            <p:nvPr userDrawn="1"/>
          </p:nvGrpSpPr>
          <p:grpSpPr>
            <a:xfrm>
              <a:off x="900000" y="3870000"/>
              <a:ext cx="180000" cy="2198611"/>
              <a:chOff x="900000" y="3870000"/>
              <a:chExt cx="180000" cy="2198611"/>
            </a:xfrm>
          </p:grpSpPr>
          <p:cxnSp>
            <p:nvCxnSpPr>
              <p:cNvPr id="10" name="Straight Connector 9">
                <a:extLst>
                  <a:ext uri="{FF2B5EF4-FFF2-40B4-BE49-F238E27FC236}">
                    <a16:creationId xmlns:a16="http://schemas.microsoft.com/office/drawing/2014/main" id="{AE552335-3807-7A48-A61F-C85DABD4AC45}"/>
                  </a:ext>
                </a:extLst>
              </p:cNvPr>
              <p:cNvCxnSpPr>
                <a:cxnSpLocks noChangeAspect="1"/>
              </p:cNvCxnSpPr>
              <p:nvPr userDrawn="1"/>
            </p:nvCxnSpPr>
            <p:spPr>
              <a:xfrm rot="2700000">
                <a:off x="990000" y="378000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31E8B89-2635-D745-A2B3-0B9337E2FD29}"/>
                  </a:ext>
                </a:extLst>
              </p:cNvPr>
              <p:cNvCxnSpPr>
                <a:cxnSpLocks noChangeAspect="1"/>
              </p:cNvCxnSpPr>
              <p:nvPr userDrawn="1"/>
            </p:nvCxnSpPr>
            <p:spPr>
              <a:xfrm rot="-2700000">
                <a:off x="990000" y="5888611"/>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31D8A4C-A20C-D043-B2B6-772426EEFC7F}"/>
                  </a:ext>
                </a:extLst>
              </p:cNvPr>
              <p:cNvCxnSpPr>
                <a:cxnSpLocks noChangeAspect="1"/>
              </p:cNvCxnSpPr>
              <p:nvPr userDrawn="1"/>
            </p:nvCxnSpPr>
            <p:spPr>
              <a:xfrm rot="-2700000">
                <a:off x="990000" y="448287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72C9CFD-8405-C341-BEE3-9DAB8242CDA9}"/>
                  </a:ext>
                </a:extLst>
              </p:cNvPr>
              <p:cNvCxnSpPr>
                <a:cxnSpLocks noChangeAspect="1"/>
              </p:cNvCxnSpPr>
              <p:nvPr userDrawn="1"/>
            </p:nvCxnSpPr>
            <p:spPr>
              <a:xfrm rot="2700000">
                <a:off x="990000" y="518574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04F6976C-2BDD-EA44-9EFD-ADBCF1E51AA1}"/>
                </a:ext>
              </a:extLst>
            </p:cNvPr>
            <p:cNvGrpSpPr/>
            <p:nvPr userDrawn="1"/>
          </p:nvGrpSpPr>
          <p:grpSpPr>
            <a:xfrm flipH="1">
              <a:off x="1685121" y="3870000"/>
              <a:ext cx="180000" cy="2198611"/>
              <a:chOff x="900000" y="3870000"/>
              <a:chExt cx="180000" cy="2198611"/>
            </a:xfrm>
          </p:grpSpPr>
          <p:cxnSp>
            <p:nvCxnSpPr>
              <p:cNvPr id="22" name="Straight Connector 21">
                <a:extLst>
                  <a:ext uri="{FF2B5EF4-FFF2-40B4-BE49-F238E27FC236}">
                    <a16:creationId xmlns:a16="http://schemas.microsoft.com/office/drawing/2014/main" id="{31E4A37D-857D-F047-A235-1D4C6E38FC7A}"/>
                  </a:ext>
                </a:extLst>
              </p:cNvPr>
              <p:cNvCxnSpPr>
                <a:cxnSpLocks noChangeAspect="1"/>
              </p:cNvCxnSpPr>
              <p:nvPr userDrawn="1"/>
            </p:nvCxnSpPr>
            <p:spPr>
              <a:xfrm rot="2700000">
                <a:off x="990000" y="3780000"/>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62EB46-6279-EC4F-B35D-44F5D1E33D3A}"/>
                  </a:ext>
                </a:extLst>
              </p:cNvPr>
              <p:cNvCxnSpPr>
                <a:cxnSpLocks noChangeAspect="1"/>
              </p:cNvCxnSpPr>
              <p:nvPr userDrawn="1"/>
            </p:nvCxnSpPr>
            <p:spPr>
              <a:xfrm rot="-2700000">
                <a:off x="990000" y="5888611"/>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33CAC9-0261-2F42-9729-99AF591B7629}"/>
                  </a:ext>
                </a:extLst>
              </p:cNvPr>
              <p:cNvCxnSpPr>
                <a:cxnSpLocks noChangeAspect="1"/>
              </p:cNvCxnSpPr>
              <p:nvPr userDrawn="1"/>
            </p:nvCxnSpPr>
            <p:spPr>
              <a:xfrm rot="-2700000">
                <a:off x="990000" y="448287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22AECB0-A54B-B84D-AF02-4D4281F8DFC6}"/>
                  </a:ext>
                </a:extLst>
              </p:cNvPr>
              <p:cNvCxnSpPr>
                <a:cxnSpLocks noChangeAspect="1"/>
              </p:cNvCxnSpPr>
              <p:nvPr userDrawn="1"/>
            </p:nvCxnSpPr>
            <p:spPr>
              <a:xfrm rot="2700000">
                <a:off x="990000" y="5185740"/>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5C532F36-E59B-B148-BC6A-B80F5690C553}"/>
                </a:ext>
              </a:extLst>
            </p:cNvPr>
            <p:cNvGrpSpPr/>
            <p:nvPr userDrawn="1"/>
          </p:nvGrpSpPr>
          <p:grpSpPr>
            <a:xfrm>
              <a:off x="2470242" y="3870000"/>
              <a:ext cx="180000" cy="2198611"/>
              <a:chOff x="900000" y="3870000"/>
              <a:chExt cx="180000" cy="2198611"/>
            </a:xfrm>
          </p:grpSpPr>
          <p:cxnSp>
            <p:nvCxnSpPr>
              <p:cNvPr id="102" name="Straight Connector 101">
                <a:extLst>
                  <a:ext uri="{FF2B5EF4-FFF2-40B4-BE49-F238E27FC236}">
                    <a16:creationId xmlns:a16="http://schemas.microsoft.com/office/drawing/2014/main" id="{000603DB-6B99-A643-8972-6FDF3AC18B39}"/>
                  </a:ext>
                </a:extLst>
              </p:cNvPr>
              <p:cNvCxnSpPr>
                <a:cxnSpLocks noChangeAspect="1"/>
              </p:cNvCxnSpPr>
              <p:nvPr userDrawn="1"/>
            </p:nvCxnSpPr>
            <p:spPr>
              <a:xfrm rot="2700000">
                <a:off x="990000" y="378000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BDE7296C-AC61-624B-BE37-54BFAD85D69A}"/>
                  </a:ext>
                </a:extLst>
              </p:cNvPr>
              <p:cNvCxnSpPr>
                <a:cxnSpLocks noChangeAspect="1"/>
              </p:cNvCxnSpPr>
              <p:nvPr userDrawn="1"/>
            </p:nvCxnSpPr>
            <p:spPr>
              <a:xfrm rot="-2700000">
                <a:off x="990000" y="5888611"/>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E7DF13C-2421-AA49-829A-612483A78FE1}"/>
                  </a:ext>
                </a:extLst>
              </p:cNvPr>
              <p:cNvCxnSpPr>
                <a:cxnSpLocks noChangeAspect="1"/>
              </p:cNvCxnSpPr>
              <p:nvPr userDrawn="1"/>
            </p:nvCxnSpPr>
            <p:spPr>
              <a:xfrm rot="-2700000">
                <a:off x="990000" y="448287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0955DD97-C2B5-324D-94DB-AB2E1AB911D2}"/>
                  </a:ext>
                </a:extLst>
              </p:cNvPr>
              <p:cNvCxnSpPr>
                <a:cxnSpLocks noChangeAspect="1"/>
              </p:cNvCxnSpPr>
              <p:nvPr userDrawn="1"/>
            </p:nvCxnSpPr>
            <p:spPr>
              <a:xfrm rot="2700000">
                <a:off x="990000" y="518574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4BAEB178-5422-A24C-B216-4D26713AA097}"/>
                </a:ext>
              </a:extLst>
            </p:cNvPr>
            <p:cNvGrpSpPr/>
            <p:nvPr userDrawn="1"/>
          </p:nvGrpSpPr>
          <p:grpSpPr>
            <a:xfrm flipH="1">
              <a:off x="3255363" y="3870000"/>
              <a:ext cx="180000" cy="2198611"/>
              <a:chOff x="900000" y="3870000"/>
              <a:chExt cx="180000" cy="2198611"/>
            </a:xfrm>
          </p:grpSpPr>
          <p:cxnSp>
            <p:nvCxnSpPr>
              <p:cNvPr id="107" name="Straight Connector 106">
                <a:extLst>
                  <a:ext uri="{FF2B5EF4-FFF2-40B4-BE49-F238E27FC236}">
                    <a16:creationId xmlns:a16="http://schemas.microsoft.com/office/drawing/2014/main" id="{52677149-F465-F74B-B178-A57CF9582528}"/>
                  </a:ext>
                </a:extLst>
              </p:cNvPr>
              <p:cNvCxnSpPr>
                <a:cxnSpLocks noChangeAspect="1"/>
              </p:cNvCxnSpPr>
              <p:nvPr userDrawn="1"/>
            </p:nvCxnSpPr>
            <p:spPr>
              <a:xfrm rot="2700000">
                <a:off x="990000" y="3780000"/>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8C27AD45-36B9-644F-B8CD-B53691015489}"/>
                  </a:ext>
                </a:extLst>
              </p:cNvPr>
              <p:cNvCxnSpPr>
                <a:cxnSpLocks noChangeAspect="1"/>
              </p:cNvCxnSpPr>
              <p:nvPr userDrawn="1"/>
            </p:nvCxnSpPr>
            <p:spPr>
              <a:xfrm rot="-2700000">
                <a:off x="990000" y="5888611"/>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2BD47C2-ACDF-5343-BE49-E74E78C3004C}"/>
                  </a:ext>
                </a:extLst>
              </p:cNvPr>
              <p:cNvCxnSpPr>
                <a:cxnSpLocks noChangeAspect="1"/>
              </p:cNvCxnSpPr>
              <p:nvPr userDrawn="1"/>
            </p:nvCxnSpPr>
            <p:spPr>
              <a:xfrm rot="-2700000">
                <a:off x="990000" y="448287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3DEF61E-260C-7F4F-87D4-0FE3D6173FB3}"/>
                  </a:ext>
                </a:extLst>
              </p:cNvPr>
              <p:cNvCxnSpPr>
                <a:cxnSpLocks noChangeAspect="1"/>
              </p:cNvCxnSpPr>
              <p:nvPr userDrawn="1"/>
            </p:nvCxnSpPr>
            <p:spPr>
              <a:xfrm rot="2700000">
                <a:off x="990000" y="5185740"/>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111" name="Group 110">
              <a:extLst>
                <a:ext uri="{FF2B5EF4-FFF2-40B4-BE49-F238E27FC236}">
                  <a16:creationId xmlns:a16="http://schemas.microsoft.com/office/drawing/2014/main" id="{792D789F-3F5C-F44D-84D1-59CD29474DFB}"/>
                </a:ext>
              </a:extLst>
            </p:cNvPr>
            <p:cNvGrpSpPr/>
            <p:nvPr userDrawn="1"/>
          </p:nvGrpSpPr>
          <p:grpSpPr>
            <a:xfrm>
              <a:off x="4040484" y="3870000"/>
              <a:ext cx="180000" cy="2198611"/>
              <a:chOff x="900000" y="3870000"/>
              <a:chExt cx="180000" cy="2198611"/>
            </a:xfrm>
          </p:grpSpPr>
          <p:cxnSp>
            <p:nvCxnSpPr>
              <p:cNvPr id="112" name="Straight Connector 111">
                <a:extLst>
                  <a:ext uri="{FF2B5EF4-FFF2-40B4-BE49-F238E27FC236}">
                    <a16:creationId xmlns:a16="http://schemas.microsoft.com/office/drawing/2014/main" id="{47327994-E017-C843-BBFF-259EA163053E}"/>
                  </a:ext>
                </a:extLst>
              </p:cNvPr>
              <p:cNvCxnSpPr>
                <a:cxnSpLocks noChangeAspect="1"/>
              </p:cNvCxnSpPr>
              <p:nvPr userDrawn="1"/>
            </p:nvCxnSpPr>
            <p:spPr>
              <a:xfrm rot="2700000">
                <a:off x="990000" y="378000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B03DD99-B1A4-5444-88C5-FD0DB7E20FEB}"/>
                  </a:ext>
                </a:extLst>
              </p:cNvPr>
              <p:cNvCxnSpPr>
                <a:cxnSpLocks noChangeAspect="1"/>
              </p:cNvCxnSpPr>
              <p:nvPr userDrawn="1"/>
            </p:nvCxnSpPr>
            <p:spPr>
              <a:xfrm rot="-2700000">
                <a:off x="990000" y="5888611"/>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F7AF6C4C-9CB9-A44C-B4BD-40CEC8832774}"/>
                  </a:ext>
                </a:extLst>
              </p:cNvPr>
              <p:cNvCxnSpPr>
                <a:cxnSpLocks noChangeAspect="1"/>
              </p:cNvCxnSpPr>
              <p:nvPr userDrawn="1"/>
            </p:nvCxnSpPr>
            <p:spPr>
              <a:xfrm rot="-2700000">
                <a:off x="990000" y="448287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746A45CF-F62C-5B40-9298-44AECA2E4F85}"/>
                  </a:ext>
                </a:extLst>
              </p:cNvPr>
              <p:cNvCxnSpPr>
                <a:cxnSpLocks noChangeAspect="1"/>
              </p:cNvCxnSpPr>
              <p:nvPr userDrawn="1"/>
            </p:nvCxnSpPr>
            <p:spPr>
              <a:xfrm rot="2700000">
                <a:off x="990000" y="518574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3A7360D3-7679-C343-84CD-48E83356ACEB}"/>
                </a:ext>
              </a:extLst>
            </p:cNvPr>
            <p:cNvGrpSpPr/>
            <p:nvPr userDrawn="1"/>
          </p:nvGrpSpPr>
          <p:grpSpPr>
            <a:xfrm flipH="1">
              <a:off x="4825605" y="3870000"/>
              <a:ext cx="180000" cy="2198611"/>
              <a:chOff x="900000" y="3870000"/>
              <a:chExt cx="180000" cy="2198611"/>
            </a:xfrm>
          </p:grpSpPr>
          <p:cxnSp>
            <p:nvCxnSpPr>
              <p:cNvPr id="117" name="Straight Connector 116">
                <a:extLst>
                  <a:ext uri="{FF2B5EF4-FFF2-40B4-BE49-F238E27FC236}">
                    <a16:creationId xmlns:a16="http://schemas.microsoft.com/office/drawing/2014/main" id="{D0BC072E-1561-0E48-A39D-0481735C2CCC}"/>
                  </a:ext>
                </a:extLst>
              </p:cNvPr>
              <p:cNvCxnSpPr>
                <a:cxnSpLocks noChangeAspect="1"/>
              </p:cNvCxnSpPr>
              <p:nvPr userDrawn="1"/>
            </p:nvCxnSpPr>
            <p:spPr>
              <a:xfrm rot="2700000">
                <a:off x="990000" y="3780000"/>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258E0A47-A790-FB43-9D41-81CE7A5249A8}"/>
                  </a:ext>
                </a:extLst>
              </p:cNvPr>
              <p:cNvCxnSpPr>
                <a:cxnSpLocks noChangeAspect="1"/>
              </p:cNvCxnSpPr>
              <p:nvPr userDrawn="1"/>
            </p:nvCxnSpPr>
            <p:spPr>
              <a:xfrm rot="-2700000">
                <a:off x="990000" y="5888611"/>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4F9A0473-C40C-084D-B480-8527AE089EE1}"/>
                  </a:ext>
                </a:extLst>
              </p:cNvPr>
              <p:cNvCxnSpPr>
                <a:cxnSpLocks noChangeAspect="1"/>
              </p:cNvCxnSpPr>
              <p:nvPr userDrawn="1"/>
            </p:nvCxnSpPr>
            <p:spPr>
              <a:xfrm rot="-2700000">
                <a:off x="990000" y="448287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E38FAE3-F29D-C04B-B060-2085770F2C0E}"/>
                  </a:ext>
                </a:extLst>
              </p:cNvPr>
              <p:cNvCxnSpPr>
                <a:cxnSpLocks noChangeAspect="1"/>
              </p:cNvCxnSpPr>
              <p:nvPr userDrawn="1"/>
            </p:nvCxnSpPr>
            <p:spPr>
              <a:xfrm rot="2700000">
                <a:off x="990000" y="5185740"/>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FB8A6799-0488-134D-9C5F-BE7B8E1EBC90}"/>
                </a:ext>
              </a:extLst>
            </p:cNvPr>
            <p:cNvGrpSpPr/>
            <p:nvPr userDrawn="1"/>
          </p:nvGrpSpPr>
          <p:grpSpPr>
            <a:xfrm>
              <a:off x="5610726" y="3870000"/>
              <a:ext cx="180000" cy="2198611"/>
              <a:chOff x="900000" y="3870000"/>
              <a:chExt cx="180000" cy="2198611"/>
            </a:xfrm>
          </p:grpSpPr>
          <p:cxnSp>
            <p:nvCxnSpPr>
              <p:cNvPr id="122" name="Straight Connector 121">
                <a:extLst>
                  <a:ext uri="{FF2B5EF4-FFF2-40B4-BE49-F238E27FC236}">
                    <a16:creationId xmlns:a16="http://schemas.microsoft.com/office/drawing/2014/main" id="{7211F364-13B6-AD4A-9E07-59ED208B5CAE}"/>
                  </a:ext>
                </a:extLst>
              </p:cNvPr>
              <p:cNvCxnSpPr>
                <a:cxnSpLocks noChangeAspect="1"/>
              </p:cNvCxnSpPr>
              <p:nvPr userDrawn="1"/>
            </p:nvCxnSpPr>
            <p:spPr>
              <a:xfrm rot="2700000">
                <a:off x="990000" y="378000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17E0E94-1C12-FD46-BFE2-E641F5EB879C}"/>
                  </a:ext>
                </a:extLst>
              </p:cNvPr>
              <p:cNvCxnSpPr>
                <a:cxnSpLocks noChangeAspect="1"/>
              </p:cNvCxnSpPr>
              <p:nvPr userDrawn="1"/>
            </p:nvCxnSpPr>
            <p:spPr>
              <a:xfrm rot="-2700000">
                <a:off x="990000" y="5888611"/>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3C3CBC86-81AF-A14C-87E6-4A497C83652E}"/>
                  </a:ext>
                </a:extLst>
              </p:cNvPr>
              <p:cNvCxnSpPr>
                <a:cxnSpLocks noChangeAspect="1"/>
              </p:cNvCxnSpPr>
              <p:nvPr userDrawn="1"/>
            </p:nvCxnSpPr>
            <p:spPr>
              <a:xfrm rot="-2700000">
                <a:off x="990000" y="448287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B53F77-8816-EF42-B943-C16799778D9D}"/>
                  </a:ext>
                </a:extLst>
              </p:cNvPr>
              <p:cNvCxnSpPr>
                <a:cxnSpLocks noChangeAspect="1"/>
              </p:cNvCxnSpPr>
              <p:nvPr userDrawn="1"/>
            </p:nvCxnSpPr>
            <p:spPr>
              <a:xfrm rot="2700000">
                <a:off x="990000" y="518574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126" name="Group 125">
              <a:extLst>
                <a:ext uri="{FF2B5EF4-FFF2-40B4-BE49-F238E27FC236}">
                  <a16:creationId xmlns:a16="http://schemas.microsoft.com/office/drawing/2014/main" id="{9140939B-1C9C-9748-8C6F-5A47661A4A24}"/>
                </a:ext>
              </a:extLst>
            </p:cNvPr>
            <p:cNvGrpSpPr/>
            <p:nvPr userDrawn="1"/>
          </p:nvGrpSpPr>
          <p:grpSpPr>
            <a:xfrm flipH="1">
              <a:off x="6395847" y="3870000"/>
              <a:ext cx="180000" cy="2198611"/>
              <a:chOff x="900000" y="3870000"/>
              <a:chExt cx="180000" cy="2198611"/>
            </a:xfrm>
          </p:grpSpPr>
          <p:cxnSp>
            <p:nvCxnSpPr>
              <p:cNvPr id="127" name="Straight Connector 126">
                <a:extLst>
                  <a:ext uri="{FF2B5EF4-FFF2-40B4-BE49-F238E27FC236}">
                    <a16:creationId xmlns:a16="http://schemas.microsoft.com/office/drawing/2014/main" id="{417D5677-0863-5240-947E-7B99447DC47B}"/>
                  </a:ext>
                </a:extLst>
              </p:cNvPr>
              <p:cNvCxnSpPr>
                <a:cxnSpLocks noChangeAspect="1"/>
              </p:cNvCxnSpPr>
              <p:nvPr userDrawn="1"/>
            </p:nvCxnSpPr>
            <p:spPr>
              <a:xfrm rot="2700000">
                <a:off x="990000" y="3780000"/>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8760CDB2-B08D-364E-90CF-7494B62EE689}"/>
                  </a:ext>
                </a:extLst>
              </p:cNvPr>
              <p:cNvCxnSpPr>
                <a:cxnSpLocks noChangeAspect="1"/>
              </p:cNvCxnSpPr>
              <p:nvPr userDrawn="1"/>
            </p:nvCxnSpPr>
            <p:spPr>
              <a:xfrm rot="-2700000">
                <a:off x="990000" y="5888611"/>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0F8EFBB-B2B2-8F4F-A193-EB299BE82DDA}"/>
                  </a:ext>
                </a:extLst>
              </p:cNvPr>
              <p:cNvCxnSpPr>
                <a:cxnSpLocks noChangeAspect="1"/>
              </p:cNvCxnSpPr>
              <p:nvPr userDrawn="1"/>
            </p:nvCxnSpPr>
            <p:spPr>
              <a:xfrm rot="-2700000">
                <a:off x="990000" y="448287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D50D4ADA-53EC-0541-874A-70E030B01818}"/>
                  </a:ext>
                </a:extLst>
              </p:cNvPr>
              <p:cNvCxnSpPr>
                <a:cxnSpLocks noChangeAspect="1"/>
              </p:cNvCxnSpPr>
              <p:nvPr userDrawn="1"/>
            </p:nvCxnSpPr>
            <p:spPr>
              <a:xfrm rot="2700000">
                <a:off x="990000" y="5185740"/>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131" name="Group 130">
              <a:extLst>
                <a:ext uri="{FF2B5EF4-FFF2-40B4-BE49-F238E27FC236}">
                  <a16:creationId xmlns:a16="http://schemas.microsoft.com/office/drawing/2014/main" id="{E812BF9E-B19B-354A-BF8D-78F128FC4B7B}"/>
                </a:ext>
              </a:extLst>
            </p:cNvPr>
            <p:cNvGrpSpPr/>
            <p:nvPr userDrawn="1"/>
          </p:nvGrpSpPr>
          <p:grpSpPr>
            <a:xfrm>
              <a:off x="7180968" y="3870000"/>
              <a:ext cx="180000" cy="2198611"/>
              <a:chOff x="900000" y="3870000"/>
              <a:chExt cx="180000" cy="2198611"/>
            </a:xfrm>
          </p:grpSpPr>
          <p:cxnSp>
            <p:nvCxnSpPr>
              <p:cNvPr id="132" name="Straight Connector 131">
                <a:extLst>
                  <a:ext uri="{FF2B5EF4-FFF2-40B4-BE49-F238E27FC236}">
                    <a16:creationId xmlns:a16="http://schemas.microsoft.com/office/drawing/2014/main" id="{8AC18045-1D35-614B-BF7A-B9FADFA2527A}"/>
                  </a:ext>
                </a:extLst>
              </p:cNvPr>
              <p:cNvCxnSpPr>
                <a:cxnSpLocks noChangeAspect="1"/>
              </p:cNvCxnSpPr>
              <p:nvPr userDrawn="1"/>
            </p:nvCxnSpPr>
            <p:spPr>
              <a:xfrm rot="2700000">
                <a:off x="990000" y="378000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85AB0FCC-08D9-C544-9312-0E086B398DD9}"/>
                  </a:ext>
                </a:extLst>
              </p:cNvPr>
              <p:cNvCxnSpPr>
                <a:cxnSpLocks noChangeAspect="1"/>
              </p:cNvCxnSpPr>
              <p:nvPr userDrawn="1"/>
            </p:nvCxnSpPr>
            <p:spPr>
              <a:xfrm rot="-2700000">
                <a:off x="990000" y="5888611"/>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203AE6CA-223C-454E-A392-6147F3F4DB72}"/>
                  </a:ext>
                </a:extLst>
              </p:cNvPr>
              <p:cNvCxnSpPr>
                <a:cxnSpLocks noChangeAspect="1"/>
              </p:cNvCxnSpPr>
              <p:nvPr userDrawn="1"/>
            </p:nvCxnSpPr>
            <p:spPr>
              <a:xfrm rot="-2700000">
                <a:off x="990000" y="448287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FE0C9532-7F6E-174E-956F-12B3FCFE01E1}"/>
                  </a:ext>
                </a:extLst>
              </p:cNvPr>
              <p:cNvCxnSpPr>
                <a:cxnSpLocks noChangeAspect="1"/>
              </p:cNvCxnSpPr>
              <p:nvPr userDrawn="1"/>
            </p:nvCxnSpPr>
            <p:spPr>
              <a:xfrm rot="2700000">
                <a:off x="990000" y="518574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E8D361FD-E5B2-F047-8E46-9F98A8B64578}"/>
                </a:ext>
              </a:extLst>
            </p:cNvPr>
            <p:cNvGrpSpPr/>
            <p:nvPr userDrawn="1"/>
          </p:nvGrpSpPr>
          <p:grpSpPr>
            <a:xfrm flipH="1">
              <a:off x="7966089" y="3870000"/>
              <a:ext cx="180000" cy="2198611"/>
              <a:chOff x="900000" y="3870000"/>
              <a:chExt cx="180000" cy="2198611"/>
            </a:xfrm>
          </p:grpSpPr>
          <p:cxnSp>
            <p:nvCxnSpPr>
              <p:cNvPr id="137" name="Straight Connector 136">
                <a:extLst>
                  <a:ext uri="{FF2B5EF4-FFF2-40B4-BE49-F238E27FC236}">
                    <a16:creationId xmlns:a16="http://schemas.microsoft.com/office/drawing/2014/main" id="{205E3C84-64E7-7145-846A-87786875D036}"/>
                  </a:ext>
                </a:extLst>
              </p:cNvPr>
              <p:cNvCxnSpPr>
                <a:cxnSpLocks noChangeAspect="1"/>
              </p:cNvCxnSpPr>
              <p:nvPr userDrawn="1"/>
            </p:nvCxnSpPr>
            <p:spPr>
              <a:xfrm rot="2700000">
                <a:off x="990000" y="3780000"/>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17696184-AB94-FC43-8557-B8AC6BE2CC92}"/>
                  </a:ext>
                </a:extLst>
              </p:cNvPr>
              <p:cNvCxnSpPr>
                <a:cxnSpLocks noChangeAspect="1"/>
              </p:cNvCxnSpPr>
              <p:nvPr userDrawn="1"/>
            </p:nvCxnSpPr>
            <p:spPr>
              <a:xfrm rot="-2700000">
                <a:off x="990000" y="5888611"/>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8915CCA8-D056-FE4D-9D05-B950C2FF0D02}"/>
                  </a:ext>
                </a:extLst>
              </p:cNvPr>
              <p:cNvCxnSpPr>
                <a:cxnSpLocks noChangeAspect="1"/>
              </p:cNvCxnSpPr>
              <p:nvPr userDrawn="1"/>
            </p:nvCxnSpPr>
            <p:spPr>
              <a:xfrm rot="-2700000">
                <a:off x="990000" y="448287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8FB80B07-8BB9-6544-B2A6-7D4E8EB91F7B}"/>
                  </a:ext>
                </a:extLst>
              </p:cNvPr>
              <p:cNvCxnSpPr>
                <a:cxnSpLocks noChangeAspect="1"/>
              </p:cNvCxnSpPr>
              <p:nvPr userDrawn="1"/>
            </p:nvCxnSpPr>
            <p:spPr>
              <a:xfrm rot="2700000">
                <a:off x="990000" y="5185740"/>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141" name="Group 140">
              <a:extLst>
                <a:ext uri="{FF2B5EF4-FFF2-40B4-BE49-F238E27FC236}">
                  <a16:creationId xmlns:a16="http://schemas.microsoft.com/office/drawing/2014/main" id="{8B204F4A-0ADF-C649-8DCC-4E79A2E6996C}"/>
                </a:ext>
              </a:extLst>
            </p:cNvPr>
            <p:cNvGrpSpPr/>
            <p:nvPr userDrawn="1"/>
          </p:nvGrpSpPr>
          <p:grpSpPr>
            <a:xfrm>
              <a:off x="8751210" y="3870000"/>
              <a:ext cx="180000" cy="2198611"/>
              <a:chOff x="900000" y="3870000"/>
              <a:chExt cx="180000" cy="2198611"/>
            </a:xfrm>
          </p:grpSpPr>
          <p:cxnSp>
            <p:nvCxnSpPr>
              <p:cNvPr id="142" name="Straight Connector 141">
                <a:extLst>
                  <a:ext uri="{FF2B5EF4-FFF2-40B4-BE49-F238E27FC236}">
                    <a16:creationId xmlns:a16="http://schemas.microsoft.com/office/drawing/2014/main" id="{11F594F8-E4E2-D645-84B8-F171A7FA2D88}"/>
                  </a:ext>
                </a:extLst>
              </p:cNvPr>
              <p:cNvCxnSpPr>
                <a:cxnSpLocks noChangeAspect="1"/>
              </p:cNvCxnSpPr>
              <p:nvPr userDrawn="1"/>
            </p:nvCxnSpPr>
            <p:spPr>
              <a:xfrm rot="2700000">
                <a:off x="990000" y="378000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C246226-5708-DD46-901F-2537B5927E4D}"/>
                  </a:ext>
                </a:extLst>
              </p:cNvPr>
              <p:cNvCxnSpPr>
                <a:cxnSpLocks noChangeAspect="1"/>
              </p:cNvCxnSpPr>
              <p:nvPr userDrawn="1"/>
            </p:nvCxnSpPr>
            <p:spPr>
              <a:xfrm rot="-2700000">
                <a:off x="990000" y="5888611"/>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40849AE8-5B51-994A-82EC-1CC32AF82148}"/>
                  </a:ext>
                </a:extLst>
              </p:cNvPr>
              <p:cNvCxnSpPr>
                <a:cxnSpLocks noChangeAspect="1"/>
              </p:cNvCxnSpPr>
              <p:nvPr userDrawn="1"/>
            </p:nvCxnSpPr>
            <p:spPr>
              <a:xfrm rot="-2700000">
                <a:off x="990000" y="448287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11353A60-B357-BB45-A4E5-12148C46C635}"/>
                  </a:ext>
                </a:extLst>
              </p:cNvPr>
              <p:cNvCxnSpPr>
                <a:cxnSpLocks noChangeAspect="1"/>
              </p:cNvCxnSpPr>
              <p:nvPr userDrawn="1"/>
            </p:nvCxnSpPr>
            <p:spPr>
              <a:xfrm rot="2700000">
                <a:off x="990000" y="518574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0BB4FA20-AE59-C844-B6F9-77E406C038F5}"/>
                </a:ext>
              </a:extLst>
            </p:cNvPr>
            <p:cNvGrpSpPr/>
            <p:nvPr userDrawn="1"/>
          </p:nvGrpSpPr>
          <p:grpSpPr>
            <a:xfrm flipH="1">
              <a:off x="9536331" y="3870000"/>
              <a:ext cx="180000" cy="2198611"/>
              <a:chOff x="900000" y="3870000"/>
              <a:chExt cx="180000" cy="2198611"/>
            </a:xfrm>
          </p:grpSpPr>
          <p:cxnSp>
            <p:nvCxnSpPr>
              <p:cNvPr id="147" name="Straight Connector 146">
                <a:extLst>
                  <a:ext uri="{FF2B5EF4-FFF2-40B4-BE49-F238E27FC236}">
                    <a16:creationId xmlns:a16="http://schemas.microsoft.com/office/drawing/2014/main" id="{4222AB00-DE08-7648-97C0-E5BCF9911899}"/>
                  </a:ext>
                </a:extLst>
              </p:cNvPr>
              <p:cNvCxnSpPr>
                <a:cxnSpLocks noChangeAspect="1"/>
              </p:cNvCxnSpPr>
              <p:nvPr userDrawn="1"/>
            </p:nvCxnSpPr>
            <p:spPr>
              <a:xfrm rot="2700000">
                <a:off x="990000" y="3780000"/>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33A5A48F-1CBD-364F-A2F2-F1A3D9DC3D62}"/>
                  </a:ext>
                </a:extLst>
              </p:cNvPr>
              <p:cNvCxnSpPr>
                <a:cxnSpLocks noChangeAspect="1"/>
              </p:cNvCxnSpPr>
              <p:nvPr userDrawn="1"/>
            </p:nvCxnSpPr>
            <p:spPr>
              <a:xfrm rot="-2700000">
                <a:off x="990000" y="5888611"/>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840C276F-742D-0C45-82BF-03EFD2CF88B5}"/>
                  </a:ext>
                </a:extLst>
              </p:cNvPr>
              <p:cNvCxnSpPr>
                <a:cxnSpLocks noChangeAspect="1"/>
              </p:cNvCxnSpPr>
              <p:nvPr userDrawn="1"/>
            </p:nvCxnSpPr>
            <p:spPr>
              <a:xfrm rot="-2700000">
                <a:off x="990000" y="448287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C000833-B4D1-F04C-9E36-C9460A3C9E82}"/>
                  </a:ext>
                </a:extLst>
              </p:cNvPr>
              <p:cNvCxnSpPr>
                <a:cxnSpLocks noChangeAspect="1"/>
              </p:cNvCxnSpPr>
              <p:nvPr userDrawn="1"/>
            </p:nvCxnSpPr>
            <p:spPr>
              <a:xfrm rot="2700000">
                <a:off x="990000" y="5185740"/>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151" name="Group 150">
              <a:extLst>
                <a:ext uri="{FF2B5EF4-FFF2-40B4-BE49-F238E27FC236}">
                  <a16:creationId xmlns:a16="http://schemas.microsoft.com/office/drawing/2014/main" id="{04F0C001-B15B-1A42-B58E-DB6F412DFA49}"/>
                </a:ext>
              </a:extLst>
            </p:cNvPr>
            <p:cNvGrpSpPr/>
            <p:nvPr userDrawn="1"/>
          </p:nvGrpSpPr>
          <p:grpSpPr>
            <a:xfrm>
              <a:off x="10321452" y="3870000"/>
              <a:ext cx="180000" cy="2198611"/>
              <a:chOff x="900000" y="3870000"/>
              <a:chExt cx="180000" cy="2198611"/>
            </a:xfrm>
          </p:grpSpPr>
          <p:cxnSp>
            <p:nvCxnSpPr>
              <p:cNvPr id="152" name="Straight Connector 151">
                <a:extLst>
                  <a:ext uri="{FF2B5EF4-FFF2-40B4-BE49-F238E27FC236}">
                    <a16:creationId xmlns:a16="http://schemas.microsoft.com/office/drawing/2014/main" id="{5C6F8B2A-CE35-7D4D-82DE-007B97DD90B4}"/>
                  </a:ext>
                </a:extLst>
              </p:cNvPr>
              <p:cNvCxnSpPr>
                <a:cxnSpLocks noChangeAspect="1"/>
              </p:cNvCxnSpPr>
              <p:nvPr userDrawn="1"/>
            </p:nvCxnSpPr>
            <p:spPr>
              <a:xfrm rot="2700000">
                <a:off x="990000" y="378000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A6B58AFF-881B-A244-B2DE-7AA9E2F2C3D7}"/>
                  </a:ext>
                </a:extLst>
              </p:cNvPr>
              <p:cNvCxnSpPr>
                <a:cxnSpLocks noChangeAspect="1"/>
              </p:cNvCxnSpPr>
              <p:nvPr userDrawn="1"/>
            </p:nvCxnSpPr>
            <p:spPr>
              <a:xfrm rot="-2700000">
                <a:off x="990000" y="5888611"/>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6DFE9DF-5A8C-C24E-B60B-73C26AD8CBBF}"/>
                  </a:ext>
                </a:extLst>
              </p:cNvPr>
              <p:cNvCxnSpPr>
                <a:cxnSpLocks noChangeAspect="1"/>
              </p:cNvCxnSpPr>
              <p:nvPr userDrawn="1"/>
            </p:nvCxnSpPr>
            <p:spPr>
              <a:xfrm rot="-2700000">
                <a:off x="990000" y="448287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D28D96D8-FF00-4C47-9326-7D595434FBBC}"/>
                  </a:ext>
                </a:extLst>
              </p:cNvPr>
              <p:cNvCxnSpPr>
                <a:cxnSpLocks noChangeAspect="1"/>
              </p:cNvCxnSpPr>
              <p:nvPr userDrawn="1"/>
            </p:nvCxnSpPr>
            <p:spPr>
              <a:xfrm rot="2700000">
                <a:off x="990000" y="518574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156" name="Group 155">
              <a:extLst>
                <a:ext uri="{FF2B5EF4-FFF2-40B4-BE49-F238E27FC236}">
                  <a16:creationId xmlns:a16="http://schemas.microsoft.com/office/drawing/2014/main" id="{CB9E11CB-7F6E-D84E-B7BC-25FF4A81F515}"/>
                </a:ext>
              </a:extLst>
            </p:cNvPr>
            <p:cNvGrpSpPr/>
            <p:nvPr userDrawn="1"/>
          </p:nvGrpSpPr>
          <p:grpSpPr>
            <a:xfrm flipH="1">
              <a:off x="11106571" y="3870000"/>
              <a:ext cx="180000" cy="2198611"/>
              <a:chOff x="900000" y="3870000"/>
              <a:chExt cx="180000" cy="2198611"/>
            </a:xfrm>
          </p:grpSpPr>
          <p:cxnSp>
            <p:nvCxnSpPr>
              <p:cNvPr id="157" name="Straight Connector 156">
                <a:extLst>
                  <a:ext uri="{FF2B5EF4-FFF2-40B4-BE49-F238E27FC236}">
                    <a16:creationId xmlns:a16="http://schemas.microsoft.com/office/drawing/2014/main" id="{84AF9E1B-B784-264C-B30D-D684ACF40A36}"/>
                  </a:ext>
                </a:extLst>
              </p:cNvPr>
              <p:cNvCxnSpPr>
                <a:cxnSpLocks noChangeAspect="1"/>
              </p:cNvCxnSpPr>
              <p:nvPr userDrawn="1"/>
            </p:nvCxnSpPr>
            <p:spPr>
              <a:xfrm rot="2700000">
                <a:off x="990000" y="3780000"/>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AC0637EA-907B-074F-ACE6-4C8B50894B79}"/>
                  </a:ext>
                </a:extLst>
              </p:cNvPr>
              <p:cNvCxnSpPr>
                <a:cxnSpLocks noChangeAspect="1"/>
              </p:cNvCxnSpPr>
              <p:nvPr userDrawn="1"/>
            </p:nvCxnSpPr>
            <p:spPr>
              <a:xfrm rot="-2700000">
                <a:off x="990000" y="5888611"/>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D49CD50E-779C-CC44-A574-986FE6F38808}"/>
                  </a:ext>
                </a:extLst>
              </p:cNvPr>
              <p:cNvCxnSpPr>
                <a:cxnSpLocks noChangeAspect="1"/>
              </p:cNvCxnSpPr>
              <p:nvPr userDrawn="1"/>
            </p:nvCxnSpPr>
            <p:spPr>
              <a:xfrm rot="-2700000">
                <a:off x="990000" y="448287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3498FA2-57E6-1F40-8E8D-0E630554DEB3}"/>
                  </a:ext>
                </a:extLst>
              </p:cNvPr>
              <p:cNvCxnSpPr>
                <a:cxnSpLocks noChangeAspect="1"/>
              </p:cNvCxnSpPr>
              <p:nvPr userDrawn="1"/>
            </p:nvCxnSpPr>
            <p:spPr>
              <a:xfrm rot="2700000">
                <a:off x="990000" y="5185740"/>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1377365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Section Header">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D28C92-5F44-8945-BE87-8C94A52A3625}"/>
              </a:ext>
            </a:extLst>
          </p:cNvPr>
          <p:cNvSpPr/>
          <p:nvPr userDrawn="1"/>
        </p:nvSpPr>
        <p:spPr>
          <a:xfrm>
            <a:off x="0" y="-1"/>
            <a:ext cx="12191999" cy="29686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9F8D48-55DD-D940-8E4A-5E7D1A7B92B9}"/>
              </a:ext>
            </a:extLst>
          </p:cNvPr>
          <p:cNvSpPr>
            <a:spLocks noGrp="1"/>
          </p:cNvSpPr>
          <p:nvPr>
            <p:ph type="title"/>
          </p:nvPr>
        </p:nvSpPr>
        <p:spPr>
          <a:xfrm>
            <a:off x="803275" y="1881189"/>
            <a:ext cx="10585450" cy="1439862"/>
          </a:xfrm>
        </p:spPr>
        <p:txBody>
          <a:bodyPr anchor="b"/>
          <a:lstStyle>
            <a:lvl1pPr algn="l">
              <a:defRPr sz="6000" b="0" baseline="0"/>
            </a:lvl1pPr>
          </a:lstStyle>
          <a:p>
            <a:r>
              <a:rPr lang="en-US"/>
              <a:t>Click to edit Master title style</a:t>
            </a:r>
          </a:p>
        </p:txBody>
      </p:sp>
      <p:grpSp>
        <p:nvGrpSpPr>
          <p:cNvPr id="75" name="Group 74">
            <a:extLst>
              <a:ext uri="{FF2B5EF4-FFF2-40B4-BE49-F238E27FC236}">
                <a16:creationId xmlns:a16="http://schemas.microsoft.com/office/drawing/2014/main" id="{B7D92A78-6337-F247-9E4D-8F39AAD3647C}"/>
              </a:ext>
            </a:extLst>
          </p:cNvPr>
          <p:cNvGrpSpPr/>
          <p:nvPr userDrawn="1"/>
        </p:nvGrpSpPr>
        <p:grpSpPr>
          <a:xfrm>
            <a:off x="803275" y="3536950"/>
            <a:ext cx="10594379" cy="2626141"/>
            <a:chOff x="803275" y="3536950"/>
            <a:chExt cx="10594379" cy="2626141"/>
          </a:xfrm>
        </p:grpSpPr>
        <p:grpSp>
          <p:nvGrpSpPr>
            <p:cNvPr id="76" name="Group 75">
              <a:extLst>
                <a:ext uri="{FF2B5EF4-FFF2-40B4-BE49-F238E27FC236}">
                  <a16:creationId xmlns:a16="http://schemas.microsoft.com/office/drawing/2014/main" id="{F35E1D6F-0AE0-0F43-8CD1-EF6B5F03B293}"/>
                </a:ext>
              </a:extLst>
            </p:cNvPr>
            <p:cNvGrpSpPr/>
            <p:nvPr userDrawn="1"/>
          </p:nvGrpSpPr>
          <p:grpSpPr>
            <a:xfrm>
              <a:off x="803275" y="3536950"/>
              <a:ext cx="432000" cy="2626141"/>
              <a:chOff x="803275" y="3536950"/>
              <a:chExt cx="432000" cy="2626141"/>
            </a:xfrm>
          </p:grpSpPr>
          <p:grpSp>
            <p:nvGrpSpPr>
              <p:cNvPr id="314" name="Group 313">
                <a:extLst>
                  <a:ext uri="{FF2B5EF4-FFF2-40B4-BE49-F238E27FC236}">
                    <a16:creationId xmlns:a16="http://schemas.microsoft.com/office/drawing/2014/main" id="{5429062E-51C9-0A42-A700-383A8ADED5C0}"/>
                  </a:ext>
                </a:extLst>
              </p:cNvPr>
              <p:cNvGrpSpPr>
                <a:grpSpLocks noChangeAspect="1"/>
              </p:cNvGrpSpPr>
              <p:nvPr userDrawn="1"/>
            </p:nvGrpSpPr>
            <p:grpSpPr>
              <a:xfrm rot="10800000">
                <a:off x="803275" y="3536950"/>
                <a:ext cx="432000" cy="216000"/>
                <a:chOff x="4373058" y="4190495"/>
                <a:chExt cx="930780" cy="465390"/>
              </a:xfrm>
            </p:grpSpPr>
            <p:sp>
              <p:nvSpPr>
                <p:cNvPr id="327" name="Delay 326">
                  <a:extLst>
                    <a:ext uri="{FF2B5EF4-FFF2-40B4-BE49-F238E27FC236}">
                      <a16:creationId xmlns:a16="http://schemas.microsoft.com/office/drawing/2014/main" id="{3118D797-7008-9540-A203-33AC3B3F3661}"/>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8" name="Delay 327">
                  <a:extLst>
                    <a:ext uri="{FF2B5EF4-FFF2-40B4-BE49-F238E27FC236}">
                      <a16:creationId xmlns:a16="http://schemas.microsoft.com/office/drawing/2014/main" id="{D977B3ED-43AE-1F4E-8089-6270E3EE49DE}"/>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5" name="Group 314">
                <a:extLst>
                  <a:ext uri="{FF2B5EF4-FFF2-40B4-BE49-F238E27FC236}">
                    <a16:creationId xmlns:a16="http://schemas.microsoft.com/office/drawing/2014/main" id="{F98BD6A0-7445-3D4F-ABAB-AB2D6D5676B6}"/>
                  </a:ext>
                </a:extLst>
              </p:cNvPr>
              <p:cNvGrpSpPr>
                <a:grpSpLocks noChangeAspect="1"/>
              </p:cNvGrpSpPr>
              <p:nvPr userDrawn="1"/>
            </p:nvGrpSpPr>
            <p:grpSpPr>
              <a:xfrm rot="16200000">
                <a:off x="803275" y="4139485"/>
                <a:ext cx="432000" cy="216000"/>
                <a:chOff x="4373058" y="4190495"/>
                <a:chExt cx="930780" cy="465390"/>
              </a:xfrm>
            </p:grpSpPr>
            <p:sp>
              <p:nvSpPr>
                <p:cNvPr id="325" name="Delay 324">
                  <a:extLst>
                    <a:ext uri="{FF2B5EF4-FFF2-40B4-BE49-F238E27FC236}">
                      <a16:creationId xmlns:a16="http://schemas.microsoft.com/office/drawing/2014/main" id="{2EBFD453-21C7-664B-B445-2766BDA4BC9C}"/>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6" name="Delay 325">
                  <a:extLst>
                    <a:ext uri="{FF2B5EF4-FFF2-40B4-BE49-F238E27FC236}">
                      <a16:creationId xmlns:a16="http://schemas.microsoft.com/office/drawing/2014/main" id="{97F8FC49-1970-6643-9340-8DE3E327F523}"/>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6" name="Group 315">
                <a:extLst>
                  <a:ext uri="{FF2B5EF4-FFF2-40B4-BE49-F238E27FC236}">
                    <a16:creationId xmlns:a16="http://schemas.microsoft.com/office/drawing/2014/main" id="{2C325BF4-3EE3-514F-832E-0A543C90B831}"/>
                  </a:ext>
                </a:extLst>
              </p:cNvPr>
              <p:cNvGrpSpPr>
                <a:grpSpLocks noChangeAspect="1"/>
              </p:cNvGrpSpPr>
              <p:nvPr userDrawn="1"/>
            </p:nvGrpSpPr>
            <p:grpSpPr>
              <a:xfrm rot="10800000">
                <a:off x="803275" y="4742020"/>
                <a:ext cx="432000" cy="216000"/>
                <a:chOff x="4373058" y="4190495"/>
                <a:chExt cx="930780" cy="465390"/>
              </a:xfrm>
            </p:grpSpPr>
            <p:sp>
              <p:nvSpPr>
                <p:cNvPr id="323" name="Delay 322">
                  <a:extLst>
                    <a:ext uri="{FF2B5EF4-FFF2-40B4-BE49-F238E27FC236}">
                      <a16:creationId xmlns:a16="http://schemas.microsoft.com/office/drawing/2014/main" id="{89BFB465-BA57-B946-9EA3-A7A43461A1A3}"/>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4" name="Delay 323">
                  <a:extLst>
                    <a:ext uri="{FF2B5EF4-FFF2-40B4-BE49-F238E27FC236}">
                      <a16:creationId xmlns:a16="http://schemas.microsoft.com/office/drawing/2014/main" id="{9D7035A9-430B-184B-AEAE-FD645A70F017}"/>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7" name="Group 316">
                <a:extLst>
                  <a:ext uri="{FF2B5EF4-FFF2-40B4-BE49-F238E27FC236}">
                    <a16:creationId xmlns:a16="http://schemas.microsoft.com/office/drawing/2014/main" id="{90013FE9-9DB1-3542-9E8A-BEAB3E10EA94}"/>
                  </a:ext>
                </a:extLst>
              </p:cNvPr>
              <p:cNvGrpSpPr>
                <a:grpSpLocks noChangeAspect="1"/>
              </p:cNvGrpSpPr>
              <p:nvPr userDrawn="1"/>
            </p:nvGrpSpPr>
            <p:grpSpPr>
              <a:xfrm rot="16200000">
                <a:off x="803275" y="5344555"/>
                <a:ext cx="432000" cy="216000"/>
                <a:chOff x="4373058" y="4190495"/>
                <a:chExt cx="930780" cy="465390"/>
              </a:xfrm>
            </p:grpSpPr>
            <p:sp>
              <p:nvSpPr>
                <p:cNvPr id="321" name="Delay 320">
                  <a:extLst>
                    <a:ext uri="{FF2B5EF4-FFF2-40B4-BE49-F238E27FC236}">
                      <a16:creationId xmlns:a16="http://schemas.microsoft.com/office/drawing/2014/main" id="{109BDC0B-1516-7546-9E69-8D92400415A0}"/>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2" name="Delay 321">
                  <a:extLst>
                    <a:ext uri="{FF2B5EF4-FFF2-40B4-BE49-F238E27FC236}">
                      <a16:creationId xmlns:a16="http://schemas.microsoft.com/office/drawing/2014/main" id="{44E26F8F-FB0C-B241-B122-FC2BD93B873F}"/>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8" name="Group 317">
                <a:extLst>
                  <a:ext uri="{FF2B5EF4-FFF2-40B4-BE49-F238E27FC236}">
                    <a16:creationId xmlns:a16="http://schemas.microsoft.com/office/drawing/2014/main" id="{C58970CF-1DEB-8549-9A27-D88DE77449C3}"/>
                  </a:ext>
                </a:extLst>
              </p:cNvPr>
              <p:cNvGrpSpPr>
                <a:grpSpLocks noChangeAspect="1"/>
              </p:cNvGrpSpPr>
              <p:nvPr userDrawn="1"/>
            </p:nvGrpSpPr>
            <p:grpSpPr>
              <a:xfrm rot="10800000">
                <a:off x="803275" y="5947091"/>
                <a:ext cx="432000" cy="216000"/>
                <a:chOff x="4373058" y="4190495"/>
                <a:chExt cx="930780" cy="465390"/>
              </a:xfrm>
            </p:grpSpPr>
            <p:sp>
              <p:nvSpPr>
                <p:cNvPr id="319" name="Delay 318">
                  <a:extLst>
                    <a:ext uri="{FF2B5EF4-FFF2-40B4-BE49-F238E27FC236}">
                      <a16:creationId xmlns:a16="http://schemas.microsoft.com/office/drawing/2014/main" id="{DD73998D-0840-194F-8365-3DF7AF63DC5A}"/>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0" name="Delay 319">
                  <a:extLst>
                    <a:ext uri="{FF2B5EF4-FFF2-40B4-BE49-F238E27FC236}">
                      <a16:creationId xmlns:a16="http://schemas.microsoft.com/office/drawing/2014/main" id="{771667E1-23EA-304B-8601-8122A7048EB7}"/>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77" name="Group 76">
              <a:extLst>
                <a:ext uri="{FF2B5EF4-FFF2-40B4-BE49-F238E27FC236}">
                  <a16:creationId xmlns:a16="http://schemas.microsoft.com/office/drawing/2014/main" id="{9486E01D-EAD7-AB42-BC69-2556B15895B6}"/>
                </a:ext>
              </a:extLst>
            </p:cNvPr>
            <p:cNvGrpSpPr/>
            <p:nvPr userDrawn="1"/>
          </p:nvGrpSpPr>
          <p:grpSpPr>
            <a:xfrm>
              <a:off x="1727128" y="3536950"/>
              <a:ext cx="432000" cy="2626141"/>
              <a:chOff x="1409871" y="3536950"/>
              <a:chExt cx="432000" cy="2626141"/>
            </a:xfrm>
          </p:grpSpPr>
          <p:grpSp>
            <p:nvGrpSpPr>
              <p:cNvPr id="299" name="Group 298">
                <a:extLst>
                  <a:ext uri="{FF2B5EF4-FFF2-40B4-BE49-F238E27FC236}">
                    <a16:creationId xmlns:a16="http://schemas.microsoft.com/office/drawing/2014/main" id="{57CE7330-8AF3-3C42-A53C-67C59D8E14F7}"/>
                  </a:ext>
                </a:extLst>
              </p:cNvPr>
              <p:cNvGrpSpPr>
                <a:grpSpLocks noChangeAspect="1"/>
              </p:cNvGrpSpPr>
              <p:nvPr userDrawn="1"/>
            </p:nvGrpSpPr>
            <p:grpSpPr>
              <a:xfrm rot="16200000">
                <a:off x="1409871" y="3644950"/>
                <a:ext cx="432000" cy="216000"/>
                <a:chOff x="4373058" y="4190495"/>
                <a:chExt cx="930780" cy="465390"/>
              </a:xfrm>
            </p:grpSpPr>
            <p:sp>
              <p:nvSpPr>
                <p:cNvPr id="312" name="Delay 311">
                  <a:extLst>
                    <a:ext uri="{FF2B5EF4-FFF2-40B4-BE49-F238E27FC236}">
                      <a16:creationId xmlns:a16="http://schemas.microsoft.com/office/drawing/2014/main" id="{FAE80E5D-09BC-2E48-ABCC-852D4E7FF497}"/>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3" name="Delay 312">
                  <a:extLst>
                    <a:ext uri="{FF2B5EF4-FFF2-40B4-BE49-F238E27FC236}">
                      <a16:creationId xmlns:a16="http://schemas.microsoft.com/office/drawing/2014/main" id="{C0769A2F-54A5-E24E-A828-3F74B271F929}"/>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0" name="Group 299">
                <a:extLst>
                  <a:ext uri="{FF2B5EF4-FFF2-40B4-BE49-F238E27FC236}">
                    <a16:creationId xmlns:a16="http://schemas.microsoft.com/office/drawing/2014/main" id="{4D675845-0382-C540-B3E2-69ED064B2343}"/>
                  </a:ext>
                </a:extLst>
              </p:cNvPr>
              <p:cNvGrpSpPr>
                <a:grpSpLocks noChangeAspect="1"/>
              </p:cNvGrpSpPr>
              <p:nvPr userDrawn="1"/>
            </p:nvGrpSpPr>
            <p:grpSpPr>
              <a:xfrm rot="10800000">
                <a:off x="1409871" y="4193485"/>
                <a:ext cx="432000" cy="216000"/>
                <a:chOff x="4373058" y="4190495"/>
                <a:chExt cx="930780" cy="465390"/>
              </a:xfrm>
            </p:grpSpPr>
            <p:sp>
              <p:nvSpPr>
                <p:cNvPr id="310" name="Delay 309">
                  <a:extLst>
                    <a:ext uri="{FF2B5EF4-FFF2-40B4-BE49-F238E27FC236}">
                      <a16:creationId xmlns:a16="http://schemas.microsoft.com/office/drawing/2014/main" id="{F610183D-0A42-5E4B-BB89-C7879086ADD2}"/>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 name="Delay 310">
                  <a:extLst>
                    <a:ext uri="{FF2B5EF4-FFF2-40B4-BE49-F238E27FC236}">
                      <a16:creationId xmlns:a16="http://schemas.microsoft.com/office/drawing/2014/main" id="{1C4581D4-31B6-8649-A804-0269689E73FE}"/>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1" name="Group 300">
                <a:extLst>
                  <a:ext uri="{FF2B5EF4-FFF2-40B4-BE49-F238E27FC236}">
                    <a16:creationId xmlns:a16="http://schemas.microsoft.com/office/drawing/2014/main" id="{DA1DF6FA-2CE6-7C43-A5F0-B3673CFE6288}"/>
                  </a:ext>
                </a:extLst>
              </p:cNvPr>
              <p:cNvGrpSpPr>
                <a:grpSpLocks noChangeAspect="1"/>
              </p:cNvGrpSpPr>
              <p:nvPr userDrawn="1"/>
            </p:nvGrpSpPr>
            <p:grpSpPr>
              <a:xfrm rot="16200000">
                <a:off x="1409871" y="4742020"/>
                <a:ext cx="432000" cy="216000"/>
                <a:chOff x="4373058" y="4190495"/>
                <a:chExt cx="930780" cy="465390"/>
              </a:xfrm>
            </p:grpSpPr>
            <p:sp>
              <p:nvSpPr>
                <p:cNvPr id="308" name="Delay 307">
                  <a:extLst>
                    <a:ext uri="{FF2B5EF4-FFF2-40B4-BE49-F238E27FC236}">
                      <a16:creationId xmlns:a16="http://schemas.microsoft.com/office/drawing/2014/main" id="{98A22539-E89A-6940-89B6-3D8943E71D1C}"/>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Delay 308">
                  <a:extLst>
                    <a:ext uri="{FF2B5EF4-FFF2-40B4-BE49-F238E27FC236}">
                      <a16:creationId xmlns:a16="http://schemas.microsoft.com/office/drawing/2014/main" id="{4923DA6D-7981-0142-8C32-CC4C6A25F1FA}"/>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2" name="Group 301">
                <a:extLst>
                  <a:ext uri="{FF2B5EF4-FFF2-40B4-BE49-F238E27FC236}">
                    <a16:creationId xmlns:a16="http://schemas.microsoft.com/office/drawing/2014/main" id="{E8EC9672-4B91-0C45-A95F-33B943245250}"/>
                  </a:ext>
                </a:extLst>
              </p:cNvPr>
              <p:cNvGrpSpPr>
                <a:grpSpLocks noChangeAspect="1"/>
              </p:cNvGrpSpPr>
              <p:nvPr userDrawn="1"/>
            </p:nvGrpSpPr>
            <p:grpSpPr>
              <a:xfrm rot="10800000">
                <a:off x="1409871" y="5290555"/>
                <a:ext cx="432000" cy="216000"/>
                <a:chOff x="4373058" y="4190495"/>
                <a:chExt cx="930780" cy="465390"/>
              </a:xfrm>
            </p:grpSpPr>
            <p:sp>
              <p:nvSpPr>
                <p:cNvPr id="306" name="Delay 305">
                  <a:extLst>
                    <a:ext uri="{FF2B5EF4-FFF2-40B4-BE49-F238E27FC236}">
                      <a16:creationId xmlns:a16="http://schemas.microsoft.com/office/drawing/2014/main" id="{087A5FC5-71A0-ED46-9E77-1FB4B0EE8F58}"/>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 name="Delay 306">
                  <a:extLst>
                    <a:ext uri="{FF2B5EF4-FFF2-40B4-BE49-F238E27FC236}">
                      <a16:creationId xmlns:a16="http://schemas.microsoft.com/office/drawing/2014/main" id="{B5040DA8-2386-504D-BE72-1960AEE67080}"/>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3" name="Group 302">
                <a:extLst>
                  <a:ext uri="{FF2B5EF4-FFF2-40B4-BE49-F238E27FC236}">
                    <a16:creationId xmlns:a16="http://schemas.microsoft.com/office/drawing/2014/main" id="{E4949181-AD48-C144-9D81-6FDC7110DC5A}"/>
                  </a:ext>
                </a:extLst>
              </p:cNvPr>
              <p:cNvGrpSpPr>
                <a:grpSpLocks noChangeAspect="1"/>
              </p:cNvGrpSpPr>
              <p:nvPr userDrawn="1"/>
            </p:nvGrpSpPr>
            <p:grpSpPr>
              <a:xfrm rot="16200000">
                <a:off x="1409871" y="5839091"/>
                <a:ext cx="432000" cy="216000"/>
                <a:chOff x="4373058" y="4190495"/>
                <a:chExt cx="930780" cy="465390"/>
              </a:xfrm>
            </p:grpSpPr>
            <p:sp>
              <p:nvSpPr>
                <p:cNvPr id="304" name="Delay 303">
                  <a:extLst>
                    <a:ext uri="{FF2B5EF4-FFF2-40B4-BE49-F238E27FC236}">
                      <a16:creationId xmlns:a16="http://schemas.microsoft.com/office/drawing/2014/main" id="{AB137B01-CA6F-C443-887B-D43BB2C1F4D3}"/>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5" name="Delay 304">
                  <a:extLst>
                    <a:ext uri="{FF2B5EF4-FFF2-40B4-BE49-F238E27FC236}">
                      <a16:creationId xmlns:a16="http://schemas.microsoft.com/office/drawing/2014/main" id="{8395FF38-CC53-5345-8F41-AF849B90D3D7}"/>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78" name="Group 77">
              <a:extLst>
                <a:ext uri="{FF2B5EF4-FFF2-40B4-BE49-F238E27FC236}">
                  <a16:creationId xmlns:a16="http://schemas.microsoft.com/office/drawing/2014/main" id="{9126D4F1-11BD-7040-A653-47AE1DD2026F}"/>
                </a:ext>
              </a:extLst>
            </p:cNvPr>
            <p:cNvGrpSpPr/>
            <p:nvPr userDrawn="1"/>
          </p:nvGrpSpPr>
          <p:grpSpPr>
            <a:xfrm>
              <a:off x="2650981" y="3536950"/>
              <a:ext cx="432000" cy="2626141"/>
              <a:chOff x="803275" y="3536950"/>
              <a:chExt cx="432000" cy="2626141"/>
            </a:xfrm>
          </p:grpSpPr>
          <p:grpSp>
            <p:nvGrpSpPr>
              <p:cNvPr id="284" name="Group 283">
                <a:extLst>
                  <a:ext uri="{FF2B5EF4-FFF2-40B4-BE49-F238E27FC236}">
                    <a16:creationId xmlns:a16="http://schemas.microsoft.com/office/drawing/2014/main" id="{015BEABF-3A8E-1544-88CC-84C954AC175B}"/>
                  </a:ext>
                </a:extLst>
              </p:cNvPr>
              <p:cNvGrpSpPr>
                <a:grpSpLocks noChangeAspect="1"/>
              </p:cNvGrpSpPr>
              <p:nvPr userDrawn="1"/>
            </p:nvGrpSpPr>
            <p:grpSpPr>
              <a:xfrm rot="10800000">
                <a:off x="803275" y="3536950"/>
                <a:ext cx="432000" cy="216000"/>
                <a:chOff x="4373058" y="4190495"/>
                <a:chExt cx="930780" cy="465390"/>
              </a:xfrm>
            </p:grpSpPr>
            <p:sp>
              <p:nvSpPr>
                <p:cNvPr id="297" name="Delay 296">
                  <a:extLst>
                    <a:ext uri="{FF2B5EF4-FFF2-40B4-BE49-F238E27FC236}">
                      <a16:creationId xmlns:a16="http://schemas.microsoft.com/office/drawing/2014/main" id="{E3016267-3E9D-8C48-9C98-477FF03488D0}"/>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Delay 297">
                  <a:extLst>
                    <a:ext uri="{FF2B5EF4-FFF2-40B4-BE49-F238E27FC236}">
                      <a16:creationId xmlns:a16="http://schemas.microsoft.com/office/drawing/2014/main" id="{CD8C4B8E-45D8-0143-A53A-22AEA42D0B74}"/>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5" name="Group 284">
                <a:extLst>
                  <a:ext uri="{FF2B5EF4-FFF2-40B4-BE49-F238E27FC236}">
                    <a16:creationId xmlns:a16="http://schemas.microsoft.com/office/drawing/2014/main" id="{B3942E21-535D-B145-B566-0D4952581864}"/>
                  </a:ext>
                </a:extLst>
              </p:cNvPr>
              <p:cNvGrpSpPr>
                <a:grpSpLocks noChangeAspect="1"/>
              </p:cNvGrpSpPr>
              <p:nvPr userDrawn="1"/>
            </p:nvGrpSpPr>
            <p:grpSpPr>
              <a:xfrm rot="16200000">
                <a:off x="803275" y="4139485"/>
                <a:ext cx="432000" cy="216000"/>
                <a:chOff x="4373058" y="4190495"/>
                <a:chExt cx="930780" cy="465390"/>
              </a:xfrm>
            </p:grpSpPr>
            <p:sp>
              <p:nvSpPr>
                <p:cNvPr id="295" name="Delay 294">
                  <a:extLst>
                    <a:ext uri="{FF2B5EF4-FFF2-40B4-BE49-F238E27FC236}">
                      <a16:creationId xmlns:a16="http://schemas.microsoft.com/office/drawing/2014/main" id="{1A701D35-46D1-024C-93C4-7700B410BCF8}"/>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 name="Delay 295">
                  <a:extLst>
                    <a:ext uri="{FF2B5EF4-FFF2-40B4-BE49-F238E27FC236}">
                      <a16:creationId xmlns:a16="http://schemas.microsoft.com/office/drawing/2014/main" id="{D9C43AC3-8F0A-8A41-A12A-70295546A5D7}"/>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6" name="Group 285">
                <a:extLst>
                  <a:ext uri="{FF2B5EF4-FFF2-40B4-BE49-F238E27FC236}">
                    <a16:creationId xmlns:a16="http://schemas.microsoft.com/office/drawing/2014/main" id="{3B76AEF5-C8AB-6848-99DE-0DEC54C79308}"/>
                  </a:ext>
                </a:extLst>
              </p:cNvPr>
              <p:cNvGrpSpPr>
                <a:grpSpLocks noChangeAspect="1"/>
              </p:cNvGrpSpPr>
              <p:nvPr userDrawn="1"/>
            </p:nvGrpSpPr>
            <p:grpSpPr>
              <a:xfrm rot="10800000">
                <a:off x="803275" y="4742020"/>
                <a:ext cx="432000" cy="216000"/>
                <a:chOff x="4373058" y="4190495"/>
                <a:chExt cx="930780" cy="465390"/>
              </a:xfrm>
            </p:grpSpPr>
            <p:sp>
              <p:nvSpPr>
                <p:cNvPr id="293" name="Delay 292">
                  <a:extLst>
                    <a:ext uri="{FF2B5EF4-FFF2-40B4-BE49-F238E27FC236}">
                      <a16:creationId xmlns:a16="http://schemas.microsoft.com/office/drawing/2014/main" id="{76F8A40F-5B3A-0842-8A52-A754324ED0F4}"/>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 name="Delay 293">
                  <a:extLst>
                    <a:ext uri="{FF2B5EF4-FFF2-40B4-BE49-F238E27FC236}">
                      <a16:creationId xmlns:a16="http://schemas.microsoft.com/office/drawing/2014/main" id="{8D64DE1E-72B7-0A47-9080-922B2B386EA4}"/>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7" name="Group 286">
                <a:extLst>
                  <a:ext uri="{FF2B5EF4-FFF2-40B4-BE49-F238E27FC236}">
                    <a16:creationId xmlns:a16="http://schemas.microsoft.com/office/drawing/2014/main" id="{BD6AE596-6E9B-C843-BD25-3FD4D6BB67B2}"/>
                  </a:ext>
                </a:extLst>
              </p:cNvPr>
              <p:cNvGrpSpPr>
                <a:grpSpLocks noChangeAspect="1"/>
              </p:cNvGrpSpPr>
              <p:nvPr userDrawn="1"/>
            </p:nvGrpSpPr>
            <p:grpSpPr>
              <a:xfrm rot="16200000">
                <a:off x="803275" y="5344555"/>
                <a:ext cx="432000" cy="216000"/>
                <a:chOff x="4373058" y="4190495"/>
                <a:chExt cx="930780" cy="465390"/>
              </a:xfrm>
            </p:grpSpPr>
            <p:sp>
              <p:nvSpPr>
                <p:cNvPr id="291" name="Delay 290">
                  <a:extLst>
                    <a:ext uri="{FF2B5EF4-FFF2-40B4-BE49-F238E27FC236}">
                      <a16:creationId xmlns:a16="http://schemas.microsoft.com/office/drawing/2014/main" id="{0B51C280-BEF7-2F44-9D2E-1466974BADB8}"/>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2" name="Delay 291">
                  <a:extLst>
                    <a:ext uri="{FF2B5EF4-FFF2-40B4-BE49-F238E27FC236}">
                      <a16:creationId xmlns:a16="http://schemas.microsoft.com/office/drawing/2014/main" id="{5B7C416A-E47D-4644-9C4B-F79497741D2F}"/>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8" name="Group 287">
                <a:extLst>
                  <a:ext uri="{FF2B5EF4-FFF2-40B4-BE49-F238E27FC236}">
                    <a16:creationId xmlns:a16="http://schemas.microsoft.com/office/drawing/2014/main" id="{32150013-54D6-E24C-B0D4-F51761FF6C69}"/>
                  </a:ext>
                </a:extLst>
              </p:cNvPr>
              <p:cNvGrpSpPr>
                <a:grpSpLocks noChangeAspect="1"/>
              </p:cNvGrpSpPr>
              <p:nvPr userDrawn="1"/>
            </p:nvGrpSpPr>
            <p:grpSpPr>
              <a:xfrm rot="10800000">
                <a:off x="803275" y="5947091"/>
                <a:ext cx="432000" cy="216000"/>
                <a:chOff x="4373058" y="4190495"/>
                <a:chExt cx="930780" cy="465390"/>
              </a:xfrm>
            </p:grpSpPr>
            <p:sp>
              <p:nvSpPr>
                <p:cNvPr id="289" name="Delay 288">
                  <a:extLst>
                    <a:ext uri="{FF2B5EF4-FFF2-40B4-BE49-F238E27FC236}">
                      <a16:creationId xmlns:a16="http://schemas.microsoft.com/office/drawing/2014/main" id="{4F7FDFBB-9D6B-284E-B74A-57B36B6E4293}"/>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Delay 289">
                  <a:extLst>
                    <a:ext uri="{FF2B5EF4-FFF2-40B4-BE49-F238E27FC236}">
                      <a16:creationId xmlns:a16="http://schemas.microsoft.com/office/drawing/2014/main" id="{1243B267-98E2-2C4A-8DFF-A899204C015A}"/>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79" name="Group 78">
              <a:extLst>
                <a:ext uri="{FF2B5EF4-FFF2-40B4-BE49-F238E27FC236}">
                  <a16:creationId xmlns:a16="http://schemas.microsoft.com/office/drawing/2014/main" id="{A2E87360-A8B1-B242-B69A-3CBF76DFDB9C}"/>
                </a:ext>
              </a:extLst>
            </p:cNvPr>
            <p:cNvGrpSpPr/>
            <p:nvPr userDrawn="1"/>
          </p:nvGrpSpPr>
          <p:grpSpPr>
            <a:xfrm>
              <a:off x="3574834" y="3536950"/>
              <a:ext cx="432000" cy="2626141"/>
              <a:chOff x="1409871" y="3536950"/>
              <a:chExt cx="432000" cy="2626141"/>
            </a:xfrm>
          </p:grpSpPr>
          <p:grpSp>
            <p:nvGrpSpPr>
              <p:cNvPr id="269" name="Group 268">
                <a:extLst>
                  <a:ext uri="{FF2B5EF4-FFF2-40B4-BE49-F238E27FC236}">
                    <a16:creationId xmlns:a16="http://schemas.microsoft.com/office/drawing/2014/main" id="{59505082-2CC1-B747-9EC1-58ECB720C65D}"/>
                  </a:ext>
                </a:extLst>
              </p:cNvPr>
              <p:cNvGrpSpPr>
                <a:grpSpLocks noChangeAspect="1"/>
              </p:cNvGrpSpPr>
              <p:nvPr userDrawn="1"/>
            </p:nvGrpSpPr>
            <p:grpSpPr>
              <a:xfrm rot="16200000">
                <a:off x="1409871" y="3644950"/>
                <a:ext cx="432000" cy="216000"/>
                <a:chOff x="4373058" y="4190495"/>
                <a:chExt cx="930780" cy="465390"/>
              </a:xfrm>
            </p:grpSpPr>
            <p:sp>
              <p:nvSpPr>
                <p:cNvPr id="282" name="Delay 281">
                  <a:extLst>
                    <a:ext uri="{FF2B5EF4-FFF2-40B4-BE49-F238E27FC236}">
                      <a16:creationId xmlns:a16="http://schemas.microsoft.com/office/drawing/2014/main" id="{C2713400-686D-F54A-BAB9-FFB24BB84047}"/>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Delay 282">
                  <a:extLst>
                    <a:ext uri="{FF2B5EF4-FFF2-40B4-BE49-F238E27FC236}">
                      <a16:creationId xmlns:a16="http://schemas.microsoft.com/office/drawing/2014/main" id="{DD51F381-47C4-BF43-836A-AAC2F40EB05E}"/>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0" name="Group 269">
                <a:extLst>
                  <a:ext uri="{FF2B5EF4-FFF2-40B4-BE49-F238E27FC236}">
                    <a16:creationId xmlns:a16="http://schemas.microsoft.com/office/drawing/2014/main" id="{416904A6-8F72-A549-8160-700DF25DDDC5}"/>
                  </a:ext>
                </a:extLst>
              </p:cNvPr>
              <p:cNvGrpSpPr>
                <a:grpSpLocks noChangeAspect="1"/>
              </p:cNvGrpSpPr>
              <p:nvPr userDrawn="1"/>
            </p:nvGrpSpPr>
            <p:grpSpPr>
              <a:xfrm rot="10800000">
                <a:off x="1409871" y="4193485"/>
                <a:ext cx="432000" cy="216000"/>
                <a:chOff x="4373058" y="4190495"/>
                <a:chExt cx="930780" cy="465390"/>
              </a:xfrm>
            </p:grpSpPr>
            <p:sp>
              <p:nvSpPr>
                <p:cNvPr id="280" name="Delay 279">
                  <a:extLst>
                    <a:ext uri="{FF2B5EF4-FFF2-40B4-BE49-F238E27FC236}">
                      <a16:creationId xmlns:a16="http://schemas.microsoft.com/office/drawing/2014/main" id="{F20E5B23-3C7A-7441-803A-9E426617C128}"/>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1" name="Delay 280">
                  <a:extLst>
                    <a:ext uri="{FF2B5EF4-FFF2-40B4-BE49-F238E27FC236}">
                      <a16:creationId xmlns:a16="http://schemas.microsoft.com/office/drawing/2014/main" id="{6513A172-BD5F-C444-83AB-513A989F1862}"/>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1" name="Group 270">
                <a:extLst>
                  <a:ext uri="{FF2B5EF4-FFF2-40B4-BE49-F238E27FC236}">
                    <a16:creationId xmlns:a16="http://schemas.microsoft.com/office/drawing/2014/main" id="{E6271062-2DC8-A04A-A651-91B8CF9518EB}"/>
                  </a:ext>
                </a:extLst>
              </p:cNvPr>
              <p:cNvGrpSpPr>
                <a:grpSpLocks noChangeAspect="1"/>
              </p:cNvGrpSpPr>
              <p:nvPr userDrawn="1"/>
            </p:nvGrpSpPr>
            <p:grpSpPr>
              <a:xfrm rot="16200000">
                <a:off x="1409871" y="4742020"/>
                <a:ext cx="432000" cy="216000"/>
                <a:chOff x="4373058" y="4190495"/>
                <a:chExt cx="930780" cy="465390"/>
              </a:xfrm>
            </p:grpSpPr>
            <p:sp>
              <p:nvSpPr>
                <p:cNvPr id="278" name="Delay 277">
                  <a:extLst>
                    <a:ext uri="{FF2B5EF4-FFF2-40B4-BE49-F238E27FC236}">
                      <a16:creationId xmlns:a16="http://schemas.microsoft.com/office/drawing/2014/main" id="{85F0BA42-5C4D-554D-8F0E-225A31693C78}"/>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9" name="Delay 278">
                  <a:extLst>
                    <a:ext uri="{FF2B5EF4-FFF2-40B4-BE49-F238E27FC236}">
                      <a16:creationId xmlns:a16="http://schemas.microsoft.com/office/drawing/2014/main" id="{8208B527-72CE-8048-BCE8-87AC7D448970}"/>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2" name="Group 271">
                <a:extLst>
                  <a:ext uri="{FF2B5EF4-FFF2-40B4-BE49-F238E27FC236}">
                    <a16:creationId xmlns:a16="http://schemas.microsoft.com/office/drawing/2014/main" id="{B11D7733-C1E0-8348-8C75-F080D1C4A8B0}"/>
                  </a:ext>
                </a:extLst>
              </p:cNvPr>
              <p:cNvGrpSpPr>
                <a:grpSpLocks noChangeAspect="1"/>
              </p:cNvGrpSpPr>
              <p:nvPr userDrawn="1"/>
            </p:nvGrpSpPr>
            <p:grpSpPr>
              <a:xfrm rot="10800000">
                <a:off x="1409871" y="5290555"/>
                <a:ext cx="432000" cy="216000"/>
                <a:chOff x="4373058" y="4190495"/>
                <a:chExt cx="930780" cy="465390"/>
              </a:xfrm>
            </p:grpSpPr>
            <p:sp>
              <p:nvSpPr>
                <p:cNvPr id="276" name="Delay 275">
                  <a:extLst>
                    <a:ext uri="{FF2B5EF4-FFF2-40B4-BE49-F238E27FC236}">
                      <a16:creationId xmlns:a16="http://schemas.microsoft.com/office/drawing/2014/main" id="{F79C807D-8FCA-A540-AC74-7D105E893714}"/>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 name="Delay 276">
                  <a:extLst>
                    <a:ext uri="{FF2B5EF4-FFF2-40B4-BE49-F238E27FC236}">
                      <a16:creationId xmlns:a16="http://schemas.microsoft.com/office/drawing/2014/main" id="{45C64C25-9DEC-4D4F-8506-8EBC23774CB1}"/>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C521F2E2-B932-2146-80F6-2D23507D2D43}"/>
                  </a:ext>
                </a:extLst>
              </p:cNvPr>
              <p:cNvGrpSpPr>
                <a:grpSpLocks noChangeAspect="1"/>
              </p:cNvGrpSpPr>
              <p:nvPr userDrawn="1"/>
            </p:nvGrpSpPr>
            <p:grpSpPr>
              <a:xfrm rot="16200000">
                <a:off x="1409871" y="5839091"/>
                <a:ext cx="432000" cy="216000"/>
                <a:chOff x="4373058" y="4190495"/>
                <a:chExt cx="930780" cy="465390"/>
              </a:xfrm>
            </p:grpSpPr>
            <p:sp>
              <p:nvSpPr>
                <p:cNvPr id="274" name="Delay 273">
                  <a:extLst>
                    <a:ext uri="{FF2B5EF4-FFF2-40B4-BE49-F238E27FC236}">
                      <a16:creationId xmlns:a16="http://schemas.microsoft.com/office/drawing/2014/main" id="{E93BF002-CDEB-3C42-BCA2-069A73595E06}"/>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5" name="Delay 274">
                  <a:extLst>
                    <a:ext uri="{FF2B5EF4-FFF2-40B4-BE49-F238E27FC236}">
                      <a16:creationId xmlns:a16="http://schemas.microsoft.com/office/drawing/2014/main" id="{DF4E0872-0E0A-0942-909C-353A2B72091D}"/>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80" name="Group 79">
              <a:extLst>
                <a:ext uri="{FF2B5EF4-FFF2-40B4-BE49-F238E27FC236}">
                  <a16:creationId xmlns:a16="http://schemas.microsoft.com/office/drawing/2014/main" id="{9DC4D5FD-DFD9-8042-B13A-A4AB12752757}"/>
                </a:ext>
              </a:extLst>
            </p:cNvPr>
            <p:cNvGrpSpPr/>
            <p:nvPr userDrawn="1"/>
          </p:nvGrpSpPr>
          <p:grpSpPr>
            <a:xfrm>
              <a:off x="4498687" y="3536950"/>
              <a:ext cx="432000" cy="2626141"/>
              <a:chOff x="803275" y="3536950"/>
              <a:chExt cx="432000" cy="2626141"/>
            </a:xfrm>
          </p:grpSpPr>
          <p:grpSp>
            <p:nvGrpSpPr>
              <p:cNvPr id="254" name="Group 253">
                <a:extLst>
                  <a:ext uri="{FF2B5EF4-FFF2-40B4-BE49-F238E27FC236}">
                    <a16:creationId xmlns:a16="http://schemas.microsoft.com/office/drawing/2014/main" id="{17F5BF83-6974-C744-A33D-6884FE0095B7}"/>
                  </a:ext>
                </a:extLst>
              </p:cNvPr>
              <p:cNvGrpSpPr>
                <a:grpSpLocks noChangeAspect="1"/>
              </p:cNvGrpSpPr>
              <p:nvPr userDrawn="1"/>
            </p:nvGrpSpPr>
            <p:grpSpPr>
              <a:xfrm rot="10800000">
                <a:off x="803275" y="3536950"/>
                <a:ext cx="432000" cy="216000"/>
                <a:chOff x="4373058" y="4190495"/>
                <a:chExt cx="930780" cy="465390"/>
              </a:xfrm>
            </p:grpSpPr>
            <p:sp>
              <p:nvSpPr>
                <p:cNvPr id="267" name="Delay 266">
                  <a:extLst>
                    <a:ext uri="{FF2B5EF4-FFF2-40B4-BE49-F238E27FC236}">
                      <a16:creationId xmlns:a16="http://schemas.microsoft.com/office/drawing/2014/main" id="{CCA3F2BF-3123-9B42-9560-8808F0757911}"/>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Delay 267">
                  <a:extLst>
                    <a:ext uri="{FF2B5EF4-FFF2-40B4-BE49-F238E27FC236}">
                      <a16:creationId xmlns:a16="http://schemas.microsoft.com/office/drawing/2014/main" id="{5E5D42EE-325C-1E43-8FDE-DD0C877EA132}"/>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5" name="Group 254">
                <a:extLst>
                  <a:ext uri="{FF2B5EF4-FFF2-40B4-BE49-F238E27FC236}">
                    <a16:creationId xmlns:a16="http://schemas.microsoft.com/office/drawing/2014/main" id="{C3C1B7A0-13E2-8848-94AF-A60FAA7DEB3D}"/>
                  </a:ext>
                </a:extLst>
              </p:cNvPr>
              <p:cNvGrpSpPr>
                <a:grpSpLocks noChangeAspect="1"/>
              </p:cNvGrpSpPr>
              <p:nvPr userDrawn="1"/>
            </p:nvGrpSpPr>
            <p:grpSpPr>
              <a:xfrm rot="16200000">
                <a:off x="803275" y="4139485"/>
                <a:ext cx="432000" cy="216000"/>
                <a:chOff x="4373058" y="4190495"/>
                <a:chExt cx="930780" cy="465390"/>
              </a:xfrm>
            </p:grpSpPr>
            <p:sp>
              <p:nvSpPr>
                <p:cNvPr id="265" name="Delay 264">
                  <a:extLst>
                    <a:ext uri="{FF2B5EF4-FFF2-40B4-BE49-F238E27FC236}">
                      <a16:creationId xmlns:a16="http://schemas.microsoft.com/office/drawing/2014/main" id="{19847AF5-CF9B-9443-A9D8-50855DC3EDCA}"/>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 name="Delay 265">
                  <a:extLst>
                    <a:ext uri="{FF2B5EF4-FFF2-40B4-BE49-F238E27FC236}">
                      <a16:creationId xmlns:a16="http://schemas.microsoft.com/office/drawing/2014/main" id="{DD5BD0D0-E2D1-8545-8C35-8AC77811AD31}"/>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6" name="Group 255">
                <a:extLst>
                  <a:ext uri="{FF2B5EF4-FFF2-40B4-BE49-F238E27FC236}">
                    <a16:creationId xmlns:a16="http://schemas.microsoft.com/office/drawing/2014/main" id="{0B15703F-6304-4946-B4F1-C1355F56B558}"/>
                  </a:ext>
                </a:extLst>
              </p:cNvPr>
              <p:cNvGrpSpPr>
                <a:grpSpLocks noChangeAspect="1"/>
              </p:cNvGrpSpPr>
              <p:nvPr userDrawn="1"/>
            </p:nvGrpSpPr>
            <p:grpSpPr>
              <a:xfrm rot="10800000">
                <a:off x="803275" y="4742020"/>
                <a:ext cx="432000" cy="216000"/>
                <a:chOff x="4373058" y="4190495"/>
                <a:chExt cx="930780" cy="465390"/>
              </a:xfrm>
            </p:grpSpPr>
            <p:sp>
              <p:nvSpPr>
                <p:cNvPr id="263" name="Delay 262">
                  <a:extLst>
                    <a:ext uri="{FF2B5EF4-FFF2-40B4-BE49-F238E27FC236}">
                      <a16:creationId xmlns:a16="http://schemas.microsoft.com/office/drawing/2014/main" id="{F19EE7F3-CB48-6746-B58C-D5858077DEB0}"/>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4" name="Delay 263">
                  <a:extLst>
                    <a:ext uri="{FF2B5EF4-FFF2-40B4-BE49-F238E27FC236}">
                      <a16:creationId xmlns:a16="http://schemas.microsoft.com/office/drawing/2014/main" id="{A50A7277-B24B-A94C-8355-91F9DD6C5822}"/>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7" name="Group 256">
                <a:extLst>
                  <a:ext uri="{FF2B5EF4-FFF2-40B4-BE49-F238E27FC236}">
                    <a16:creationId xmlns:a16="http://schemas.microsoft.com/office/drawing/2014/main" id="{9B7FABF5-8BAB-1845-8CA6-B67E252B73B9}"/>
                  </a:ext>
                </a:extLst>
              </p:cNvPr>
              <p:cNvGrpSpPr>
                <a:grpSpLocks noChangeAspect="1"/>
              </p:cNvGrpSpPr>
              <p:nvPr userDrawn="1"/>
            </p:nvGrpSpPr>
            <p:grpSpPr>
              <a:xfrm rot="16200000">
                <a:off x="803275" y="5344555"/>
                <a:ext cx="432000" cy="216000"/>
                <a:chOff x="4373058" y="4190495"/>
                <a:chExt cx="930780" cy="465390"/>
              </a:xfrm>
            </p:grpSpPr>
            <p:sp>
              <p:nvSpPr>
                <p:cNvPr id="261" name="Delay 260">
                  <a:extLst>
                    <a:ext uri="{FF2B5EF4-FFF2-40B4-BE49-F238E27FC236}">
                      <a16:creationId xmlns:a16="http://schemas.microsoft.com/office/drawing/2014/main" id="{B3B73505-38C1-C44B-B9C6-D98EC74C8DDA}"/>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 name="Delay 261">
                  <a:extLst>
                    <a:ext uri="{FF2B5EF4-FFF2-40B4-BE49-F238E27FC236}">
                      <a16:creationId xmlns:a16="http://schemas.microsoft.com/office/drawing/2014/main" id="{7141DF55-27D9-4A4E-821F-2466A7BDB9A0}"/>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8" name="Group 257">
                <a:extLst>
                  <a:ext uri="{FF2B5EF4-FFF2-40B4-BE49-F238E27FC236}">
                    <a16:creationId xmlns:a16="http://schemas.microsoft.com/office/drawing/2014/main" id="{FABC5BC2-AC0F-5045-90CA-5089B01573D1}"/>
                  </a:ext>
                </a:extLst>
              </p:cNvPr>
              <p:cNvGrpSpPr>
                <a:grpSpLocks noChangeAspect="1"/>
              </p:cNvGrpSpPr>
              <p:nvPr userDrawn="1"/>
            </p:nvGrpSpPr>
            <p:grpSpPr>
              <a:xfrm rot="10800000">
                <a:off x="803275" y="5947091"/>
                <a:ext cx="432000" cy="216000"/>
                <a:chOff x="4373058" y="4190495"/>
                <a:chExt cx="930780" cy="465390"/>
              </a:xfrm>
            </p:grpSpPr>
            <p:sp>
              <p:nvSpPr>
                <p:cNvPr id="259" name="Delay 258">
                  <a:extLst>
                    <a:ext uri="{FF2B5EF4-FFF2-40B4-BE49-F238E27FC236}">
                      <a16:creationId xmlns:a16="http://schemas.microsoft.com/office/drawing/2014/main" id="{4322C52E-09F4-5C4B-97DD-8FA5AFBE03E7}"/>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0" name="Delay 259">
                  <a:extLst>
                    <a:ext uri="{FF2B5EF4-FFF2-40B4-BE49-F238E27FC236}">
                      <a16:creationId xmlns:a16="http://schemas.microsoft.com/office/drawing/2014/main" id="{98D50BE6-EA44-2B41-8F2F-D2B6CF18864B}"/>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81" name="Group 80">
              <a:extLst>
                <a:ext uri="{FF2B5EF4-FFF2-40B4-BE49-F238E27FC236}">
                  <a16:creationId xmlns:a16="http://schemas.microsoft.com/office/drawing/2014/main" id="{305B1CC5-A9EE-1546-B2A7-1453FDDB79A1}"/>
                </a:ext>
              </a:extLst>
            </p:cNvPr>
            <p:cNvGrpSpPr/>
            <p:nvPr userDrawn="1"/>
          </p:nvGrpSpPr>
          <p:grpSpPr>
            <a:xfrm>
              <a:off x="5422540" y="3536950"/>
              <a:ext cx="432000" cy="2626141"/>
              <a:chOff x="1409871" y="3536950"/>
              <a:chExt cx="432000" cy="2626141"/>
            </a:xfrm>
          </p:grpSpPr>
          <p:grpSp>
            <p:nvGrpSpPr>
              <p:cNvPr id="239" name="Group 238">
                <a:extLst>
                  <a:ext uri="{FF2B5EF4-FFF2-40B4-BE49-F238E27FC236}">
                    <a16:creationId xmlns:a16="http://schemas.microsoft.com/office/drawing/2014/main" id="{04B0556B-66A5-864A-B370-80C301EA851E}"/>
                  </a:ext>
                </a:extLst>
              </p:cNvPr>
              <p:cNvGrpSpPr>
                <a:grpSpLocks noChangeAspect="1"/>
              </p:cNvGrpSpPr>
              <p:nvPr userDrawn="1"/>
            </p:nvGrpSpPr>
            <p:grpSpPr>
              <a:xfrm rot="16200000">
                <a:off x="1409871" y="3644950"/>
                <a:ext cx="432000" cy="216000"/>
                <a:chOff x="4373058" y="4190495"/>
                <a:chExt cx="930780" cy="465390"/>
              </a:xfrm>
            </p:grpSpPr>
            <p:sp>
              <p:nvSpPr>
                <p:cNvPr id="252" name="Delay 251">
                  <a:extLst>
                    <a:ext uri="{FF2B5EF4-FFF2-40B4-BE49-F238E27FC236}">
                      <a16:creationId xmlns:a16="http://schemas.microsoft.com/office/drawing/2014/main" id="{FE6B6B8A-D8A4-3F47-B171-103DC484B9B6}"/>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 name="Delay 252">
                  <a:extLst>
                    <a:ext uri="{FF2B5EF4-FFF2-40B4-BE49-F238E27FC236}">
                      <a16:creationId xmlns:a16="http://schemas.microsoft.com/office/drawing/2014/main" id="{B050AB0A-BBA8-6B4B-8AF2-9BFAE926B67F}"/>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0" name="Group 239">
                <a:extLst>
                  <a:ext uri="{FF2B5EF4-FFF2-40B4-BE49-F238E27FC236}">
                    <a16:creationId xmlns:a16="http://schemas.microsoft.com/office/drawing/2014/main" id="{7548063B-125B-1845-A3BC-CB2B2C872516}"/>
                  </a:ext>
                </a:extLst>
              </p:cNvPr>
              <p:cNvGrpSpPr>
                <a:grpSpLocks noChangeAspect="1"/>
              </p:cNvGrpSpPr>
              <p:nvPr userDrawn="1"/>
            </p:nvGrpSpPr>
            <p:grpSpPr>
              <a:xfrm rot="10800000">
                <a:off x="1409871" y="4193485"/>
                <a:ext cx="432000" cy="216000"/>
                <a:chOff x="4373058" y="4190495"/>
                <a:chExt cx="930780" cy="465390"/>
              </a:xfrm>
            </p:grpSpPr>
            <p:sp>
              <p:nvSpPr>
                <p:cNvPr id="250" name="Delay 249">
                  <a:extLst>
                    <a:ext uri="{FF2B5EF4-FFF2-40B4-BE49-F238E27FC236}">
                      <a16:creationId xmlns:a16="http://schemas.microsoft.com/office/drawing/2014/main" id="{43D22AFD-3C49-2047-91C6-49A4056C383F}"/>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Delay 250">
                  <a:extLst>
                    <a:ext uri="{FF2B5EF4-FFF2-40B4-BE49-F238E27FC236}">
                      <a16:creationId xmlns:a16="http://schemas.microsoft.com/office/drawing/2014/main" id="{8C9ABA68-2451-744E-8F0C-7D5A8342805B}"/>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1" name="Group 240">
                <a:extLst>
                  <a:ext uri="{FF2B5EF4-FFF2-40B4-BE49-F238E27FC236}">
                    <a16:creationId xmlns:a16="http://schemas.microsoft.com/office/drawing/2014/main" id="{3520B1E3-E771-2444-83EF-873D618E8945}"/>
                  </a:ext>
                </a:extLst>
              </p:cNvPr>
              <p:cNvGrpSpPr>
                <a:grpSpLocks noChangeAspect="1"/>
              </p:cNvGrpSpPr>
              <p:nvPr userDrawn="1"/>
            </p:nvGrpSpPr>
            <p:grpSpPr>
              <a:xfrm rot="16200000">
                <a:off x="1409871" y="4742020"/>
                <a:ext cx="432000" cy="216000"/>
                <a:chOff x="4373058" y="4190495"/>
                <a:chExt cx="930780" cy="465390"/>
              </a:xfrm>
            </p:grpSpPr>
            <p:sp>
              <p:nvSpPr>
                <p:cNvPr id="248" name="Delay 247">
                  <a:extLst>
                    <a:ext uri="{FF2B5EF4-FFF2-40B4-BE49-F238E27FC236}">
                      <a16:creationId xmlns:a16="http://schemas.microsoft.com/office/drawing/2014/main" id="{996683D1-FF85-4B4F-BCAD-2C2253FA0DB7}"/>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 name="Delay 248">
                  <a:extLst>
                    <a:ext uri="{FF2B5EF4-FFF2-40B4-BE49-F238E27FC236}">
                      <a16:creationId xmlns:a16="http://schemas.microsoft.com/office/drawing/2014/main" id="{E5FDC5D5-078C-3447-9103-B901D4F4D7E4}"/>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2" name="Group 241">
                <a:extLst>
                  <a:ext uri="{FF2B5EF4-FFF2-40B4-BE49-F238E27FC236}">
                    <a16:creationId xmlns:a16="http://schemas.microsoft.com/office/drawing/2014/main" id="{A93F4F35-63A8-F74D-9E77-964F29954502}"/>
                  </a:ext>
                </a:extLst>
              </p:cNvPr>
              <p:cNvGrpSpPr>
                <a:grpSpLocks noChangeAspect="1"/>
              </p:cNvGrpSpPr>
              <p:nvPr userDrawn="1"/>
            </p:nvGrpSpPr>
            <p:grpSpPr>
              <a:xfrm rot="10800000">
                <a:off x="1409871" y="5290555"/>
                <a:ext cx="432000" cy="216000"/>
                <a:chOff x="4373058" y="4190495"/>
                <a:chExt cx="930780" cy="465390"/>
              </a:xfrm>
            </p:grpSpPr>
            <p:sp>
              <p:nvSpPr>
                <p:cNvPr id="246" name="Delay 245">
                  <a:extLst>
                    <a:ext uri="{FF2B5EF4-FFF2-40B4-BE49-F238E27FC236}">
                      <a16:creationId xmlns:a16="http://schemas.microsoft.com/office/drawing/2014/main" id="{4BC774DD-7B65-A847-9AA7-542E72CCEE1E}"/>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 name="Delay 246">
                  <a:extLst>
                    <a:ext uri="{FF2B5EF4-FFF2-40B4-BE49-F238E27FC236}">
                      <a16:creationId xmlns:a16="http://schemas.microsoft.com/office/drawing/2014/main" id="{15F43EAD-1A55-274A-AFA6-1DDE8AFD9785}"/>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3" name="Group 242">
                <a:extLst>
                  <a:ext uri="{FF2B5EF4-FFF2-40B4-BE49-F238E27FC236}">
                    <a16:creationId xmlns:a16="http://schemas.microsoft.com/office/drawing/2014/main" id="{864EB2B8-7EC6-2049-B438-C05C293E992D}"/>
                  </a:ext>
                </a:extLst>
              </p:cNvPr>
              <p:cNvGrpSpPr>
                <a:grpSpLocks noChangeAspect="1"/>
              </p:cNvGrpSpPr>
              <p:nvPr userDrawn="1"/>
            </p:nvGrpSpPr>
            <p:grpSpPr>
              <a:xfrm rot="16200000">
                <a:off x="1409871" y="5839091"/>
                <a:ext cx="432000" cy="216000"/>
                <a:chOff x="4373058" y="4190495"/>
                <a:chExt cx="930780" cy="465390"/>
              </a:xfrm>
            </p:grpSpPr>
            <p:sp>
              <p:nvSpPr>
                <p:cNvPr id="244" name="Delay 243">
                  <a:extLst>
                    <a:ext uri="{FF2B5EF4-FFF2-40B4-BE49-F238E27FC236}">
                      <a16:creationId xmlns:a16="http://schemas.microsoft.com/office/drawing/2014/main" id="{9A38402B-0024-FF4C-A26D-12C5B1E2E5D4}"/>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 name="Delay 244">
                  <a:extLst>
                    <a:ext uri="{FF2B5EF4-FFF2-40B4-BE49-F238E27FC236}">
                      <a16:creationId xmlns:a16="http://schemas.microsoft.com/office/drawing/2014/main" id="{7255D56B-F369-DF41-B42C-CEB927F7E815}"/>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82" name="Group 81">
              <a:extLst>
                <a:ext uri="{FF2B5EF4-FFF2-40B4-BE49-F238E27FC236}">
                  <a16:creationId xmlns:a16="http://schemas.microsoft.com/office/drawing/2014/main" id="{D7096DBA-20C6-FD47-8057-9B31B0CAED8A}"/>
                </a:ext>
              </a:extLst>
            </p:cNvPr>
            <p:cNvGrpSpPr/>
            <p:nvPr userDrawn="1"/>
          </p:nvGrpSpPr>
          <p:grpSpPr>
            <a:xfrm>
              <a:off x="6346393" y="3536950"/>
              <a:ext cx="432000" cy="2626141"/>
              <a:chOff x="803275" y="3536950"/>
              <a:chExt cx="432000" cy="2626141"/>
            </a:xfrm>
          </p:grpSpPr>
          <p:grpSp>
            <p:nvGrpSpPr>
              <p:cNvPr id="224" name="Group 223">
                <a:extLst>
                  <a:ext uri="{FF2B5EF4-FFF2-40B4-BE49-F238E27FC236}">
                    <a16:creationId xmlns:a16="http://schemas.microsoft.com/office/drawing/2014/main" id="{5DF6CD6C-3D87-CB4A-9029-A5182D1A5C5F}"/>
                  </a:ext>
                </a:extLst>
              </p:cNvPr>
              <p:cNvGrpSpPr>
                <a:grpSpLocks noChangeAspect="1"/>
              </p:cNvGrpSpPr>
              <p:nvPr userDrawn="1"/>
            </p:nvGrpSpPr>
            <p:grpSpPr>
              <a:xfrm rot="10800000">
                <a:off x="803275" y="3536950"/>
                <a:ext cx="432000" cy="216000"/>
                <a:chOff x="4373058" y="4190495"/>
                <a:chExt cx="930780" cy="465390"/>
              </a:xfrm>
            </p:grpSpPr>
            <p:sp>
              <p:nvSpPr>
                <p:cNvPr id="237" name="Delay 236">
                  <a:extLst>
                    <a:ext uri="{FF2B5EF4-FFF2-40B4-BE49-F238E27FC236}">
                      <a16:creationId xmlns:a16="http://schemas.microsoft.com/office/drawing/2014/main" id="{0E94AD32-1D8B-7648-AFA0-59BB4711D63E}"/>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Delay 237">
                  <a:extLst>
                    <a:ext uri="{FF2B5EF4-FFF2-40B4-BE49-F238E27FC236}">
                      <a16:creationId xmlns:a16="http://schemas.microsoft.com/office/drawing/2014/main" id="{71002AE0-EB56-284A-BF20-0E91058C0BF5}"/>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C677A9B4-8E77-3941-B4F9-0867AF78DDD7}"/>
                  </a:ext>
                </a:extLst>
              </p:cNvPr>
              <p:cNvGrpSpPr>
                <a:grpSpLocks noChangeAspect="1"/>
              </p:cNvGrpSpPr>
              <p:nvPr userDrawn="1"/>
            </p:nvGrpSpPr>
            <p:grpSpPr>
              <a:xfrm rot="16200000">
                <a:off x="803275" y="4139485"/>
                <a:ext cx="432000" cy="216000"/>
                <a:chOff x="4373058" y="4190495"/>
                <a:chExt cx="930780" cy="465390"/>
              </a:xfrm>
            </p:grpSpPr>
            <p:sp>
              <p:nvSpPr>
                <p:cNvPr id="235" name="Delay 234">
                  <a:extLst>
                    <a:ext uri="{FF2B5EF4-FFF2-40B4-BE49-F238E27FC236}">
                      <a16:creationId xmlns:a16="http://schemas.microsoft.com/office/drawing/2014/main" id="{6DB80E35-8415-894B-8E56-7C3ABA4FE6CA}"/>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Delay 235">
                  <a:extLst>
                    <a:ext uri="{FF2B5EF4-FFF2-40B4-BE49-F238E27FC236}">
                      <a16:creationId xmlns:a16="http://schemas.microsoft.com/office/drawing/2014/main" id="{57E9DB33-3844-D941-96EE-6C5B43917851}"/>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2282D823-72FB-D645-AEA2-240DC28E61F8}"/>
                  </a:ext>
                </a:extLst>
              </p:cNvPr>
              <p:cNvGrpSpPr>
                <a:grpSpLocks noChangeAspect="1"/>
              </p:cNvGrpSpPr>
              <p:nvPr userDrawn="1"/>
            </p:nvGrpSpPr>
            <p:grpSpPr>
              <a:xfrm rot="10800000">
                <a:off x="803275" y="4742020"/>
                <a:ext cx="432000" cy="216000"/>
                <a:chOff x="4373058" y="4190495"/>
                <a:chExt cx="930780" cy="465390"/>
              </a:xfrm>
            </p:grpSpPr>
            <p:sp>
              <p:nvSpPr>
                <p:cNvPr id="233" name="Delay 232">
                  <a:extLst>
                    <a:ext uri="{FF2B5EF4-FFF2-40B4-BE49-F238E27FC236}">
                      <a16:creationId xmlns:a16="http://schemas.microsoft.com/office/drawing/2014/main" id="{35C1FBFE-3A18-F345-972D-420B988CE437}"/>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 name="Delay 233">
                  <a:extLst>
                    <a:ext uri="{FF2B5EF4-FFF2-40B4-BE49-F238E27FC236}">
                      <a16:creationId xmlns:a16="http://schemas.microsoft.com/office/drawing/2014/main" id="{58B1502F-E09F-A243-A61E-3BD96D966296}"/>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0A7EC111-7B99-C140-B304-538829EE162F}"/>
                  </a:ext>
                </a:extLst>
              </p:cNvPr>
              <p:cNvGrpSpPr>
                <a:grpSpLocks noChangeAspect="1"/>
              </p:cNvGrpSpPr>
              <p:nvPr userDrawn="1"/>
            </p:nvGrpSpPr>
            <p:grpSpPr>
              <a:xfrm rot="16200000">
                <a:off x="803275" y="5344555"/>
                <a:ext cx="432000" cy="216000"/>
                <a:chOff x="4373058" y="4190495"/>
                <a:chExt cx="930780" cy="465390"/>
              </a:xfrm>
            </p:grpSpPr>
            <p:sp>
              <p:nvSpPr>
                <p:cNvPr id="231" name="Delay 230">
                  <a:extLst>
                    <a:ext uri="{FF2B5EF4-FFF2-40B4-BE49-F238E27FC236}">
                      <a16:creationId xmlns:a16="http://schemas.microsoft.com/office/drawing/2014/main" id="{BE8AA147-606B-9D4D-9212-6FF1A7BEF265}"/>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 name="Delay 231">
                  <a:extLst>
                    <a:ext uri="{FF2B5EF4-FFF2-40B4-BE49-F238E27FC236}">
                      <a16:creationId xmlns:a16="http://schemas.microsoft.com/office/drawing/2014/main" id="{27FC66CF-77D3-D04B-9042-A74CF47254E9}"/>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8" name="Group 227">
                <a:extLst>
                  <a:ext uri="{FF2B5EF4-FFF2-40B4-BE49-F238E27FC236}">
                    <a16:creationId xmlns:a16="http://schemas.microsoft.com/office/drawing/2014/main" id="{A1598117-C997-E245-A846-C989C302651B}"/>
                  </a:ext>
                </a:extLst>
              </p:cNvPr>
              <p:cNvGrpSpPr>
                <a:grpSpLocks noChangeAspect="1"/>
              </p:cNvGrpSpPr>
              <p:nvPr userDrawn="1"/>
            </p:nvGrpSpPr>
            <p:grpSpPr>
              <a:xfrm rot="10800000">
                <a:off x="803275" y="5947091"/>
                <a:ext cx="432000" cy="216000"/>
                <a:chOff x="4373058" y="4190495"/>
                <a:chExt cx="930780" cy="465390"/>
              </a:xfrm>
            </p:grpSpPr>
            <p:sp>
              <p:nvSpPr>
                <p:cNvPr id="229" name="Delay 228">
                  <a:extLst>
                    <a:ext uri="{FF2B5EF4-FFF2-40B4-BE49-F238E27FC236}">
                      <a16:creationId xmlns:a16="http://schemas.microsoft.com/office/drawing/2014/main" id="{9A7A651D-0F1A-FD47-B017-EBD983270E02}"/>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 name="Delay 229">
                  <a:extLst>
                    <a:ext uri="{FF2B5EF4-FFF2-40B4-BE49-F238E27FC236}">
                      <a16:creationId xmlns:a16="http://schemas.microsoft.com/office/drawing/2014/main" id="{6A5770DA-D1F2-A146-B9BF-0CCBDF7E48F2}"/>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83" name="Group 82">
              <a:extLst>
                <a:ext uri="{FF2B5EF4-FFF2-40B4-BE49-F238E27FC236}">
                  <a16:creationId xmlns:a16="http://schemas.microsoft.com/office/drawing/2014/main" id="{09805DBA-1777-E446-9B15-89AB8FF2436A}"/>
                </a:ext>
              </a:extLst>
            </p:cNvPr>
            <p:cNvGrpSpPr/>
            <p:nvPr userDrawn="1"/>
          </p:nvGrpSpPr>
          <p:grpSpPr>
            <a:xfrm>
              <a:off x="7270246" y="3536950"/>
              <a:ext cx="432000" cy="2626141"/>
              <a:chOff x="1409871" y="3536950"/>
              <a:chExt cx="432000" cy="2626141"/>
            </a:xfrm>
          </p:grpSpPr>
          <p:grpSp>
            <p:nvGrpSpPr>
              <p:cNvPr id="209" name="Group 208">
                <a:extLst>
                  <a:ext uri="{FF2B5EF4-FFF2-40B4-BE49-F238E27FC236}">
                    <a16:creationId xmlns:a16="http://schemas.microsoft.com/office/drawing/2014/main" id="{B830B225-E903-3446-AD08-7E64DCF02253}"/>
                  </a:ext>
                </a:extLst>
              </p:cNvPr>
              <p:cNvGrpSpPr>
                <a:grpSpLocks noChangeAspect="1"/>
              </p:cNvGrpSpPr>
              <p:nvPr userDrawn="1"/>
            </p:nvGrpSpPr>
            <p:grpSpPr>
              <a:xfrm rot="16200000">
                <a:off x="1409871" y="3644950"/>
                <a:ext cx="432000" cy="216000"/>
                <a:chOff x="4373058" y="4190495"/>
                <a:chExt cx="930780" cy="465390"/>
              </a:xfrm>
            </p:grpSpPr>
            <p:sp>
              <p:nvSpPr>
                <p:cNvPr id="222" name="Delay 221">
                  <a:extLst>
                    <a:ext uri="{FF2B5EF4-FFF2-40B4-BE49-F238E27FC236}">
                      <a16:creationId xmlns:a16="http://schemas.microsoft.com/office/drawing/2014/main" id="{9C108CC4-DD5E-EE48-8757-6B3AA234D26E}"/>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Delay 222">
                  <a:extLst>
                    <a:ext uri="{FF2B5EF4-FFF2-40B4-BE49-F238E27FC236}">
                      <a16:creationId xmlns:a16="http://schemas.microsoft.com/office/drawing/2014/main" id="{FB7FCE4B-46BF-F541-9E4E-9724FF5766E0}"/>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0" name="Group 209">
                <a:extLst>
                  <a:ext uri="{FF2B5EF4-FFF2-40B4-BE49-F238E27FC236}">
                    <a16:creationId xmlns:a16="http://schemas.microsoft.com/office/drawing/2014/main" id="{C515DBA0-DF98-3D4A-B407-E99C9F4D3DCA}"/>
                  </a:ext>
                </a:extLst>
              </p:cNvPr>
              <p:cNvGrpSpPr>
                <a:grpSpLocks noChangeAspect="1"/>
              </p:cNvGrpSpPr>
              <p:nvPr userDrawn="1"/>
            </p:nvGrpSpPr>
            <p:grpSpPr>
              <a:xfrm rot="10800000">
                <a:off x="1409871" y="4193485"/>
                <a:ext cx="432000" cy="216000"/>
                <a:chOff x="4373058" y="4190495"/>
                <a:chExt cx="930780" cy="465390"/>
              </a:xfrm>
            </p:grpSpPr>
            <p:sp>
              <p:nvSpPr>
                <p:cNvPr id="220" name="Delay 219">
                  <a:extLst>
                    <a:ext uri="{FF2B5EF4-FFF2-40B4-BE49-F238E27FC236}">
                      <a16:creationId xmlns:a16="http://schemas.microsoft.com/office/drawing/2014/main" id="{8906E1CE-54A1-DB47-82DD-D7B601F45B7E}"/>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Delay 220">
                  <a:extLst>
                    <a:ext uri="{FF2B5EF4-FFF2-40B4-BE49-F238E27FC236}">
                      <a16:creationId xmlns:a16="http://schemas.microsoft.com/office/drawing/2014/main" id="{22E113F9-1BA9-C741-AB9C-3FD545BF1004}"/>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1" name="Group 210">
                <a:extLst>
                  <a:ext uri="{FF2B5EF4-FFF2-40B4-BE49-F238E27FC236}">
                    <a16:creationId xmlns:a16="http://schemas.microsoft.com/office/drawing/2014/main" id="{63CAA757-3D7B-EC46-A288-F5D269F9AD01}"/>
                  </a:ext>
                </a:extLst>
              </p:cNvPr>
              <p:cNvGrpSpPr>
                <a:grpSpLocks noChangeAspect="1"/>
              </p:cNvGrpSpPr>
              <p:nvPr userDrawn="1"/>
            </p:nvGrpSpPr>
            <p:grpSpPr>
              <a:xfrm rot="16200000">
                <a:off x="1409871" y="4742020"/>
                <a:ext cx="432000" cy="216000"/>
                <a:chOff x="4373058" y="4190495"/>
                <a:chExt cx="930780" cy="465390"/>
              </a:xfrm>
            </p:grpSpPr>
            <p:sp>
              <p:nvSpPr>
                <p:cNvPr id="218" name="Delay 217">
                  <a:extLst>
                    <a:ext uri="{FF2B5EF4-FFF2-40B4-BE49-F238E27FC236}">
                      <a16:creationId xmlns:a16="http://schemas.microsoft.com/office/drawing/2014/main" id="{CE79C15B-0C70-284F-B0DE-848FA89DA4DF}"/>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 name="Delay 218">
                  <a:extLst>
                    <a:ext uri="{FF2B5EF4-FFF2-40B4-BE49-F238E27FC236}">
                      <a16:creationId xmlns:a16="http://schemas.microsoft.com/office/drawing/2014/main" id="{8E87A760-36EC-054A-8261-41574BE326AF}"/>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2" name="Group 211">
                <a:extLst>
                  <a:ext uri="{FF2B5EF4-FFF2-40B4-BE49-F238E27FC236}">
                    <a16:creationId xmlns:a16="http://schemas.microsoft.com/office/drawing/2014/main" id="{D83D1AD9-7746-8941-973F-E9E1A211444B}"/>
                  </a:ext>
                </a:extLst>
              </p:cNvPr>
              <p:cNvGrpSpPr>
                <a:grpSpLocks noChangeAspect="1"/>
              </p:cNvGrpSpPr>
              <p:nvPr userDrawn="1"/>
            </p:nvGrpSpPr>
            <p:grpSpPr>
              <a:xfrm rot="10800000">
                <a:off x="1409871" y="5290555"/>
                <a:ext cx="432000" cy="216000"/>
                <a:chOff x="4373058" y="4190495"/>
                <a:chExt cx="930780" cy="465390"/>
              </a:xfrm>
            </p:grpSpPr>
            <p:sp>
              <p:nvSpPr>
                <p:cNvPr id="216" name="Delay 215">
                  <a:extLst>
                    <a:ext uri="{FF2B5EF4-FFF2-40B4-BE49-F238E27FC236}">
                      <a16:creationId xmlns:a16="http://schemas.microsoft.com/office/drawing/2014/main" id="{9F24597E-E4A4-C642-9F91-1D76233C1C22}"/>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Delay 216">
                  <a:extLst>
                    <a:ext uri="{FF2B5EF4-FFF2-40B4-BE49-F238E27FC236}">
                      <a16:creationId xmlns:a16="http://schemas.microsoft.com/office/drawing/2014/main" id="{7132745B-BBFD-8C47-BC5F-0FA51D36168E}"/>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3" name="Group 212">
                <a:extLst>
                  <a:ext uri="{FF2B5EF4-FFF2-40B4-BE49-F238E27FC236}">
                    <a16:creationId xmlns:a16="http://schemas.microsoft.com/office/drawing/2014/main" id="{9E97A827-7318-9F49-A20F-BF8201C51208}"/>
                  </a:ext>
                </a:extLst>
              </p:cNvPr>
              <p:cNvGrpSpPr>
                <a:grpSpLocks noChangeAspect="1"/>
              </p:cNvGrpSpPr>
              <p:nvPr userDrawn="1"/>
            </p:nvGrpSpPr>
            <p:grpSpPr>
              <a:xfrm rot="16200000">
                <a:off x="1409871" y="5839091"/>
                <a:ext cx="432000" cy="216000"/>
                <a:chOff x="4373058" y="4190495"/>
                <a:chExt cx="930780" cy="465390"/>
              </a:xfrm>
            </p:grpSpPr>
            <p:sp>
              <p:nvSpPr>
                <p:cNvPr id="214" name="Delay 213">
                  <a:extLst>
                    <a:ext uri="{FF2B5EF4-FFF2-40B4-BE49-F238E27FC236}">
                      <a16:creationId xmlns:a16="http://schemas.microsoft.com/office/drawing/2014/main" id="{5D170BDC-2E4F-C247-94F4-9416228DE224}"/>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Delay 214">
                  <a:extLst>
                    <a:ext uri="{FF2B5EF4-FFF2-40B4-BE49-F238E27FC236}">
                      <a16:creationId xmlns:a16="http://schemas.microsoft.com/office/drawing/2014/main" id="{24810BAD-1EF1-F749-AB91-909AA990BFFE}"/>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84" name="Group 83">
              <a:extLst>
                <a:ext uri="{FF2B5EF4-FFF2-40B4-BE49-F238E27FC236}">
                  <a16:creationId xmlns:a16="http://schemas.microsoft.com/office/drawing/2014/main" id="{115484B4-CA28-0F4F-81BF-0869C5A92F03}"/>
                </a:ext>
              </a:extLst>
            </p:cNvPr>
            <p:cNvGrpSpPr/>
            <p:nvPr userDrawn="1"/>
          </p:nvGrpSpPr>
          <p:grpSpPr>
            <a:xfrm>
              <a:off x="8194099" y="3536950"/>
              <a:ext cx="432000" cy="2626141"/>
              <a:chOff x="803275" y="3536950"/>
              <a:chExt cx="432000" cy="2626141"/>
            </a:xfrm>
          </p:grpSpPr>
          <p:grpSp>
            <p:nvGrpSpPr>
              <p:cNvPr id="194" name="Group 193">
                <a:extLst>
                  <a:ext uri="{FF2B5EF4-FFF2-40B4-BE49-F238E27FC236}">
                    <a16:creationId xmlns:a16="http://schemas.microsoft.com/office/drawing/2014/main" id="{8A9AE3DA-1586-1C4B-A1A3-DD9D8C18681C}"/>
                  </a:ext>
                </a:extLst>
              </p:cNvPr>
              <p:cNvGrpSpPr>
                <a:grpSpLocks noChangeAspect="1"/>
              </p:cNvGrpSpPr>
              <p:nvPr userDrawn="1"/>
            </p:nvGrpSpPr>
            <p:grpSpPr>
              <a:xfrm rot="10800000">
                <a:off x="803275" y="3536950"/>
                <a:ext cx="432000" cy="216000"/>
                <a:chOff x="4373058" y="4190495"/>
                <a:chExt cx="930780" cy="465390"/>
              </a:xfrm>
            </p:grpSpPr>
            <p:sp>
              <p:nvSpPr>
                <p:cNvPr id="207" name="Delay 206">
                  <a:extLst>
                    <a:ext uri="{FF2B5EF4-FFF2-40B4-BE49-F238E27FC236}">
                      <a16:creationId xmlns:a16="http://schemas.microsoft.com/office/drawing/2014/main" id="{F390BEAA-19F9-8842-ADB0-F9F8740C2381}"/>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Delay 207">
                  <a:extLst>
                    <a:ext uri="{FF2B5EF4-FFF2-40B4-BE49-F238E27FC236}">
                      <a16:creationId xmlns:a16="http://schemas.microsoft.com/office/drawing/2014/main" id="{D80F6021-BFD7-4C49-8827-313365E9BEDB}"/>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5" name="Group 194">
                <a:extLst>
                  <a:ext uri="{FF2B5EF4-FFF2-40B4-BE49-F238E27FC236}">
                    <a16:creationId xmlns:a16="http://schemas.microsoft.com/office/drawing/2014/main" id="{A816DC72-FCF9-1346-8B05-E7D3B71AD20D}"/>
                  </a:ext>
                </a:extLst>
              </p:cNvPr>
              <p:cNvGrpSpPr>
                <a:grpSpLocks noChangeAspect="1"/>
              </p:cNvGrpSpPr>
              <p:nvPr userDrawn="1"/>
            </p:nvGrpSpPr>
            <p:grpSpPr>
              <a:xfrm rot="16200000">
                <a:off x="803275" y="4139485"/>
                <a:ext cx="432000" cy="216000"/>
                <a:chOff x="4373058" y="4190495"/>
                <a:chExt cx="930780" cy="465390"/>
              </a:xfrm>
            </p:grpSpPr>
            <p:sp>
              <p:nvSpPr>
                <p:cNvPr id="205" name="Delay 204">
                  <a:extLst>
                    <a:ext uri="{FF2B5EF4-FFF2-40B4-BE49-F238E27FC236}">
                      <a16:creationId xmlns:a16="http://schemas.microsoft.com/office/drawing/2014/main" id="{F16C694F-26E2-AE4A-ACA1-FDC9A1201E8B}"/>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Delay 205">
                  <a:extLst>
                    <a:ext uri="{FF2B5EF4-FFF2-40B4-BE49-F238E27FC236}">
                      <a16:creationId xmlns:a16="http://schemas.microsoft.com/office/drawing/2014/main" id="{96C01312-4B3C-C84E-8D69-09A59B38B40C}"/>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E6124825-007F-1B46-9B02-398A969EF0D7}"/>
                  </a:ext>
                </a:extLst>
              </p:cNvPr>
              <p:cNvGrpSpPr>
                <a:grpSpLocks noChangeAspect="1"/>
              </p:cNvGrpSpPr>
              <p:nvPr userDrawn="1"/>
            </p:nvGrpSpPr>
            <p:grpSpPr>
              <a:xfrm rot="10800000">
                <a:off x="803275" y="4742020"/>
                <a:ext cx="432000" cy="216000"/>
                <a:chOff x="4373058" y="4190495"/>
                <a:chExt cx="930780" cy="465390"/>
              </a:xfrm>
            </p:grpSpPr>
            <p:sp>
              <p:nvSpPr>
                <p:cNvPr id="203" name="Delay 202">
                  <a:extLst>
                    <a:ext uri="{FF2B5EF4-FFF2-40B4-BE49-F238E27FC236}">
                      <a16:creationId xmlns:a16="http://schemas.microsoft.com/office/drawing/2014/main" id="{558D9B89-39D6-F04C-A16C-362C5FED8E1E}"/>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Delay 203">
                  <a:extLst>
                    <a:ext uri="{FF2B5EF4-FFF2-40B4-BE49-F238E27FC236}">
                      <a16:creationId xmlns:a16="http://schemas.microsoft.com/office/drawing/2014/main" id="{EC0976E0-FF62-CD4C-9A2E-96098B6A2BC1}"/>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1CEBE547-D6D7-5D41-8608-B68F13B33E62}"/>
                  </a:ext>
                </a:extLst>
              </p:cNvPr>
              <p:cNvGrpSpPr>
                <a:grpSpLocks noChangeAspect="1"/>
              </p:cNvGrpSpPr>
              <p:nvPr userDrawn="1"/>
            </p:nvGrpSpPr>
            <p:grpSpPr>
              <a:xfrm rot="16200000">
                <a:off x="803275" y="5344555"/>
                <a:ext cx="432000" cy="216000"/>
                <a:chOff x="4373058" y="4190495"/>
                <a:chExt cx="930780" cy="465390"/>
              </a:xfrm>
            </p:grpSpPr>
            <p:sp>
              <p:nvSpPr>
                <p:cNvPr id="201" name="Delay 200">
                  <a:extLst>
                    <a:ext uri="{FF2B5EF4-FFF2-40B4-BE49-F238E27FC236}">
                      <a16:creationId xmlns:a16="http://schemas.microsoft.com/office/drawing/2014/main" id="{948AA6DC-C381-534C-B736-BF8AA3656297}"/>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Delay 201">
                  <a:extLst>
                    <a:ext uri="{FF2B5EF4-FFF2-40B4-BE49-F238E27FC236}">
                      <a16:creationId xmlns:a16="http://schemas.microsoft.com/office/drawing/2014/main" id="{B3C5D506-15C9-0C42-9BCD-F3EE72D77B4E}"/>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8" name="Group 197">
                <a:extLst>
                  <a:ext uri="{FF2B5EF4-FFF2-40B4-BE49-F238E27FC236}">
                    <a16:creationId xmlns:a16="http://schemas.microsoft.com/office/drawing/2014/main" id="{3558643C-FB6A-ED43-8193-4E185E97F8A6}"/>
                  </a:ext>
                </a:extLst>
              </p:cNvPr>
              <p:cNvGrpSpPr>
                <a:grpSpLocks noChangeAspect="1"/>
              </p:cNvGrpSpPr>
              <p:nvPr userDrawn="1"/>
            </p:nvGrpSpPr>
            <p:grpSpPr>
              <a:xfrm rot="10800000">
                <a:off x="803275" y="5947091"/>
                <a:ext cx="432000" cy="216000"/>
                <a:chOff x="4373058" y="4190495"/>
                <a:chExt cx="930780" cy="465390"/>
              </a:xfrm>
            </p:grpSpPr>
            <p:sp>
              <p:nvSpPr>
                <p:cNvPr id="199" name="Delay 198">
                  <a:extLst>
                    <a:ext uri="{FF2B5EF4-FFF2-40B4-BE49-F238E27FC236}">
                      <a16:creationId xmlns:a16="http://schemas.microsoft.com/office/drawing/2014/main" id="{C2778493-6867-EA42-A127-D67BDF2D08D5}"/>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Delay 199">
                  <a:extLst>
                    <a:ext uri="{FF2B5EF4-FFF2-40B4-BE49-F238E27FC236}">
                      <a16:creationId xmlns:a16="http://schemas.microsoft.com/office/drawing/2014/main" id="{E39770F3-0703-BC43-8866-D768D6D3C249}"/>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85" name="Group 84">
              <a:extLst>
                <a:ext uri="{FF2B5EF4-FFF2-40B4-BE49-F238E27FC236}">
                  <a16:creationId xmlns:a16="http://schemas.microsoft.com/office/drawing/2014/main" id="{8AEC832A-893A-0845-9D64-F10F10FCE94B}"/>
                </a:ext>
              </a:extLst>
            </p:cNvPr>
            <p:cNvGrpSpPr/>
            <p:nvPr userDrawn="1"/>
          </p:nvGrpSpPr>
          <p:grpSpPr>
            <a:xfrm>
              <a:off x="9117952" y="3536950"/>
              <a:ext cx="432000" cy="2626141"/>
              <a:chOff x="1409871" y="3536950"/>
              <a:chExt cx="432000" cy="2626141"/>
            </a:xfrm>
          </p:grpSpPr>
          <p:grpSp>
            <p:nvGrpSpPr>
              <p:cNvPr id="179" name="Group 178">
                <a:extLst>
                  <a:ext uri="{FF2B5EF4-FFF2-40B4-BE49-F238E27FC236}">
                    <a16:creationId xmlns:a16="http://schemas.microsoft.com/office/drawing/2014/main" id="{2F892E24-6128-A841-A8ED-873F79631099}"/>
                  </a:ext>
                </a:extLst>
              </p:cNvPr>
              <p:cNvGrpSpPr>
                <a:grpSpLocks noChangeAspect="1"/>
              </p:cNvGrpSpPr>
              <p:nvPr userDrawn="1"/>
            </p:nvGrpSpPr>
            <p:grpSpPr>
              <a:xfrm rot="16200000">
                <a:off x="1409871" y="3644950"/>
                <a:ext cx="432000" cy="216000"/>
                <a:chOff x="4373058" y="4190495"/>
                <a:chExt cx="930780" cy="465390"/>
              </a:xfrm>
            </p:grpSpPr>
            <p:sp>
              <p:nvSpPr>
                <p:cNvPr id="192" name="Delay 191">
                  <a:extLst>
                    <a:ext uri="{FF2B5EF4-FFF2-40B4-BE49-F238E27FC236}">
                      <a16:creationId xmlns:a16="http://schemas.microsoft.com/office/drawing/2014/main" id="{D034BF26-1B18-5142-AE83-7EE21D9CADCF}"/>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Delay 192">
                  <a:extLst>
                    <a:ext uri="{FF2B5EF4-FFF2-40B4-BE49-F238E27FC236}">
                      <a16:creationId xmlns:a16="http://schemas.microsoft.com/office/drawing/2014/main" id="{9D1C9E09-C2AC-9A4C-9487-80ECA108469D}"/>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0" name="Group 179">
                <a:extLst>
                  <a:ext uri="{FF2B5EF4-FFF2-40B4-BE49-F238E27FC236}">
                    <a16:creationId xmlns:a16="http://schemas.microsoft.com/office/drawing/2014/main" id="{A8B7A685-681C-464F-83B9-2FD1370B59C9}"/>
                  </a:ext>
                </a:extLst>
              </p:cNvPr>
              <p:cNvGrpSpPr>
                <a:grpSpLocks noChangeAspect="1"/>
              </p:cNvGrpSpPr>
              <p:nvPr userDrawn="1"/>
            </p:nvGrpSpPr>
            <p:grpSpPr>
              <a:xfrm rot="10800000">
                <a:off x="1409871" y="4193485"/>
                <a:ext cx="432000" cy="216000"/>
                <a:chOff x="4373058" y="4190495"/>
                <a:chExt cx="930780" cy="465390"/>
              </a:xfrm>
            </p:grpSpPr>
            <p:sp>
              <p:nvSpPr>
                <p:cNvPr id="190" name="Delay 189">
                  <a:extLst>
                    <a:ext uri="{FF2B5EF4-FFF2-40B4-BE49-F238E27FC236}">
                      <a16:creationId xmlns:a16="http://schemas.microsoft.com/office/drawing/2014/main" id="{AF9D31D2-CC64-1846-958B-8C9BE7BC031C}"/>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Delay 190">
                  <a:extLst>
                    <a:ext uri="{FF2B5EF4-FFF2-40B4-BE49-F238E27FC236}">
                      <a16:creationId xmlns:a16="http://schemas.microsoft.com/office/drawing/2014/main" id="{7332AAAD-E6F7-E340-8C87-5A16AAE1F419}"/>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A180578D-79CC-5345-8D5E-9AF0762F138E}"/>
                  </a:ext>
                </a:extLst>
              </p:cNvPr>
              <p:cNvGrpSpPr>
                <a:grpSpLocks noChangeAspect="1"/>
              </p:cNvGrpSpPr>
              <p:nvPr userDrawn="1"/>
            </p:nvGrpSpPr>
            <p:grpSpPr>
              <a:xfrm rot="16200000">
                <a:off x="1409871" y="4742020"/>
                <a:ext cx="432000" cy="216000"/>
                <a:chOff x="4373058" y="4190495"/>
                <a:chExt cx="930780" cy="465390"/>
              </a:xfrm>
            </p:grpSpPr>
            <p:sp>
              <p:nvSpPr>
                <p:cNvPr id="188" name="Delay 187">
                  <a:extLst>
                    <a:ext uri="{FF2B5EF4-FFF2-40B4-BE49-F238E27FC236}">
                      <a16:creationId xmlns:a16="http://schemas.microsoft.com/office/drawing/2014/main" id="{41D5508F-88FB-9243-BABD-EEB691429410}"/>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Delay 188">
                  <a:extLst>
                    <a:ext uri="{FF2B5EF4-FFF2-40B4-BE49-F238E27FC236}">
                      <a16:creationId xmlns:a16="http://schemas.microsoft.com/office/drawing/2014/main" id="{9B384F36-182D-6645-92BA-DCB3BE394D85}"/>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40FE110E-57A2-754C-A6D6-F766597D25A8}"/>
                  </a:ext>
                </a:extLst>
              </p:cNvPr>
              <p:cNvGrpSpPr>
                <a:grpSpLocks noChangeAspect="1"/>
              </p:cNvGrpSpPr>
              <p:nvPr userDrawn="1"/>
            </p:nvGrpSpPr>
            <p:grpSpPr>
              <a:xfrm rot="10800000">
                <a:off x="1409871" y="5290555"/>
                <a:ext cx="432000" cy="216000"/>
                <a:chOff x="4373058" y="4190495"/>
                <a:chExt cx="930780" cy="465390"/>
              </a:xfrm>
            </p:grpSpPr>
            <p:sp>
              <p:nvSpPr>
                <p:cNvPr id="186" name="Delay 185">
                  <a:extLst>
                    <a:ext uri="{FF2B5EF4-FFF2-40B4-BE49-F238E27FC236}">
                      <a16:creationId xmlns:a16="http://schemas.microsoft.com/office/drawing/2014/main" id="{89533747-6278-7F4B-ADAD-F7C3F00FD230}"/>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Delay 186">
                  <a:extLst>
                    <a:ext uri="{FF2B5EF4-FFF2-40B4-BE49-F238E27FC236}">
                      <a16:creationId xmlns:a16="http://schemas.microsoft.com/office/drawing/2014/main" id="{EDEEDBCE-BEF4-D245-ABE0-A37E8F97FAAA}"/>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63930E6F-E63A-D743-841F-C4C9E0DD2CCB}"/>
                  </a:ext>
                </a:extLst>
              </p:cNvPr>
              <p:cNvGrpSpPr>
                <a:grpSpLocks noChangeAspect="1"/>
              </p:cNvGrpSpPr>
              <p:nvPr userDrawn="1"/>
            </p:nvGrpSpPr>
            <p:grpSpPr>
              <a:xfrm rot="16200000">
                <a:off x="1409871" y="5839091"/>
                <a:ext cx="432000" cy="216000"/>
                <a:chOff x="4373058" y="4190495"/>
                <a:chExt cx="930780" cy="465390"/>
              </a:xfrm>
            </p:grpSpPr>
            <p:sp>
              <p:nvSpPr>
                <p:cNvPr id="184" name="Delay 183">
                  <a:extLst>
                    <a:ext uri="{FF2B5EF4-FFF2-40B4-BE49-F238E27FC236}">
                      <a16:creationId xmlns:a16="http://schemas.microsoft.com/office/drawing/2014/main" id="{98253487-9CDA-1B4F-BFDD-E666C5768ADD}"/>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Delay 184">
                  <a:extLst>
                    <a:ext uri="{FF2B5EF4-FFF2-40B4-BE49-F238E27FC236}">
                      <a16:creationId xmlns:a16="http://schemas.microsoft.com/office/drawing/2014/main" id="{B82FC4DE-EAED-3244-8A3E-A6B4E83F69F7}"/>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86" name="Group 85">
              <a:extLst>
                <a:ext uri="{FF2B5EF4-FFF2-40B4-BE49-F238E27FC236}">
                  <a16:creationId xmlns:a16="http://schemas.microsoft.com/office/drawing/2014/main" id="{05F64255-7214-6D4A-873B-8097B9449E99}"/>
                </a:ext>
              </a:extLst>
            </p:cNvPr>
            <p:cNvGrpSpPr/>
            <p:nvPr userDrawn="1"/>
          </p:nvGrpSpPr>
          <p:grpSpPr>
            <a:xfrm>
              <a:off x="10041805" y="3536950"/>
              <a:ext cx="432000" cy="2626141"/>
              <a:chOff x="803275" y="3536950"/>
              <a:chExt cx="432000" cy="2626141"/>
            </a:xfrm>
          </p:grpSpPr>
          <p:grpSp>
            <p:nvGrpSpPr>
              <p:cNvPr id="164" name="Group 163">
                <a:extLst>
                  <a:ext uri="{FF2B5EF4-FFF2-40B4-BE49-F238E27FC236}">
                    <a16:creationId xmlns:a16="http://schemas.microsoft.com/office/drawing/2014/main" id="{E229961F-FAF7-C748-858B-ACC33F5EB385}"/>
                  </a:ext>
                </a:extLst>
              </p:cNvPr>
              <p:cNvGrpSpPr>
                <a:grpSpLocks noChangeAspect="1"/>
              </p:cNvGrpSpPr>
              <p:nvPr userDrawn="1"/>
            </p:nvGrpSpPr>
            <p:grpSpPr>
              <a:xfrm rot="10800000">
                <a:off x="803275" y="3536950"/>
                <a:ext cx="432000" cy="216000"/>
                <a:chOff x="4373058" y="4190495"/>
                <a:chExt cx="930780" cy="465390"/>
              </a:xfrm>
            </p:grpSpPr>
            <p:sp>
              <p:nvSpPr>
                <p:cNvPr id="177" name="Delay 176">
                  <a:extLst>
                    <a:ext uri="{FF2B5EF4-FFF2-40B4-BE49-F238E27FC236}">
                      <a16:creationId xmlns:a16="http://schemas.microsoft.com/office/drawing/2014/main" id="{F7C3A6F2-8C01-BC42-9B79-2E48563F2763}"/>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Delay 177">
                  <a:extLst>
                    <a:ext uri="{FF2B5EF4-FFF2-40B4-BE49-F238E27FC236}">
                      <a16:creationId xmlns:a16="http://schemas.microsoft.com/office/drawing/2014/main" id="{EC1CEC36-C1AD-E540-860B-1CBC0D8104DE}"/>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5" name="Group 164">
                <a:extLst>
                  <a:ext uri="{FF2B5EF4-FFF2-40B4-BE49-F238E27FC236}">
                    <a16:creationId xmlns:a16="http://schemas.microsoft.com/office/drawing/2014/main" id="{F4DDB5EE-6E93-5C45-A837-A2B6F8656F95}"/>
                  </a:ext>
                </a:extLst>
              </p:cNvPr>
              <p:cNvGrpSpPr>
                <a:grpSpLocks noChangeAspect="1"/>
              </p:cNvGrpSpPr>
              <p:nvPr userDrawn="1"/>
            </p:nvGrpSpPr>
            <p:grpSpPr>
              <a:xfrm rot="16200000">
                <a:off x="803275" y="4139485"/>
                <a:ext cx="432000" cy="216000"/>
                <a:chOff x="4373058" y="4190495"/>
                <a:chExt cx="930780" cy="465390"/>
              </a:xfrm>
            </p:grpSpPr>
            <p:sp>
              <p:nvSpPr>
                <p:cNvPr id="175" name="Delay 174">
                  <a:extLst>
                    <a:ext uri="{FF2B5EF4-FFF2-40B4-BE49-F238E27FC236}">
                      <a16:creationId xmlns:a16="http://schemas.microsoft.com/office/drawing/2014/main" id="{F64CBA2B-965A-AC4C-86CD-6EE20B667E1F}"/>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Delay 175">
                  <a:extLst>
                    <a:ext uri="{FF2B5EF4-FFF2-40B4-BE49-F238E27FC236}">
                      <a16:creationId xmlns:a16="http://schemas.microsoft.com/office/drawing/2014/main" id="{1F59844B-A356-6C46-AA94-9ECE12E5F429}"/>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6" name="Group 165">
                <a:extLst>
                  <a:ext uri="{FF2B5EF4-FFF2-40B4-BE49-F238E27FC236}">
                    <a16:creationId xmlns:a16="http://schemas.microsoft.com/office/drawing/2014/main" id="{B0DA9B95-F6D8-D14C-BF60-E56852686DA1}"/>
                  </a:ext>
                </a:extLst>
              </p:cNvPr>
              <p:cNvGrpSpPr>
                <a:grpSpLocks noChangeAspect="1"/>
              </p:cNvGrpSpPr>
              <p:nvPr userDrawn="1"/>
            </p:nvGrpSpPr>
            <p:grpSpPr>
              <a:xfrm rot="10800000">
                <a:off x="803275" y="4742020"/>
                <a:ext cx="432000" cy="216000"/>
                <a:chOff x="4373058" y="4190495"/>
                <a:chExt cx="930780" cy="465390"/>
              </a:xfrm>
            </p:grpSpPr>
            <p:sp>
              <p:nvSpPr>
                <p:cNvPr id="173" name="Delay 172">
                  <a:extLst>
                    <a:ext uri="{FF2B5EF4-FFF2-40B4-BE49-F238E27FC236}">
                      <a16:creationId xmlns:a16="http://schemas.microsoft.com/office/drawing/2014/main" id="{E9234B97-8C66-0B42-8CD8-116195B5895E}"/>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Delay 173">
                  <a:extLst>
                    <a:ext uri="{FF2B5EF4-FFF2-40B4-BE49-F238E27FC236}">
                      <a16:creationId xmlns:a16="http://schemas.microsoft.com/office/drawing/2014/main" id="{B045FB7D-2152-B744-ABA5-9B4E3BBCCE73}"/>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6FAA1D75-998E-0A48-AB65-10014C9A6CC3}"/>
                  </a:ext>
                </a:extLst>
              </p:cNvPr>
              <p:cNvGrpSpPr>
                <a:grpSpLocks noChangeAspect="1"/>
              </p:cNvGrpSpPr>
              <p:nvPr userDrawn="1"/>
            </p:nvGrpSpPr>
            <p:grpSpPr>
              <a:xfrm rot="16200000">
                <a:off x="803275" y="5344555"/>
                <a:ext cx="432000" cy="216000"/>
                <a:chOff x="4373058" y="4190495"/>
                <a:chExt cx="930780" cy="465390"/>
              </a:xfrm>
            </p:grpSpPr>
            <p:sp>
              <p:nvSpPr>
                <p:cNvPr id="171" name="Delay 170">
                  <a:extLst>
                    <a:ext uri="{FF2B5EF4-FFF2-40B4-BE49-F238E27FC236}">
                      <a16:creationId xmlns:a16="http://schemas.microsoft.com/office/drawing/2014/main" id="{8C5EE0E1-DB50-6D46-A4D8-3437978A018A}"/>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Delay 171">
                  <a:extLst>
                    <a:ext uri="{FF2B5EF4-FFF2-40B4-BE49-F238E27FC236}">
                      <a16:creationId xmlns:a16="http://schemas.microsoft.com/office/drawing/2014/main" id="{6337E33C-DDC3-3F42-9EEF-154FE4BC9E41}"/>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8" name="Group 167">
                <a:extLst>
                  <a:ext uri="{FF2B5EF4-FFF2-40B4-BE49-F238E27FC236}">
                    <a16:creationId xmlns:a16="http://schemas.microsoft.com/office/drawing/2014/main" id="{A7725536-6101-B142-88E5-5595CC44F23C}"/>
                  </a:ext>
                </a:extLst>
              </p:cNvPr>
              <p:cNvGrpSpPr>
                <a:grpSpLocks noChangeAspect="1"/>
              </p:cNvGrpSpPr>
              <p:nvPr userDrawn="1"/>
            </p:nvGrpSpPr>
            <p:grpSpPr>
              <a:xfrm rot="10800000">
                <a:off x="803275" y="5947091"/>
                <a:ext cx="432000" cy="216000"/>
                <a:chOff x="4373058" y="4190495"/>
                <a:chExt cx="930780" cy="465390"/>
              </a:xfrm>
            </p:grpSpPr>
            <p:sp>
              <p:nvSpPr>
                <p:cNvPr id="169" name="Delay 168">
                  <a:extLst>
                    <a:ext uri="{FF2B5EF4-FFF2-40B4-BE49-F238E27FC236}">
                      <a16:creationId xmlns:a16="http://schemas.microsoft.com/office/drawing/2014/main" id="{2EC0EB08-739A-0E45-8095-1D22D32B6D31}"/>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Delay 169">
                  <a:extLst>
                    <a:ext uri="{FF2B5EF4-FFF2-40B4-BE49-F238E27FC236}">
                      <a16:creationId xmlns:a16="http://schemas.microsoft.com/office/drawing/2014/main" id="{E6D5DB7C-EECC-024A-9082-0D8AAB648AAE}"/>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87" name="Group 86">
              <a:extLst>
                <a:ext uri="{FF2B5EF4-FFF2-40B4-BE49-F238E27FC236}">
                  <a16:creationId xmlns:a16="http://schemas.microsoft.com/office/drawing/2014/main" id="{1AA3351D-1A94-144E-96D1-B93961A8FC71}"/>
                </a:ext>
              </a:extLst>
            </p:cNvPr>
            <p:cNvGrpSpPr/>
            <p:nvPr userDrawn="1"/>
          </p:nvGrpSpPr>
          <p:grpSpPr>
            <a:xfrm>
              <a:off x="10965654" y="3536950"/>
              <a:ext cx="432000" cy="2626141"/>
              <a:chOff x="1409871" y="3536950"/>
              <a:chExt cx="432000" cy="2626141"/>
            </a:xfrm>
          </p:grpSpPr>
          <p:grpSp>
            <p:nvGrpSpPr>
              <p:cNvPr id="88" name="Group 87">
                <a:extLst>
                  <a:ext uri="{FF2B5EF4-FFF2-40B4-BE49-F238E27FC236}">
                    <a16:creationId xmlns:a16="http://schemas.microsoft.com/office/drawing/2014/main" id="{2BDF17AA-1EC5-204E-817C-064E2F9250B0}"/>
                  </a:ext>
                </a:extLst>
              </p:cNvPr>
              <p:cNvGrpSpPr>
                <a:grpSpLocks noChangeAspect="1"/>
              </p:cNvGrpSpPr>
              <p:nvPr userDrawn="1"/>
            </p:nvGrpSpPr>
            <p:grpSpPr>
              <a:xfrm rot="16200000">
                <a:off x="1409871" y="3644950"/>
                <a:ext cx="432000" cy="216000"/>
                <a:chOff x="4373058" y="4190495"/>
                <a:chExt cx="930780" cy="465390"/>
              </a:xfrm>
            </p:grpSpPr>
            <p:sp>
              <p:nvSpPr>
                <p:cNvPr id="162" name="Delay 161">
                  <a:extLst>
                    <a:ext uri="{FF2B5EF4-FFF2-40B4-BE49-F238E27FC236}">
                      <a16:creationId xmlns:a16="http://schemas.microsoft.com/office/drawing/2014/main" id="{E1339ECE-39B7-5549-94C5-716A25260203}"/>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Delay 162">
                  <a:extLst>
                    <a:ext uri="{FF2B5EF4-FFF2-40B4-BE49-F238E27FC236}">
                      <a16:creationId xmlns:a16="http://schemas.microsoft.com/office/drawing/2014/main" id="{D3D444DF-F76C-C14E-A740-3ABF713D26F1}"/>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a:extLst>
                  <a:ext uri="{FF2B5EF4-FFF2-40B4-BE49-F238E27FC236}">
                    <a16:creationId xmlns:a16="http://schemas.microsoft.com/office/drawing/2014/main" id="{77F5E78C-B984-8946-B8FA-67BBDD9C0BF4}"/>
                  </a:ext>
                </a:extLst>
              </p:cNvPr>
              <p:cNvGrpSpPr>
                <a:grpSpLocks noChangeAspect="1"/>
              </p:cNvGrpSpPr>
              <p:nvPr userDrawn="1"/>
            </p:nvGrpSpPr>
            <p:grpSpPr>
              <a:xfrm rot="10800000">
                <a:off x="1409871" y="4193485"/>
                <a:ext cx="432000" cy="216000"/>
                <a:chOff x="4373058" y="4190495"/>
                <a:chExt cx="930780" cy="465390"/>
              </a:xfrm>
            </p:grpSpPr>
            <p:sp>
              <p:nvSpPr>
                <p:cNvPr id="99" name="Delay 98">
                  <a:extLst>
                    <a:ext uri="{FF2B5EF4-FFF2-40B4-BE49-F238E27FC236}">
                      <a16:creationId xmlns:a16="http://schemas.microsoft.com/office/drawing/2014/main" id="{6F00C932-6845-DE41-B978-438F64A6F8FC}"/>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Delay 99">
                  <a:extLst>
                    <a:ext uri="{FF2B5EF4-FFF2-40B4-BE49-F238E27FC236}">
                      <a16:creationId xmlns:a16="http://schemas.microsoft.com/office/drawing/2014/main" id="{67A40F94-8D2F-5744-BD2D-10589333987B}"/>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0" name="Group 89">
                <a:extLst>
                  <a:ext uri="{FF2B5EF4-FFF2-40B4-BE49-F238E27FC236}">
                    <a16:creationId xmlns:a16="http://schemas.microsoft.com/office/drawing/2014/main" id="{C9015951-8DF2-DF46-BABE-758F574493CF}"/>
                  </a:ext>
                </a:extLst>
              </p:cNvPr>
              <p:cNvGrpSpPr>
                <a:grpSpLocks noChangeAspect="1"/>
              </p:cNvGrpSpPr>
              <p:nvPr userDrawn="1"/>
            </p:nvGrpSpPr>
            <p:grpSpPr>
              <a:xfrm rot="16200000">
                <a:off x="1409871" y="4742020"/>
                <a:ext cx="432000" cy="216000"/>
                <a:chOff x="4373058" y="4190495"/>
                <a:chExt cx="930780" cy="465390"/>
              </a:xfrm>
            </p:grpSpPr>
            <p:sp>
              <p:nvSpPr>
                <p:cNvPr id="97" name="Delay 96">
                  <a:extLst>
                    <a:ext uri="{FF2B5EF4-FFF2-40B4-BE49-F238E27FC236}">
                      <a16:creationId xmlns:a16="http://schemas.microsoft.com/office/drawing/2014/main" id="{F12C4196-C567-094E-A047-DB72DB415CC8}"/>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Delay 97">
                  <a:extLst>
                    <a:ext uri="{FF2B5EF4-FFF2-40B4-BE49-F238E27FC236}">
                      <a16:creationId xmlns:a16="http://schemas.microsoft.com/office/drawing/2014/main" id="{026DA56B-6031-C44F-B0E7-D0D5887C0729}"/>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a:extLst>
                  <a:ext uri="{FF2B5EF4-FFF2-40B4-BE49-F238E27FC236}">
                    <a16:creationId xmlns:a16="http://schemas.microsoft.com/office/drawing/2014/main" id="{31A38DA4-EE00-6542-A05E-2B0C384F2CE0}"/>
                  </a:ext>
                </a:extLst>
              </p:cNvPr>
              <p:cNvGrpSpPr>
                <a:grpSpLocks noChangeAspect="1"/>
              </p:cNvGrpSpPr>
              <p:nvPr userDrawn="1"/>
            </p:nvGrpSpPr>
            <p:grpSpPr>
              <a:xfrm rot="10800000">
                <a:off x="1409871" y="5290555"/>
                <a:ext cx="432000" cy="216000"/>
                <a:chOff x="4373058" y="4190495"/>
                <a:chExt cx="930780" cy="465390"/>
              </a:xfrm>
            </p:grpSpPr>
            <p:sp>
              <p:nvSpPr>
                <p:cNvPr id="95" name="Delay 94">
                  <a:extLst>
                    <a:ext uri="{FF2B5EF4-FFF2-40B4-BE49-F238E27FC236}">
                      <a16:creationId xmlns:a16="http://schemas.microsoft.com/office/drawing/2014/main" id="{1C278A2C-9EE8-E849-90F3-E874F8DD2639}"/>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Delay 95">
                  <a:extLst>
                    <a:ext uri="{FF2B5EF4-FFF2-40B4-BE49-F238E27FC236}">
                      <a16:creationId xmlns:a16="http://schemas.microsoft.com/office/drawing/2014/main" id="{9BEFB949-AF09-5143-BC3F-8DD2A38C6638}"/>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a:extLst>
                  <a:ext uri="{FF2B5EF4-FFF2-40B4-BE49-F238E27FC236}">
                    <a16:creationId xmlns:a16="http://schemas.microsoft.com/office/drawing/2014/main" id="{45AA840A-E4EA-8B43-BECA-BFB4D7CF33D6}"/>
                  </a:ext>
                </a:extLst>
              </p:cNvPr>
              <p:cNvGrpSpPr>
                <a:grpSpLocks noChangeAspect="1"/>
              </p:cNvGrpSpPr>
              <p:nvPr userDrawn="1"/>
            </p:nvGrpSpPr>
            <p:grpSpPr>
              <a:xfrm rot="16200000">
                <a:off x="1409871" y="5839091"/>
                <a:ext cx="432000" cy="216000"/>
                <a:chOff x="4373058" y="4190495"/>
                <a:chExt cx="930780" cy="465390"/>
              </a:xfrm>
            </p:grpSpPr>
            <p:sp>
              <p:nvSpPr>
                <p:cNvPr id="93" name="Delay 92">
                  <a:extLst>
                    <a:ext uri="{FF2B5EF4-FFF2-40B4-BE49-F238E27FC236}">
                      <a16:creationId xmlns:a16="http://schemas.microsoft.com/office/drawing/2014/main" id="{69E65ECB-896A-1043-A411-AD48816FC171}"/>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Delay 93">
                  <a:extLst>
                    <a:ext uri="{FF2B5EF4-FFF2-40B4-BE49-F238E27FC236}">
                      <a16:creationId xmlns:a16="http://schemas.microsoft.com/office/drawing/2014/main" id="{1E3A5DD0-D7D6-A542-A0F2-FB5E852AA968}"/>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094068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Section Header">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D28C92-5F44-8945-BE87-8C94A52A3625}"/>
              </a:ext>
            </a:extLst>
          </p:cNvPr>
          <p:cNvSpPr/>
          <p:nvPr userDrawn="1"/>
        </p:nvSpPr>
        <p:spPr>
          <a:xfrm>
            <a:off x="0" y="-1"/>
            <a:ext cx="12191999" cy="29686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9F8D48-55DD-D940-8E4A-5E7D1A7B92B9}"/>
              </a:ext>
            </a:extLst>
          </p:cNvPr>
          <p:cNvSpPr>
            <a:spLocks noGrp="1"/>
          </p:cNvSpPr>
          <p:nvPr>
            <p:ph type="title"/>
          </p:nvPr>
        </p:nvSpPr>
        <p:spPr>
          <a:xfrm>
            <a:off x="803275" y="1881189"/>
            <a:ext cx="10585450" cy="1439862"/>
          </a:xfrm>
        </p:spPr>
        <p:txBody>
          <a:bodyPr anchor="b"/>
          <a:lstStyle>
            <a:lvl1pPr algn="l">
              <a:defRPr sz="6000" b="0" baseline="0"/>
            </a:lvl1pPr>
          </a:lstStyle>
          <a:p>
            <a:r>
              <a:rPr lang="en-US"/>
              <a:t>Click to edit Master title style</a:t>
            </a:r>
          </a:p>
        </p:txBody>
      </p:sp>
      <p:grpSp>
        <p:nvGrpSpPr>
          <p:cNvPr id="4" name="Group 3">
            <a:extLst>
              <a:ext uri="{FF2B5EF4-FFF2-40B4-BE49-F238E27FC236}">
                <a16:creationId xmlns:a16="http://schemas.microsoft.com/office/drawing/2014/main" id="{3724D716-787A-E944-B93B-E325B46159BB}"/>
              </a:ext>
            </a:extLst>
          </p:cNvPr>
          <p:cNvGrpSpPr/>
          <p:nvPr userDrawn="1"/>
        </p:nvGrpSpPr>
        <p:grpSpPr>
          <a:xfrm>
            <a:off x="933810" y="3780000"/>
            <a:ext cx="10325724" cy="2268531"/>
            <a:chOff x="933810" y="3780000"/>
            <a:chExt cx="10325724" cy="2268531"/>
          </a:xfrm>
        </p:grpSpPr>
        <p:grpSp>
          <p:nvGrpSpPr>
            <p:cNvPr id="5" name="Group 4">
              <a:extLst>
                <a:ext uri="{FF2B5EF4-FFF2-40B4-BE49-F238E27FC236}">
                  <a16:creationId xmlns:a16="http://schemas.microsoft.com/office/drawing/2014/main" id="{32654381-0B99-3F40-8629-7E2B1112C245}"/>
                </a:ext>
              </a:extLst>
            </p:cNvPr>
            <p:cNvGrpSpPr/>
            <p:nvPr userDrawn="1"/>
          </p:nvGrpSpPr>
          <p:grpSpPr>
            <a:xfrm>
              <a:off x="933810" y="3780000"/>
              <a:ext cx="1721371" cy="2268531"/>
              <a:chOff x="933810" y="3780000"/>
              <a:chExt cx="1721371" cy="2268531"/>
            </a:xfrm>
          </p:grpSpPr>
          <p:cxnSp>
            <p:nvCxnSpPr>
              <p:cNvPr id="62" name="Straight Connector 61">
                <a:extLst>
                  <a:ext uri="{FF2B5EF4-FFF2-40B4-BE49-F238E27FC236}">
                    <a16:creationId xmlns:a16="http://schemas.microsoft.com/office/drawing/2014/main" id="{C6F915A7-CABC-384F-9EA7-BFC819D0D27C}"/>
                  </a:ext>
                </a:extLst>
              </p:cNvPr>
              <p:cNvCxnSpPr>
                <a:cxnSpLocks noChangeAspect="1"/>
              </p:cNvCxnSpPr>
              <p:nvPr userDrawn="1"/>
            </p:nvCxnSpPr>
            <p:spPr>
              <a:xfrm>
                <a:off x="933810" y="3780000"/>
                <a:ext cx="0" cy="1271683"/>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7652D0D-DAB7-A34D-BC51-10D1D7E6A937}"/>
                  </a:ext>
                </a:extLst>
              </p:cNvPr>
              <p:cNvCxnSpPr>
                <a:cxnSpLocks noChangeAspect="1"/>
              </p:cNvCxnSpPr>
              <p:nvPr userDrawn="1"/>
            </p:nvCxnSpPr>
            <p:spPr>
              <a:xfrm>
                <a:off x="1364153" y="3780000"/>
                <a:ext cx="0" cy="222374"/>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DC9CBCD-FE0D-364E-A4CC-5ED5C5B6AC23}"/>
                  </a:ext>
                </a:extLst>
              </p:cNvPr>
              <p:cNvCxnSpPr>
                <a:cxnSpLocks noChangeAspect="1"/>
              </p:cNvCxnSpPr>
              <p:nvPr userDrawn="1"/>
            </p:nvCxnSpPr>
            <p:spPr>
              <a:xfrm>
                <a:off x="1794496" y="3780000"/>
                <a:ext cx="0" cy="889436"/>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2C49BFD-5EDB-3D4D-9DDB-51C403360F41}"/>
                  </a:ext>
                </a:extLst>
              </p:cNvPr>
              <p:cNvCxnSpPr>
                <a:cxnSpLocks noChangeAspect="1"/>
              </p:cNvCxnSpPr>
              <p:nvPr userDrawn="1"/>
            </p:nvCxnSpPr>
            <p:spPr>
              <a:xfrm>
                <a:off x="2224839" y="3780000"/>
                <a:ext cx="0" cy="166143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F29294C-95F5-3F42-AD7B-FC3E8D61D55E}"/>
                  </a:ext>
                </a:extLst>
              </p:cNvPr>
              <p:cNvCxnSpPr>
                <a:cxnSpLocks noChangeAspect="1"/>
              </p:cNvCxnSpPr>
              <p:nvPr userDrawn="1"/>
            </p:nvCxnSpPr>
            <p:spPr>
              <a:xfrm>
                <a:off x="2655181" y="3780000"/>
                <a:ext cx="0" cy="222374"/>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1283919-728E-CB44-8851-0F6681837844}"/>
                  </a:ext>
                </a:extLst>
              </p:cNvPr>
              <p:cNvCxnSpPr>
                <a:cxnSpLocks noChangeAspect="1"/>
              </p:cNvCxnSpPr>
              <p:nvPr userDrawn="1"/>
            </p:nvCxnSpPr>
            <p:spPr>
              <a:xfrm>
                <a:off x="933810" y="5441430"/>
                <a:ext cx="0" cy="60710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2E3B7EA-3C2F-3949-AB79-544A71859165}"/>
                  </a:ext>
                </a:extLst>
              </p:cNvPr>
              <p:cNvCxnSpPr>
                <a:cxnSpLocks noChangeAspect="1"/>
              </p:cNvCxnSpPr>
              <p:nvPr userDrawn="1"/>
            </p:nvCxnSpPr>
            <p:spPr>
              <a:xfrm>
                <a:off x="1364153" y="4447060"/>
                <a:ext cx="0" cy="567148"/>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BCDB33F-5D69-3140-AB8B-CE7D50F9F2FF}"/>
                  </a:ext>
                </a:extLst>
              </p:cNvPr>
              <p:cNvCxnSpPr>
                <a:cxnSpLocks noChangeAspect="1"/>
              </p:cNvCxnSpPr>
              <p:nvPr userDrawn="1"/>
            </p:nvCxnSpPr>
            <p:spPr>
              <a:xfrm>
                <a:off x="1364153" y="5441430"/>
                <a:ext cx="0" cy="60710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2A284CE-3951-CB4C-B850-3ADE8E03DC47}"/>
                  </a:ext>
                </a:extLst>
              </p:cNvPr>
              <p:cNvCxnSpPr>
                <a:cxnSpLocks noChangeAspect="1"/>
              </p:cNvCxnSpPr>
              <p:nvPr userDrawn="1"/>
            </p:nvCxnSpPr>
            <p:spPr>
              <a:xfrm>
                <a:off x="1794496" y="5106627"/>
                <a:ext cx="0" cy="334803"/>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DC681F5-D944-804D-9416-C7237434AEE9}"/>
                  </a:ext>
                </a:extLst>
              </p:cNvPr>
              <p:cNvCxnSpPr>
                <a:cxnSpLocks noChangeAspect="1"/>
              </p:cNvCxnSpPr>
              <p:nvPr userDrawn="1"/>
            </p:nvCxnSpPr>
            <p:spPr>
              <a:xfrm>
                <a:off x="2224839" y="5868648"/>
                <a:ext cx="0" cy="1798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FD72A79-8751-7044-8221-A8F4DFB107CB}"/>
                  </a:ext>
                </a:extLst>
              </p:cNvPr>
              <p:cNvCxnSpPr>
                <a:cxnSpLocks noChangeAspect="1"/>
              </p:cNvCxnSpPr>
              <p:nvPr userDrawn="1"/>
            </p:nvCxnSpPr>
            <p:spPr>
              <a:xfrm>
                <a:off x="2655181" y="4432070"/>
                <a:ext cx="0" cy="36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335EF3B-858B-A943-B6E4-9ACBF20A3CD2}"/>
                  </a:ext>
                </a:extLst>
              </p:cNvPr>
              <p:cNvCxnSpPr>
                <a:cxnSpLocks noChangeAspect="1"/>
              </p:cNvCxnSpPr>
              <p:nvPr userDrawn="1"/>
            </p:nvCxnSpPr>
            <p:spPr>
              <a:xfrm>
                <a:off x="2655181" y="4874280"/>
                <a:ext cx="0" cy="117425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6811372-AC07-7648-94C8-BA4A576F14E7}"/>
                  </a:ext>
                </a:extLst>
              </p:cNvPr>
              <p:cNvCxnSpPr>
                <a:cxnSpLocks noChangeAspect="1"/>
              </p:cNvCxnSpPr>
              <p:nvPr userDrawn="1"/>
            </p:nvCxnSpPr>
            <p:spPr>
              <a:xfrm>
                <a:off x="1794496" y="5863629"/>
                <a:ext cx="0" cy="184902"/>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B36CAB6E-ABC2-284C-8019-4BEF3DAC53AE}"/>
                </a:ext>
              </a:extLst>
            </p:cNvPr>
            <p:cNvGrpSpPr/>
            <p:nvPr userDrawn="1"/>
          </p:nvGrpSpPr>
          <p:grpSpPr>
            <a:xfrm>
              <a:off x="3084898" y="3780000"/>
              <a:ext cx="1721371" cy="2268531"/>
              <a:chOff x="3210050" y="3780000"/>
              <a:chExt cx="1721371" cy="2268531"/>
            </a:xfrm>
          </p:grpSpPr>
          <p:cxnSp>
            <p:nvCxnSpPr>
              <p:cNvPr id="49" name="Straight Connector 48">
                <a:extLst>
                  <a:ext uri="{FF2B5EF4-FFF2-40B4-BE49-F238E27FC236}">
                    <a16:creationId xmlns:a16="http://schemas.microsoft.com/office/drawing/2014/main" id="{22EC5999-A794-D64D-8CF6-FC6370985519}"/>
                  </a:ext>
                </a:extLst>
              </p:cNvPr>
              <p:cNvCxnSpPr>
                <a:cxnSpLocks noChangeAspect="1"/>
              </p:cNvCxnSpPr>
              <p:nvPr userDrawn="1"/>
            </p:nvCxnSpPr>
            <p:spPr>
              <a:xfrm flipV="1">
                <a:off x="3210050" y="4776848"/>
                <a:ext cx="0" cy="1271683"/>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D8B06D2-15E4-3C4B-8253-898458F21219}"/>
                  </a:ext>
                </a:extLst>
              </p:cNvPr>
              <p:cNvCxnSpPr>
                <a:cxnSpLocks noChangeAspect="1"/>
              </p:cNvCxnSpPr>
              <p:nvPr userDrawn="1"/>
            </p:nvCxnSpPr>
            <p:spPr>
              <a:xfrm flipV="1">
                <a:off x="3640393" y="5826157"/>
                <a:ext cx="0" cy="222374"/>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593102E-A5FF-A84D-A79F-5F18A2D70DCB}"/>
                  </a:ext>
                </a:extLst>
              </p:cNvPr>
              <p:cNvCxnSpPr>
                <a:cxnSpLocks noChangeAspect="1"/>
              </p:cNvCxnSpPr>
              <p:nvPr userDrawn="1"/>
            </p:nvCxnSpPr>
            <p:spPr>
              <a:xfrm flipV="1">
                <a:off x="4070736" y="5159095"/>
                <a:ext cx="0" cy="889436"/>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32D831C-FDCD-DC4B-BB33-D851A89F523F}"/>
                  </a:ext>
                </a:extLst>
              </p:cNvPr>
              <p:cNvCxnSpPr>
                <a:cxnSpLocks noChangeAspect="1"/>
              </p:cNvCxnSpPr>
              <p:nvPr userDrawn="1"/>
            </p:nvCxnSpPr>
            <p:spPr>
              <a:xfrm flipV="1">
                <a:off x="4501079" y="4387101"/>
                <a:ext cx="0" cy="166143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22BDC5A-7358-B847-B272-FFEC5B6F589A}"/>
                  </a:ext>
                </a:extLst>
              </p:cNvPr>
              <p:cNvCxnSpPr>
                <a:cxnSpLocks noChangeAspect="1"/>
              </p:cNvCxnSpPr>
              <p:nvPr userDrawn="1"/>
            </p:nvCxnSpPr>
            <p:spPr>
              <a:xfrm flipV="1">
                <a:off x="4931421" y="5826157"/>
                <a:ext cx="0" cy="222374"/>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1BD3D80-F969-CB4C-8ACF-00F675F17F07}"/>
                  </a:ext>
                </a:extLst>
              </p:cNvPr>
              <p:cNvCxnSpPr>
                <a:cxnSpLocks noChangeAspect="1"/>
              </p:cNvCxnSpPr>
              <p:nvPr userDrawn="1"/>
            </p:nvCxnSpPr>
            <p:spPr>
              <a:xfrm flipV="1">
                <a:off x="3210050" y="3780000"/>
                <a:ext cx="0" cy="60710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79CC773-DE48-2D47-9F23-A33BC688DD0D}"/>
                  </a:ext>
                </a:extLst>
              </p:cNvPr>
              <p:cNvCxnSpPr>
                <a:cxnSpLocks noChangeAspect="1"/>
              </p:cNvCxnSpPr>
              <p:nvPr userDrawn="1"/>
            </p:nvCxnSpPr>
            <p:spPr>
              <a:xfrm flipV="1">
                <a:off x="3640393" y="4814323"/>
                <a:ext cx="0" cy="567148"/>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F85706D-82C5-094A-A2FC-DFDE0E62BB05}"/>
                  </a:ext>
                </a:extLst>
              </p:cNvPr>
              <p:cNvCxnSpPr>
                <a:cxnSpLocks noChangeAspect="1"/>
              </p:cNvCxnSpPr>
              <p:nvPr userDrawn="1"/>
            </p:nvCxnSpPr>
            <p:spPr>
              <a:xfrm flipV="1">
                <a:off x="3640393" y="3780000"/>
                <a:ext cx="0" cy="60710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C49BAD9-940D-374E-ACE6-559EC5BC3FE5}"/>
                  </a:ext>
                </a:extLst>
              </p:cNvPr>
              <p:cNvCxnSpPr>
                <a:cxnSpLocks noChangeAspect="1"/>
              </p:cNvCxnSpPr>
              <p:nvPr userDrawn="1"/>
            </p:nvCxnSpPr>
            <p:spPr>
              <a:xfrm flipV="1">
                <a:off x="4070736" y="4387101"/>
                <a:ext cx="0" cy="33480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3E74263-F9F3-5B4A-885C-49C26DB51DAF}"/>
                  </a:ext>
                </a:extLst>
              </p:cNvPr>
              <p:cNvCxnSpPr>
                <a:cxnSpLocks noChangeAspect="1"/>
              </p:cNvCxnSpPr>
              <p:nvPr userDrawn="1"/>
            </p:nvCxnSpPr>
            <p:spPr>
              <a:xfrm flipV="1">
                <a:off x="4501079" y="3780000"/>
                <a:ext cx="0" cy="179883"/>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279EDD7-1D38-CF42-A89F-564D2208F6C7}"/>
                  </a:ext>
                </a:extLst>
              </p:cNvPr>
              <p:cNvCxnSpPr>
                <a:cxnSpLocks noChangeAspect="1"/>
              </p:cNvCxnSpPr>
              <p:nvPr userDrawn="1"/>
            </p:nvCxnSpPr>
            <p:spPr>
              <a:xfrm flipV="1">
                <a:off x="4931421" y="5392861"/>
                <a:ext cx="0" cy="36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C0CEDDA-13AE-A247-9CD0-134ADBE1CE48}"/>
                  </a:ext>
                </a:extLst>
              </p:cNvPr>
              <p:cNvCxnSpPr>
                <a:cxnSpLocks noChangeAspect="1"/>
              </p:cNvCxnSpPr>
              <p:nvPr userDrawn="1"/>
            </p:nvCxnSpPr>
            <p:spPr>
              <a:xfrm flipV="1">
                <a:off x="4931421" y="3780000"/>
                <a:ext cx="0" cy="117425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80694C0-29AF-2242-B6F6-B3F05F31BBA6}"/>
                  </a:ext>
                </a:extLst>
              </p:cNvPr>
              <p:cNvCxnSpPr>
                <a:cxnSpLocks noChangeAspect="1"/>
              </p:cNvCxnSpPr>
              <p:nvPr userDrawn="1"/>
            </p:nvCxnSpPr>
            <p:spPr>
              <a:xfrm flipV="1">
                <a:off x="4070736" y="3780000"/>
                <a:ext cx="0" cy="184902"/>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DF9A082B-1517-DC49-B90C-7AC23A056D09}"/>
                </a:ext>
              </a:extLst>
            </p:cNvPr>
            <p:cNvGrpSpPr/>
            <p:nvPr userDrawn="1"/>
          </p:nvGrpSpPr>
          <p:grpSpPr>
            <a:xfrm>
              <a:off x="5235986" y="3780000"/>
              <a:ext cx="1721371" cy="2268531"/>
              <a:chOff x="933810" y="3780000"/>
              <a:chExt cx="1721371" cy="2268531"/>
            </a:xfrm>
          </p:grpSpPr>
          <p:cxnSp>
            <p:nvCxnSpPr>
              <p:cNvPr id="36" name="Straight Connector 35">
                <a:extLst>
                  <a:ext uri="{FF2B5EF4-FFF2-40B4-BE49-F238E27FC236}">
                    <a16:creationId xmlns:a16="http://schemas.microsoft.com/office/drawing/2014/main" id="{08EF5890-146D-0C45-8400-AEC4DA5FBD70}"/>
                  </a:ext>
                </a:extLst>
              </p:cNvPr>
              <p:cNvCxnSpPr>
                <a:cxnSpLocks noChangeAspect="1"/>
              </p:cNvCxnSpPr>
              <p:nvPr userDrawn="1"/>
            </p:nvCxnSpPr>
            <p:spPr>
              <a:xfrm>
                <a:off x="933810" y="3780000"/>
                <a:ext cx="0" cy="1271683"/>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A21D928-2075-F444-BF1D-99413317C203}"/>
                  </a:ext>
                </a:extLst>
              </p:cNvPr>
              <p:cNvCxnSpPr>
                <a:cxnSpLocks noChangeAspect="1"/>
              </p:cNvCxnSpPr>
              <p:nvPr userDrawn="1"/>
            </p:nvCxnSpPr>
            <p:spPr>
              <a:xfrm>
                <a:off x="1364153" y="3780000"/>
                <a:ext cx="0" cy="222374"/>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2A4771E-97E2-2943-979E-BA48DD83626B}"/>
                  </a:ext>
                </a:extLst>
              </p:cNvPr>
              <p:cNvCxnSpPr>
                <a:cxnSpLocks noChangeAspect="1"/>
              </p:cNvCxnSpPr>
              <p:nvPr userDrawn="1"/>
            </p:nvCxnSpPr>
            <p:spPr>
              <a:xfrm>
                <a:off x="1794496" y="3780000"/>
                <a:ext cx="0" cy="889436"/>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40AFF34-9513-5743-A197-C31FC01EEE9B}"/>
                  </a:ext>
                </a:extLst>
              </p:cNvPr>
              <p:cNvCxnSpPr>
                <a:cxnSpLocks noChangeAspect="1"/>
              </p:cNvCxnSpPr>
              <p:nvPr userDrawn="1"/>
            </p:nvCxnSpPr>
            <p:spPr>
              <a:xfrm>
                <a:off x="2224839" y="3780000"/>
                <a:ext cx="0" cy="166143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569BFC5-D76F-BB4C-B4A2-E3078CF55432}"/>
                  </a:ext>
                </a:extLst>
              </p:cNvPr>
              <p:cNvCxnSpPr>
                <a:cxnSpLocks noChangeAspect="1"/>
              </p:cNvCxnSpPr>
              <p:nvPr userDrawn="1"/>
            </p:nvCxnSpPr>
            <p:spPr>
              <a:xfrm>
                <a:off x="2655181" y="3780000"/>
                <a:ext cx="0" cy="222374"/>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D52953A-F836-FA44-9845-FF386399B2DC}"/>
                  </a:ext>
                </a:extLst>
              </p:cNvPr>
              <p:cNvCxnSpPr>
                <a:cxnSpLocks noChangeAspect="1"/>
              </p:cNvCxnSpPr>
              <p:nvPr userDrawn="1"/>
            </p:nvCxnSpPr>
            <p:spPr>
              <a:xfrm>
                <a:off x="933810" y="5441430"/>
                <a:ext cx="0" cy="60710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64155A6-DBE5-CD46-9055-AA6050C7F272}"/>
                  </a:ext>
                </a:extLst>
              </p:cNvPr>
              <p:cNvCxnSpPr>
                <a:cxnSpLocks noChangeAspect="1"/>
              </p:cNvCxnSpPr>
              <p:nvPr userDrawn="1"/>
            </p:nvCxnSpPr>
            <p:spPr>
              <a:xfrm>
                <a:off x="1364153" y="4447060"/>
                <a:ext cx="0" cy="567148"/>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4B39C9D-03EA-E94B-B13F-A20A5CF9C5AF}"/>
                  </a:ext>
                </a:extLst>
              </p:cNvPr>
              <p:cNvCxnSpPr>
                <a:cxnSpLocks noChangeAspect="1"/>
              </p:cNvCxnSpPr>
              <p:nvPr userDrawn="1"/>
            </p:nvCxnSpPr>
            <p:spPr>
              <a:xfrm>
                <a:off x="1364153" y="5441430"/>
                <a:ext cx="0" cy="60710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88988AF-85BF-1B4C-ABED-D34289D3AAFC}"/>
                  </a:ext>
                </a:extLst>
              </p:cNvPr>
              <p:cNvCxnSpPr>
                <a:cxnSpLocks noChangeAspect="1"/>
              </p:cNvCxnSpPr>
              <p:nvPr userDrawn="1"/>
            </p:nvCxnSpPr>
            <p:spPr>
              <a:xfrm>
                <a:off x="1794496" y="5106627"/>
                <a:ext cx="0" cy="334803"/>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88AD031-522C-3B46-85BD-B3C155572172}"/>
                  </a:ext>
                </a:extLst>
              </p:cNvPr>
              <p:cNvCxnSpPr>
                <a:cxnSpLocks noChangeAspect="1"/>
              </p:cNvCxnSpPr>
              <p:nvPr userDrawn="1"/>
            </p:nvCxnSpPr>
            <p:spPr>
              <a:xfrm>
                <a:off x="2224839" y="5868648"/>
                <a:ext cx="0" cy="1798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CE5FD79-3CF3-6541-A4F2-98BDABC6141D}"/>
                  </a:ext>
                </a:extLst>
              </p:cNvPr>
              <p:cNvCxnSpPr>
                <a:cxnSpLocks noChangeAspect="1"/>
              </p:cNvCxnSpPr>
              <p:nvPr userDrawn="1"/>
            </p:nvCxnSpPr>
            <p:spPr>
              <a:xfrm>
                <a:off x="2655181" y="4432070"/>
                <a:ext cx="0" cy="36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4B70197-168F-B447-903A-8AF38B2FB9FE}"/>
                  </a:ext>
                </a:extLst>
              </p:cNvPr>
              <p:cNvCxnSpPr>
                <a:cxnSpLocks noChangeAspect="1"/>
              </p:cNvCxnSpPr>
              <p:nvPr userDrawn="1"/>
            </p:nvCxnSpPr>
            <p:spPr>
              <a:xfrm>
                <a:off x="2655181" y="4874280"/>
                <a:ext cx="0" cy="117425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1F9D430-1194-B141-93BF-B3B7C7E6F208}"/>
                  </a:ext>
                </a:extLst>
              </p:cNvPr>
              <p:cNvCxnSpPr>
                <a:cxnSpLocks noChangeAspect="1"/>
              </p:cNvCxnSpPr>
              <p:nvPr userDrawn="1"/>
            </p:nvCxnSpPr>
            <p:spPr>
              <a:xfrm>
                <a:off x="1794496" y="5863629"/>
                <a:ext cx="0" cy="184902"/>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B7C7DEAB-155D-F341-A3F0-73B7BF1AC1C6}"/>
                </a:ext>
              </a:extLst>
            </p:cNvPr>
            <p:cNvGrpSpPr/>
            <p:nvPr userDrawn="1"/>
          </p:nvGrpSpPr>
          <p:grpSpPr>
            <a:xfrm>
              <a:off x="7387074" y="3780000"/>
              <a:ext cx="1721371" cy="2268531"/>
              <a:chOff x="3210050" y="3780000"/>
              <a:chExt cx="1721371" cy="2268531"/>
            </a:xfrm>
          </p:grpSpPr>
          <p:cxnSp>
            <p:nvCxnSpPr>
              <p:cNvPr id="23" name="Straight Connector 22">
                <a:extLst>
                  <a:ext uri="{FF2B5EF4-FFF2-40B4-BE49-F238E27FC236}">
                    <a16:creationId xmlns:a16="http://schemas.microsoft.com/office/drawing/2014/main" id="{6FD3255C-643E-D24F-935E-2A6015045060}"/>
                  </a:ext>
                </a:extLst>
              </p:cNvPr>
              <p:cNvCxnSpPr>
                <a:cxnSpLocks noChangeAspect="1"/>
              </p:cNvCxnSpPr>
              <p:nvPr userDrawn="1"/>
            </p:nvCxnSpPr>
            <p:spPr>
              <a:xfrm flipV="1">
                <a:off x="3210050" y="4776848"/>
                <a:ext cx="0" cy="1271683"/>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20845BB-76E4-5B4B-9E95-CDF3FECE6286}"/>
                  </a:ext>
                </a:extLst>
              </p:cNvPr>
              <p:cNvCxnSpPr>
                <a:cxnSpLocks noChangeAspect="1"/>
              </p:cNvCxnSpPr>
              <p:nvPr userDrawn="1"/>
            </p:nvCxnSpPr>
            <p:spPr>
              <a:xfrm flipV="1">
                <a:off x="3640393" y="5826157"/>
                <a:ext cx="0" cy="222374"/>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D5B7318-4584-7745-814C-64297259B0AB}"/>
                  </a:ext>
                </a:extLst>
              </p:cNvPr>
              <p:cNvCxnSpPr>
                <a:cxnSpLocks noChangeAspect="1"/>
              </p:cNvCxnSpPr>
              <p:nvPr userDrawn="1"/>
            </p:nvCxnSpPr>
            <p:spPr>
              <a:xfrm flipV="1">
                <a:off x="4070736" y="5159095"/>
                <a:ext cx="0" cy="889436"/>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2AE3106-C4AF-B346-A325-ADFDCD2F52EC}"/>
                  </a:ext>
                </a:extLst>
              </p:cNvPr>
              <p:cNvCxnSpPr>
                <a:cxnSpLocks noChangeAspect="1"/>
              </p:cNvCxnSpPr>
              <p:nvPr userDrawn="1"/>
            </p:nvCxnSpPr>
            <p:spPr>
              <a:xfrm flipV="1">
                <a:off x="4501079" y="4387101"/>
                <a:ext cx="0" cy="166143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2F0B705-90D3-8340-9373-84C91694F32D}"/>
                  </a:ext>
                </a:extLst>
              </p:cNvPr>
              <p:cNvCxnSpPr>
                <a:cxnSpLocks noChangeAspect="1"/>
              </p:cNvCxnSpPr>
              <p:nvPr userDrawn="1"/>
            </p:nvCxnSpPr>
            <p:spPr>
              <a:xfrm flipV="1">
                <a:off x="4931421" y="5826157"/>
                <a:ext cx="0" cy="222374"/>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737A3E-4070-514F-8A76-7AAAFDBCC48C}"/>
                  </a:ext>
                </a:extLst>
              </p:cNvPr>
              <p:cNvCxnSpPr>
                <a:cxnSpLocks noChangeAspect="1"/>
              </p:cNvCxnSpPr>
              <p:nvPr userDrawn="1"/>
            </p:nvCxnSpPr>
            <p:spPr>
              <a:xfrm flipV="1">
                <a:off x="3210050" y="3780000"/>
                <a:ext cx="0" cy="60710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1D268F-25D3-DB49-A502-D5A4124A44C9}"/>
                  </a:ext>
                </a:extLst>
              </p:cNvPr>
              <p:cNvCxnSpPr>
                <a:cxnSpLocks noChangeAspect="1"/>
              </p:cNvCxnSpPr>
              <p:nvPr userDrawn="1"/>
            </p:nvCxnSpPr>
            <p:spPr>
              <a:xfrm flipV="1">
                <a:off x="3640393" y="4814323"/>
                <a:ext cx="0" cy="567148"/>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53F249C-8710-6948-8DF3-FFE93E64978C}"/>
                  </a:ext>
                </a:extLst>
              </p:cNvPr>
              <p:cNvCxnSpPr>
                <a:cxnSpLocks noChangeAspect="1"/>
              </p:cNvCxnSpPr>
              <p:nvPr userDrawn="1"/>
            </p:nvCxnSpPr>
            <p:spPr>
              <a:xfrm flipV="1">
                <a:off x="3640393" y="3780000"/>
                <a:ext cx="0" cy="60710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909CE49-432D-034E-B559-70F2285C19A3}"/>
                  </a:ext>
                </a:extLst>
              </p:cNvPr>
              <p:cNvCxnSpPr>
                <a:cxnSpLocks noChangeAspect="1"/>
              </p:cNvCxnSpPr>
              <p:nvPr userDrawn="1"/>
            </p:nvCxnSpPr>
            <p:spPr>
              <a:xfrm flipV="1">
                <a:off x="4070736" y="4387101"/>
                <a:ext cx="0" cy="33480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7D5BA5C-0743-C345-9DA5-A98FD367B48E}"/>
                  </a:ext>
                </a:extLst>
              </p:cNvPr>
              <p:cNvCxnSpPr>
                <a:cxnSpLocks noChangeAspect="1"/>
              </p:cNvCxnSpPr>
              <p:nvPr userDrawn="1"/>
            </p:nvCxnSpPr>
            <p:spPr>
              <a:xfrm flipV="1">
                <a:off x="4501079" y="3780000"/>
                <a:ext cx="0" cy="179883"/>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05EEBF-9E1E-7840-A73D-32F072AD82E6}"/>
                  </a:ext>
                </a:extLst>
              </p:cNvPr>
              <p:cNvCxnSpPr>
                <a:cxnSpLocks noChangeAspect="1"/>
              </p:cNvCxnSpPr>
              <p:nvPr userDrawn="1"/>
            </p:nvCxnSpPr>
            <p:spPr>
              <a:xfrm flipV="1">
                <a:off x="4931421" y="5392861"/>
                <a:ext cx="0" cy="36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9BC9830-F464-CB44-9B94-71B2048683AE}"/>
                  </a:ext>
                </a:extLst>
              </p:cNvPr>
              <p:cNvCxnSpPr>
                <a:cxnSpLocks noChangeAspect="1"/>
              </p:cNvCxnSpPr>
              <p:nvPr userDrawn="1"/>
            </p:nvCxnSpPr>
            <p:spPr>
              <a:xfrm flipV="1">
                <a:off x="4931421" y="3780000"/>
                <a:ext cx="0" cy="117425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33ED290-5380-274A-8018-D11BAE447A31}"/>
                  </a:ext>
                </a:extLst>
              </p:cNvPr>
              <p:cNvCxnSpPr>
                <a:cxnSpLocks noChangeAspect="1"/>
              </p:cNvCxnSpPr>
              <p:nvPr userDrawn="1"/>
            </p:nvCxnSpPr>
            <p:spPr>
              <a:xfrm flipV="1">
                <a:off x="4070736" y="3780000"/>
                <a:ext cx="0" cy="184902"/>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8CC6D52D-AE27-4C45-9BC9-EFCB74575A8A}"/>
                </a:ext>
              </a:extLst>
            </p:cNvPr>
            <p:cNvGrpSpPr/>
            <p:nvPr userDrawn="1"/>
          </p:nvGrpSpPr>
          <p:grpSpPr>
            <a:xfrm>
              <a:off x="9538163" y="3780000"/>
              <a:ext cx="1721371" cy="2268531"/>
              <a:chOff x="933810" y="3780000"/>
              <a:chExt cx="1721371" cy="2268531"/>
            </a:xfrm>
          </p:grpSpPr>
          <p:cxnSp>
            <p:nvCxnSpPr>
              <p:cNvPr id="10" name="Straight Connector 9">
                <a:extLst>
                  <a:ext uri="{FF2B5EF4-FFF2-40B4-BE49-F238E27FC236}">
                    <a16:creationId xmlns:a16="http://schemas.microsoft.com/office/drawing/2014/main" id="{3504FC54-D10B-8545-B5DB-FC4DC0E618C4}"/>
                  </a:ext>
                </a:extLst>
              </p:cNvPr>
              <p:cNvCxnSpPr>
                <a:cxnSpLocks noChangeAspect="1"/>
              </p:cNvCxnSpPr>
              <p:nvPr userDrawn="1"/>
            </p:nvCxnSpPr>
            <p:spPr>
              <a:xfrm>
                <a:off x="933810" y="3780000"/>
                <a:ext cx="0" cy="1271683"/>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8029747-EAD8-814B-B1D7-EB20AB04C504}"/>
                  </a:ext>
                </a:extLst>
              </p:cNvPr>
              <p:cNvCxnSpPr>
                <a:cxnSpLocks noChangeAspect="1"/>
              </p:cNvCxnSpPr>
              <p:nvPr userDrawn="1"/>
            </p:nvCxnSpPr>
            <p:spPr>
              <a:xfrm>
                <a:off x="1364153" y="3780000"/>
                <a:ext cx="0" cy="222374"/>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9B55E6-B8F3-AC4A-81E0-539540CA5B43}"/>
                  </a:ext>
                </a:extLst>
              </p:cNvPr>
              <p:cNvCxnSpPr>
                <a:cxnSpLocks noChangeAspect="1"/>
              </p:cNvCxnSpPr>
              <p:nvPr userDrawn="1"/>
            </p:nvCxnSpPr>
            <p:spPr>
              <a:xfrm>
                <a:off x="1794496" y="3780000"/>
                <a:ext cx="0" cy="889436"/>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52353D-8962-2541-8906-9BB2EDF5AFE2}"/>
                  </a:ext>
                </a:extLst>
              </p:cNvPr>
              <p:cNvCxnSpPr>
                <a:cxnSpLocks noChangeAspect="1"/>
              </p:cNvCxnSpPr>
              <p:nvPr userDrawn="1"/>
            </p:nvCxnSpPr>
            <p:spPr>
              <a:xfrm>
                <a:off x="2224839" y="3780000"/>
                <a:ext cx="0" cy="166143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5129D97-095C-DF45-8C1F-115EEE45CED8}"/>
                  </a:ext>
                </a:extLst>
              </p:cNvPr>
              <p:cNvCxnSpPr>
                <a:cxnSpLocks noChangeAspect="1"/>
              </p:cNvCxnSpPr>
              <p:nvPr userDrawn="1"/>
            </p:nvCxnSpPr>
            <p:spPr>
              <a:xfrm>
                <a:off x="2655181" y="3780000"/>
                <a:ext cx="0" cy="222374"/>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DA9A586-7899-1743-8217-E7B9E5BA6125}"/>
                  </a:ext>
                </a:extLst>
              </p:cNvPr>
              <p:cNvCxnSpPr>
                <a:cxnSpLocks noChangeAspect="1"/>
              </p:cNvCxnSpPr>
              <p:nvPr userDrawn="1"/>
            </p:nvCxnSpPr>
            <p:spPr>
              <a:xfrm>
                <a:off x="933810" y="5441430"/>
                <a:ext cx="0" cy="60710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0A56A35-295C-1047-8FAC-0BEEB6112D63}"/>
                  </a:ext>
                </a:extLst>
              </p:cNvPr>
              <p:cNvCxnSpPr>
                <a:cxnSpLocks noChangeAspect="1"/>
              </p:cNvCxnSpPr>
              <p:nvPr userDrawn="1"/>
            </p:nvCxnSpPr>
            <p:spPr>
              <a:xfrm>
                <a:off x="1364153" y="4447060"/>
                <a:ext cx="0" cy="567148"/>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45C5A83-9015-D140-ACAD-ABF3509E1304}"/>
                  </a:ext>
                </a:extLst>
              </p:cNvPr>
              <p:cNvCxnSpPr>
                <a:cxnSpLocks noChangeAspect="1"/>
              </p:cNvCxnSpPr>
              <p:nvPr userDrawn="1"/>
            </p:nvCxnSpPr>
            <p:spPr>
              <a:xfrm>
                <a:off x="1364153" y="5441430"/>
                <a:ext cx="0" cy="60710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EBEF345-ACA0-1244-877C-38A9BD4DCD4E}"/>
                  </a:ext>
                </a:extLst>
              </p:cNvPr>
              <p:cNvCxnSpPr>
                <a:cxnSpLocks noChangeAspect="1"/>
              </p:cNvCxnSpPr>
              <p:nvPr userDrawn="1"/>
            </p:nvCxnSpPr>
            <p:spPr>
              <a:xfrm>
                <a:off x="1794496" y="5106627"/>
                <a:ext cx="0" cy="334803"/>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7C97680-B9D7-2444-BC3D-1400522914FD}"/>
                  </a:ext>
                </a:extLst>
              </p:cNvPr>
              <p:cNvCxnSpPr>
                <a:cxnSpLocks noChangeAspect="1"/>
              </p:cNvCxnSpPr>
              <p:nvPr userDrawn="1"/>
            </p:nvCxnSpPr>
            <p:spPr>
              <a:xfrm>
                <a:off x="2224839" y="5868648"/>
                <a:ext cx="0" cy="1798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1CE098A-14E2-2E40-9D24-33F85FB9E5A5}"/>
                  </a:ext>
                </a:extLst>
              </p:cNvPr>
              <p:cNvCxnSpPr>
                <a:cxnSpLocks noChangeAspect="1"/>
              </p:cNvCxnSpPr>
              <p:nvPr userDrawn="1"/>
            </p:nvCxnSpPr>
            <p:spPr>
              <a:xfrm>
                <a:off x="2655181" y="4432070"/>
                <a:ext cx="0" cy="36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7A75C41-1171-AF49-B42E-757CEFE74CCE}"/>
                  </a:ext>
                </a:extLst>
              </p:cNvPr>
              <p:cNvCxnSpPr>
                <a:cxnSpLocks noChangeAspect="1"/>
              </p:cNvCxnSpPr>
              <p:nvPr userDrawn="1"/>
            </p:nvCxnSpPr>
            <p:spPr>
              <a:xfrm>
                <a:off x="2655181" y="4874280"/>
                <a:ext cx="0" cy="117425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FDD485C-A8F0-8646-BE9D-52B14DBA9273}"/>
                  </a:ext>
                </a:extLst>
              </p:cNvPr>
              <p:cNvCxnSpPr>
                <a:cxnSpLocks noChangeAspect="1"/>
              </p:cNvCxnSpPr>
              <p:nvPr userDrawn="1"/>
            </p:nvCxnSpPr>
            <p:spPr>
              <a:xfrm>
                <a:off x="1794496" y="5863629"/>
                <a:ext cx="0" cy="184902"/>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7615244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Section Header">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D28C92-5F44-8945-BE87-8C94A52A3625}"/>
              </a:ext>
            </a:extLst>
          </p:cNvPr>
          <p:cNvSpPr/>
          <p:nvPr userDrawn="1"/>
        </p:nvSpPr>
        <p:spPr>
          <a:xfrm>
            <a:off x="0" y="-1"/>
            <a:ext cx="12191999" cy="29686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9F8D48-55DD-D940-8E4A-5E7D1A7B92B9}"/>
              </a:ext>
            </a:extLst>
          </p:cNvPr>
          <p:cNvSpPr>
            <a:spLocks noGrp="1"/>
          </p:cNvSpPr>
          <p:nvPr>
            <p:ph type="title"/>
          </p:nvPr>
        </p:nvSpPr>
        <p:spPr>
          <a:xfrm>
            <a:off x="803275" y="1881189"/>
            <a:ext cx="10585450" cy="1439862"/>
          </a:xfrm>
        </p:spPr>
        <p:txBody>
          <a:bodyPr anchor="b"/>
          <a:lstStyle>
            <a:lvl1pPr algn="l">
              <a:defRPr sz="6000" b="0" baseline="0"/>
            </a:lvl1pPr>
          </a:lstStyle>
          <a:p>
            <a:r>
              <a:rPr lang="en-US"/>
              <a:t>Click to edit Master title style</a:t>
            </a:r>
          </a:p>
        </p:txBody>
      </p:sp>
      <p:grpSp>
        <p:nvGrpSpPr>
          <p:cNvPr id="4" name="Group 3">
            <a:extLst>
              <a:ext uri="{FF2B5EF4-FFF2-40B4-BE49-F238E27FC236}">
                <a16:creationId xmlns:a16="http://schemas.microsoft.com/office/drawing/2014/main" id="{8BFABB37-EEE7-0F4B-92AA-61129561665F}"/>
              </a:ext>
            </a:extLst>
          </p:cNvPr>
          <p:cNvGrpSpPr/>
          <p:nvPr userDrawn="1"/>
        </p:nvGrpSpPr>
        <p:grpSpPr>
          <a:xfrm>
            <a:off x="929620" y="3806359"/>
            <a:ext cx="10337748" cy="2231928"/>
            <a:chOff x="929620" y="3806359"/>
            <a:chExt cx="10337748" cy="2231928"/>
          </a:xfrm>
        </p:grpSpPr>
        <p:cxnSp>
          <p:nvCxnSpPr>
            <p:cNvPr id="5" name="Straight Connector 4">
              <a:extLst>
                <a:ext uri="{FF2B5EF4-FFF2-40B4-BE49-F238E27FC236}">
                  <a16:creationId xmlns:a16="http://schemas.microsoft.com/office/drawing/2014/main" id="{501D68AB-2537-E145-A643-19632BBBD451}"/>
                </a:ext>
              </a:extLst>
            </p:cNvPr>
            <p:cNvCxnSpPr>
              <a:cxnSpLocks noChangeAspect="1"/>
            </p:cNvCxnSpPr>
            <p:nvPr userDrawn="1"/>
          </p:nvCxnSpPr>
          <p:spPr>
            <a:xfrm>
              <a:off x="1605105" y="3806359"/>
              <a:ext cx="2231928" cy="2231928"/>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A97DB63-0909-A74E-975F-A30B6BDCCE0D}"/>
                </a:ext>
              </a:extLst>
            </p:cNvPr>
            <p:cNvCxnSpPr>
              <a:cxnSpLocks noChangeAspect="1"/>
            </p:cNvCxnSpPr>
            <p:nvPr userDrawn="1"/>
          </p:nvCxnSpPr>
          <p:spPr>
            <a:xfrm>
              <a:off x="2280590" y="3806359"/>
              <a:ext cx="2231928" cy="2231928"/>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223566A-8AEA-C541-9306-5F9A8B4909A4}"/>
                </a:ext>
              </a:extLst>
            </p:cNvPr>
            <p:cNvCxnSpPr>
              <a:cxnSpLocks noChangeAspect="1"/>
            </p:cNvCxnSpPr>
            <p:nvPr userDrawn="1"/>
          </p:nvCxnSpPr>
          <p:spPr>
            <a:xfrm>
              <a:off x="929620" y="3806359"/>
              <a:ext cx="2231928" cy="2231928"/>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CE77B68-0675-264C-B8D9-93760840777A}"/>
                </a:ext>
              </a:extLst>
            </p:cNvPr>
            <p:cNvCxnSpPr>
              <a:cxnSpLocks noChangeAspect="1"/>
            </p:cNvCxnSpPr>
            <p:nvPr userDrawn="1"/>
          </p:nvCxnSpPr>
          <p:spPr>
            <a:xfrm>
              <a:off x="2956075" y="3806359"/>
              <a:ext cx="2231928" cy="2231928"/>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2426B8E-A19B-264F-9406-10CE54021136}"/>
                </a:ext>
              </a:extLst>
            </p:cNvPr>
            <p:cNvCxnSpPr>
              <a:cxnSpLocks noChangeAspect="1"/>
            </p:cNvCxnSpPr>
            <p:nvPr userDrawn="1"/>
          </p:nvCxnSpPr>
          <p:spPr>
            <a:xfrm>
              <a:off x="5658015" y="3806359"/>
              <a:ext cx="2231928" cy="2231928"/>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8875DF8-2177-E348-8FF3-979044DA73FF}"/>
                </a:ext>
              </a:extLst>
            </p:cNvPr>
            <p:cNvCxnSpPr>
              <a:cxnSpLocks noChangeAspect="1"/>
            </p:cNvCxnSpPr>
            <p:nvPr userDrawn="1"/>
          </p:nvCxnSpPr>
          <p:spPr>
            <a:xfrm>
              <a:off x="6333500" y="3806359"/>
              <a:ext cx="2231928" cy="2231928"/>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D7D1CB9-B4B5-884E-8655-8F14DF2BAA1B}"/>
                </a:ext>
              </a:extLst>
            </p:cNvPr>
            <p:cNvCxnSpPr>
              <a:cxnSpLocks noChangeAspect="1"/>
            </p:cNvCxnSpPr>
            <p:nvPr userDrawn="1"/>
          </p:nvCxnSpPr>
          <p:spPr>
            <a:xfrm>
              <a:off x="4982530" y="3806359"/>
              <a:ext cx="2231928" cy="2231928"/>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9A1B7EB-C4B2-2C4D-9E3E-E9F7C730D5AF}"/>
                </a:ext>
              </a:extLst>
            </p:cNvPr>
            <p:cNvCxnSpPr>
              <a:cxnSpLocks noChangeAspect="1"/>
            </p:cNvCxnSpPr>
            <p:nvPr userDrawn="1"/>
          </p:nvCxnSpPr>
          <p:spPr>
            <a:xfrm>
              <a:off x="4307045" y="3806359"/>
              <a:ext cx="2231928" cy="2231928"/>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2D2427A-614E-6043-8B39-8A358A7B8E79}"/>
                </a:ext>
              </a:extLst>
            </p:cNvPr>
            <p:cNvCxnSpPr>
              <a:cxnSpLocks noChangeAspect="1"/>
            </p:cNvCxnSpPr>
            <p:nvPr userDrawn="1"/>
          </p:nvCxnSpPr>
          <p:spPr>
            <a:xfrm>
              <a:off x="3631560" y="3806359"/>
              <a:ext cx="2231928" cy="2231928"/>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8291E50-B7F1-B348-BE57-4AE48C95CA77}"/>
                </a:ext>
              </a:extLst>
            </p:cNvPr>
            <p:cNvCxnSpPr>
              <a:cxnSpLocks noChangeAspect="1"/>
            </p:cNvCxnSpPr>
            <p:nvPr userDrawn="1"/>
          </p:nvCxnSpPr>
          <p:spPr>
            <a:xfrm>
              <a:off x="7008985" y="3806359"/>
              <a:ext cx="2231928" cy="2231928"/>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F7E7598-C8DB-1044-B119-863983FA7A72}"/>
                </a:ext>
              </a:extLst>
            </p:cNvPr>
            <p:cNvCxnSpPr>
              <a:cxnSpLocks noChangeAspect="1"/>
            </p:cNvCxnSpPr>
            <p:nvPr userDrawn="1"/>
          </p:nvCxnSpPr>
          <p:spPr>
            <a:xfrm>
              <a:off x="9035440" y="3806359"/>
              <a:ext cx="2231928" cy="2231928"/>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D408103-E04F-D647-887E-1C3D86DEA593}"/>
                </a:ext>
              </a:extLst>
            </p:cNvPr>
            <p:cNvCxnSpPr>
              <a:cxnSpLocks noChangeAspect="1"/>
            </p:cNvCxnSpPr>
            <p:nvPr userDrawn="1"/>
          </p:nvCxnSpPr>
          <p:spPr>
            <a:xfrm>
              <a:off x="8359955" y="3806359"/>
              <a:ext cx="2231928" cy="2231928"/>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CB54FF5-D1CD-6246-9750-6CE647292478}"/>
                </a:ext>
              </a:extLst>
            </p:cNvPr>
            <p:cNvCxnSpPr>
              <a:cxnSpLocks noChangeAspect="1"/>
            </p:cNvCxnSpPr>
            <p:nvPr userDrawn="1"/>
          </p:nvCxnSpPr>
          <p:spPr>
            <a:xfrm>
              <a:off x="7684470" y="3806359"/>
              <a:ext cx="2231928" cy="2231928"/>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45135DE-75B8-B047-AE3B-75A11EADE5A6}"/>
                </a:ext>
              </a:extLst>
            </p:cNvPr>
            <p:cNvCxnSpPr>
              <a:cxnSpLocks noChangeAspect="1"/>
            </p:cNvCxnSpPr>
            <p:nvPr userDrawn="1"/>
          </p:nvCxnSpPr>
          <p:spPr>
            <a:xfrm>
              <a:off x="11061903" y="3806359"/>
              <a:ext cx="205465" cy="20546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840DC2B-0F7C-D045-9B87-F6B05DACA489}"/>
                </a:ext>
              </a:extLst>
            </p:cNvPr>
            <p:cNvCxnSpPr>
              <a:cxnSpLocks noChangeAspect="1"/>
            </p:cNvCxnSpPr>
            <p:nvPr userDrawn="1"/>
          </p:nvCxnSpPr>
          <p:spPr>
            <a:xfrm>
              <a:off x="10386410" y="3806359"/>
              <a:ext cx="880958" cy="880958"/>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0CCB814-9A7C-3C49-9C4F-43464D1D9E64}"/>
                </a:ext>
              </a:extLst>
            </p:cNvPr>
            <p:cNvCxnSpPr>
              <a:cxnSpLocks noChangeAspect="1"/>
            </p:cNvCxnSpPr>
            <p:nvPr userDrawn="1"/>
          </p:nvCxnSpPr>
          <p:spPr>
            <a:xfrm>
              <a:off x="9710925" y="3806359"/>
              <a:ext cx="1556443" cy="1556443"/>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D5BCB07-C99D-7440-AAD5-7750EF25B855}"/>
                </a:ext>
              </a:extLst>
            </p:cNvPr>
            <p:cNvCxnSpPr>
              <a:cxnSpLocks noChangeAspect="1"/>
            </p:cNvCxnSpPr>
            <p:nvPr userDrawn="1"/>
          </p:nvCxnSpPr>
          <p:spPr>
            <a:xfrm>
              <a:off x="940976" y="5168685"/>
              <a:ext cx="869602" cy="869602"/>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55D082-8893-5943-A7FC-D5B6783D37F6}"/>
                </a:ext>
              </a:extLst>
            </p:cNvPr>
            <p:cNvCxnSpPr>
              <a:cxnSpLocks noChangeAspect="1"/>
            </p:cNvCxnSpPr>
            <p:nvPr userDrawn="1"/>
          </p:nvCxnSpPr>
          <p:spPr>
            <a:xfrm>
              <a:off x="934535" y="4486759"/>
              <a:ext cx="1551528" cy="1551528"/>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57434B7-82F4-FD49-AF1F-54D8107DF6D6}"/>
                </a:ext>
              </a:extLst>
            </p:cNvPr>
            <p:cNvCxnSpPr>
              <a:cxnSpLocks noChangeAspect="1"/>
            </p:cNvCxnSpPr>
            <p:nvPr userDrawn="1"/>
          </p:nvCxnSpPr>
          <p:spPr>
            <a:xfrm>
              <a:off x="931918" y="5835112"/>
              <a:ext cx="203175" cy="20317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00300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Section Header">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D28C92-5F44-8945-BE87-8C94A52A3625}"/>
              </a:ext>
            </a:extLst>
          </p:cNvPr>
          <p:cNvSpPr/>
          <p:nvPr userDrawn="1"/>
        </p:nvSpPr>
        <p:spPr>
          <a:xfrm>
            <a:off x="0" y="-1"/>
            <a:ext cx="12191999" cy="29686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9F8D48-55DD-D940-8E4A-5E7D1A7B92B9}"/>
              </a:ext>
            </a:extLst>
          </p:cNvPr>
          <p:cNvSpPr>
            <a:spLocks noGrp="1"/>
          </p:cNvSpPr>
          <p:nvPr>
            <p:ph type="title"/>
          </p:nvPr>
        </p:nvSpPr>
        <p:spPr>
          <a:xfrm>
            <a:off x="803275" y="1881189"/>
            <a:ext cx="10585450" cy="1439862"/>
          </a:xfrm>
        </p:spPr>
        <p:txBody>
          <a:bodyPr anchor="b"/>
          <a:lstStyle>
            <a:lvl1pPr algn="l">
              <a:defRPr sz="6000" b="0" baseline="0"/>
            </a:lvl1pPr>
          </a:lstStyle>
          <a:p>
            <a:r>
              <a:rPr lang="en-US"/>
              <a:t>Click to edit Master title style</a:t>
            </a:r>
          </a:p>
        </p:txBody>
      </p:sp>
      <p:grpSp>
        <p:nvGrpSpPr>
          <p:cNvPr id="4" name="Group 3">
            <a:extLst>
              <a:ext uri="{FF2B5EF4-FFF2-40B4-BE49-F238E27FC236}">
                <a16:creationId xmlns:a16="http://schemas.microsoft.com/office/drawing/2014/main" id="{2F52DA8F-1918-4942-B66C-E991B0DE35A8}"/>
              </a:ext>
            </a:extLst>
          </p:cNvPr>
          <p:cNvGrpSpPr/>
          <p:nvPr userDrawn="1"/>
        </p:nvGrpSpPr>
        <p:grpSpPr>
          <a:xfrm>
            <a:off x="933810" y="3780000"/>
            <a:ext cx="10336959" cy="2268531"/>
            <a:chOff x="933810" y="3780000"/>
            <a:chExt cx="10336959" cy="2268531"/>
          </a:xfrm>
        </p:grpSpPr>
        <p:grpSp>
          <p:nvGrpSpPr>
            <p:cNvPr id="5" name="Group 4">
              <a:extLst>
                <a:ext uri="{FF2B5EF4-FFF2-40B4-BE49-F238E27FC236}">
                  <a16:creationId xmlns:a16="http://schemas.microsoft.com/office/drawing/2014/main" id="{339042DB-4E23-2E46-85D0-AFCEE46F4AEB}"/>
                </a:ext>
              </a:extLst>
            </p:cNvPr>
            <p:cNvGrpSpPr/>
            <p:nvPr userDrawn="1"/>
          </p:nvGrpSpPr>
          <p:grpSpPr>
            <a:xfrm>
              <a:off x="933810" y="3780000"/>
              <a:ext cx="0" cy="2268531"/>
              <a:chOff x="933810" y="3780000"/>
              <a:chExt cx="0" cy="2268531"/>
            </a:xfrm>
          </p:grpSpPr>
          <p:cxnSp>
            <p:nvCxnSpPr>
              <p:cNvPr id="72" name="Straight Connector 71">
                <a:extLst>
                  <a:ext uri="{FF2B5EF4-FFF2-40B4-BE49-F238E27FC236}">
                    <a16:creationId xmlns:a16="http://schemas.microsoft.com/office/drawing/2014/main" id="{025B1FEC-6CBC-F14A-81E1-FCDDB3080DED}"/>
                  </a:ext>
                </a:extLst>
              </p:cNvPr>
              <p:cNvCxnSpPr>
                <a:cxnSpLocks noChangeAspect="1"/>
              </p:cNvCxnSpPr>
              <p:nvPr userDrawn="1"/>
            </p:nvCxnSpPr>
            <p:spPr>
              <a:xfrm>
                <a:off x="933810" y="3780000"/>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7ED34AE-DA31-0B4C-85FF-CD09E306D1B9}"/>
                  </a:ext>
                </a:extLst>
              </p:cNvPr>
              <p:cNvCxnSpPr>
                <a:cxnSpLocks noChangeAspect="1"/>
              </p:cNvCxnSpPr>
              <p:nvPr userDrawn="1"/>
            </p:nvCxnSpPr>
            <p:spPr>
              <a:xfrm>
                <a:off x="933810" y="4674946"/>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1A159BF0-BBFA-304B-BC83-FCAE4D975BCF}"/>
                </a:ext>
              </a:extLst>
            </p:cNvPr>
            <p:cNvGrpSpPr/>
            <p:nvPr userDrawn="1"/>
          </p:nvGrpSpPr>
          <p:grpSpPr>
            <a:xfrm>
              <a:off x="1403672" y="3780000"/>
              <a:ext cx="0" cy="2268531"/>
              <a:chOff x="1436427" y="3780000"/>
              <a:chExt cx="0" cy="2268531"/>
            </a:xfrm>
          </p:grpSpPr>
          <p:cxnSp>
            <p:nvCxnSpPr>
              <p:cNvPr id="70" name="Straight Connector 69">
                <a:extLst>
                  <a:ext uri="{FF2B5EF4-FFF2-40B4-BE49-F238E27FC236}">
                    <a16:creationId xmlns:a16="http://schemas.microsoft.com/office/drawing/2014/main" id="{65206067-39B9-8342-A8E6-536893F4B4ED}"/>
                  </a:ext>
                </a:extLst>
              </p:cNvPr>
              <p:cNvCxnSpPr>
                <a:cxnSpLocks noChangeAspect="1"/>
              </p:cNvCxnSpPr>
              <p:nvPr userDrawn="1"/>
            </p:nvCxnSpPr>
            <p:spPr>
              <a:xfrm rot="10800000">
                <a:off x="1436427" y="4776848"/>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D2B18E1-82A3-D746-AE7A-75D326EAB303}"/>
                  </a:ext>
                </a:extLst>
              </p:cNvPr>
              <p:cNvCxnSpPr>
                <a:cxnSpLocks noChangeAspect="1"/>
              </p:cNvCxnSpPr>
              <p:nvPr userDrawn="1"/>
            </p:nvCxnSpPr>
            <p:spPr>
              <a:xfrm rot="10800000">
                <a:off x="1436427" y="3780000"/>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EED1FC26-7D46-A045-BA74-D2D387BEA300}"/>
                </a:ext>
              </a:extLst>
            </p:cNvPr>
            <p:cNvGrpSpPr/>
            <p:nvPr userDrawn="1"/>
          </p:nvGrpSpPr>
          <p:grpSpPr>
            <a:xfrm>
              <a:off x="1873534" y="3780000"/>
              <a:ext cx="0" cy="2268531"/>
              <a:chOff x="933810" y="3780000"/>
              <a:chExt cx="0" cy="2268531"/>
            </a:xfrm>
          </p:grpSpPr>
          <p:cxnSp>
            <p:nvCxnSpPr>
              <p:cNvPr id="68" name="Straight Connector 67">
                <a:extLst>
                  <a:ext uri="{FF2B5EF4-FFF2-40B4-BE49-F238E27FC236}">
                    <a16:creationId xmlns:a16="http://schemas.microsoft.com/office/drawing/2014/main" id="{B384B9F5-4A70-2B41-A64F-AD53B004B754}"/>
                  </a:ext>
                </a:extLst>
              </p:cNvPr>
              <p:cNvCxnSpPr>
                <a:cxnSpLocks noChangeAspect="1"/>
              </p:cNvCxnSpPr>
              <p:nvPr userDrawn="1"/>
            </p:nvCxnSpPr>
            <p:spPr>
              <a:xfrm>
                <a:off x="933810" y="3780000"/>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60C37D4-8891-D145-975C-456CA323E099}"/>
                  </a:ext>
                </a:extLst>
              </p:cNvPr>
              <p:cNvCxnSpPr>
                <a:cxnSpLocks noChangeAspect="1"/>
              </p:cNvCxnSpPr>
              <p:nvPr userDrawn="1"/>
            </p:nvCxnSpPr>
            <p:spPr>
              <a:xfrm>
                <a:off x="933810" y="4674946"/>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A9A1B2AA-4B8E-6F4A-8F18-53A1B4DA6747}"/>
                </a:ext>
              </a:extLst>
            </p:cNvPr>
            <p:cNvGrpSpPr/>
            <p:nvPr userDrawn="1"/>
          </p:nvGrpSpPr>
          <p:grpSpPr>
            <a:xfrm>
              <a:off x="2343396" y="3780000"/>
              <a:ext cx="0" cy="2268531"/>
              <a:chOff x="1436427" y="3780000"/>
              <a:chExt cx="0" cy="2268531"/>
            </a:xfrm>
          </p:grpSpPr>
          <p:cxnSp>
            <p:nvCxnSpPr>
              <p:cNvPr id="66" name="Straight Connector 65">
                <a:extLst>
                  <a:ext uri="{FF2B5EF4-FFF2-40B4-BE49-F238E27FC236}">
                    <a16:creationId xmlns:a16="http://schemas.microsoft.com/office/drawing/2014/main" id="{FCDB3B2E-F68D-E646-8F7B-0590A1C60D01}"/>
                  </a:ext>
                </a:extLst>
              </p:cNvPr>
              <p:cNvCxnSpPr>
                <a:cxnSpLocks noChangeAspect="1"/>
              </p:cNvCxnSpPr>
              <p:nvPr userDrawn="1"/>
            </p:nvCxnSpPr>
            <p:spPr>
              <a:xfrm rot="10800000">
                <a:off x="1436427" y="4776848"/>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C5D8B56-B10E-8545-BF8F-F8D022CA0FAF}"/>
                  </a:ext>
                </a:extLst>
              </p:cNvPr>
              <p:cNvCxnSpPr>
                <a:cxnSpLocks noChangeAspect="1"/>
              </p:cNvCxnSpPr>
              <p:nvPr userDrawn="1"/>
            </p:nvCxnSpPr>
            <p:spPr>
              <a:xfrm rot="10800000">
                <a:off x="1436427" y="3780000"/>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6B42BF1A-8044-154A-A79E-9381662B21B1}"/>
                </a:ext>
              </a:extLst>
            </p:cNvPr>
            <p:cNvGrpSpPr/>
            <p:nvPr userDrawn="1"/>
          </p:nvGrpSpPr>
          <p:grpSpPr>
            <a:xfrm>
              <a:off x="2813258" y="3780000"/>
              <a:ext cx="0" cy="2268531"/>
              <a:chOff x="933810" y="3780000"/>
              <a:chExt cx="0" cy="2268531"/>
            </a:xfrm>
          </p:grpSpPr>
          <p:cxnSp>
            <p:nvCxnSpPr>
              <p:cNvPr id="64" name="Straight Connector 63">
                <a:extLst>
                  <a:ext uri="{FF2B5EF4-FFF2-40B4-BE49-F238E27FC236}">
                    <a16:creationId xmlns:a16="http://schemas.microsoft.com/office/drawing/2014/main" id="{8BF1A970-54A1-D34B-9A39-0036ADDDF93A}"/>
                  </a:ext>
                </a:extLst>
              </p:cNvPr>
              <p:cNvCxnSpPr>
                <a:cxnSpLocks noChangeAspect="1"/>
              </p:cNvCxnSpPr>
              <p:nvPr userDrawn="1"/>
            </p:nvCxnSpPr>
            <p:spPr>
              <a:xfrm>
                <a:off x="933810" y="3780000"/>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2ED42F4-3EFA-B648-B1BC-22C45222684A}"/>
                  </a:ext>
                </a:extLst>
              </p:cNvPr>
              <p:cNvCxnSpPr>
                <a:cxnSpLocks noChangeAspect="1"/>
              </p:cNvCxnSpPr>
              <p:nvPr userDrawn="1"/>
            </p:nvCxnSpPr>
            <p:spPr>
              <a:xfrm>
                <a:off x="933810" y="4674946"/>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EE77B19E-BE9A-3649-95F3-7660506B65D6}"/>
                </a:ext>
              </a:extLst>
            </p:cNvPr>
            <p:cNvGrpSpPr/>
            <p:nvPr userDrawn="1"/>
          </p:nvGrpSpPr>
          <p:grpSpPr>
            <a:xfrm>
              <a:off x="3283120" y="3780000"/>
              <a:ext cx="0" cy="2268531"/>
              <a:chOff x="1436427" y="3780000"/>
              <a:chExt cx="0" cy="2268531"/>
            </a:xfrm>
          </p:grpSpPr>
          <p:cxnSp>
            <p:nvCxnSpPr>
              <p:cNvPr id="62" name="Straight Connector 61">
                <a:extLst>
                  <a:ext uri="{FF2B5EF4-FFF2-40B4-BE49-F238E27FC236}">
                    <a16:creationId xmlns:a16="http://schemas.microsoft.com/office/drawing/2014/main" id="{F62B2CB9-7954-E748-8682-313839D5837A}"/>
                  </a:ext>
                </a:extLst>
              </p:cNvPr>
              <p:cNvCxnSpPr>
                <a:cxnSpLocks noChangeAspect="1"/>
              </p:cNvCxnSpPr>
              <p:nvPr userDrawn="1"/>
            </p:nvCxnSpPr>
            <p:spPr>
              <a:xfrm rot="10800000">
                <a:off x="1436427" y="4776848"/>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440661E-45EC-8149-810F-3612EC836E41}"/>
                  </a:ext>
                </a:extLst>
              </p:cNvPr>
              <p:cNvCxnSpPr>
                <a:cxnSpLocks noChangeAspect="1"/>
              </p:cNvCxnSpPr>
              <p:nvPr userDrawn="1"/>
            </p:nvCxnSpPr>
            <p:spPr>
              <a:xfrm rot="10800000">
                <a:off x="1436427" y="3780000"/>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F975F34C-3C9C-664D-B41C-7ABB8C425BBA}"/>
                </a:ext>
              </a:extLst>
            </p:cNvPr>
            <p:cNvGrpSpPr/>
            <p:nvPr userDrawn="1"/>
          </p:nvGrpSpPr>
          <p:grpSpPr>
            <a:xfrm>
              <a:off x="3752982" y="3780000"/>
              <a:ext cx="0" cy="2268531"/>
              <a:chOff x="933810" y="3780000"/>
              <a:chExt cx="0" cy="2268531"/>
            </a:xfrm>
          </p:grpSpPr>
          <p:cxnSp>
            <p:nvCxnSpPr>
              <p:cNvPr id="60" name="Straight Connector 59">
                <a:extLst>
                  <a:ext uri="{FF2B5EF4-FFF2-40B4-BE49-F238E27FC236}">
                    <a16:creationId xmlns:a16="http://schemas.microsoft.com/office/drawing/2014/main" id="{4DF84606-DFC4-C849-B2FC-0CDB012F8EE3}"/>
                  </a:ext>
                </a:extLst>
              </p:cNvPr>
              <p:cNvCxnSpPr>
                <a:cxnSpLocks noChangeAspect="1"/>
              </p:cNvCxnSpPr>
              <p:nvPr userDrawn="1"/>
            </p:nvCxnSpPr>
            <p:spPr>
              <a:xfrm>
                <a:off x="933810" y="3780000"/>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F540767-CAC6-2E45-8EB1-A996332FFAE9}"/>
                  </a:ext>
                </a:extLst>
              </p:cNvPr>
              <p:cNvCxnSpPr>
                <a:cxnSpLocks noChangeAspect="1"/>
              </p:cNvCxnSpPr>
              <p:nvPr userDrawn="1"/>
            </p:nvCxnSpPr>
            <p:spPr>
              <a:xfrm>
                <a:off x="933810" y="4674946"/>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81E0AF09-D3CD-2147-BBE2-D8FEFB4E39DA}"/>
                </a:ext>
              </a:extLst>
            </p:cNvPr>
            <p:cNvGrpSpPr/>
            <p:nvPr userDrawn="1"/>
          </p:nvGrpSpPr>
          <p:grpSpPr>
            <a:xfrm>
              <a:off x="4222844" y="3780000"/>
              <a:ext cx="0" cy="2268531"/>
              <a:chOff x="1436427" y="3780000"/>
              <a:chExt cx="0" cy="2268531"/>
            </a:xfrm>
          </p:grpSpPr>
          <p:cxnSp>
            <p:nvCxnSpPr>
              <p:cNvPr id="58" name="Straight Connector 57">
                <a:extLst>
                  <a:ext uri="{FF2B5EF4-FFF2-40B4-BE49-F238E27FC236}">
                    <a16:creationId xmlns:a16="http://schemas.microsoft.com/office/drawing/2014/main" id="{50A6BD2F-2FB9-4348-9FF2-ED1A63D91CFC}"/>
                  </a:ext>
                </a:extLst>
              </p:cNvPr>
              <p:cNvCxnSpPr>
                <a:cxnSpLocks noChangeAspect="1"/>
              </p:cNvCxnSpPr>
              <p:nvPr userDrawn="1"/>
            </p:nvCxnSpPr>
            <p:spPr>
              <a:xfrm rot="10800000">
                <a:off x="1436427" y="4776848"/>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CF42034-7E4E-4046-A54B-2FE02B3BF081}"/>
                  </a:ext>
                </a:extLst>
              </p:cNvPr>
              <p:cNvCxnSpPr>
                <a:cxnSpLocks noChangeAspect="1"/>
              </p:cNvCxnSpPr>
              <p:nvPr userDrawn="1"/>
            </p:nvCxnSpPr>
            <p:spPr>
              <a:xfrm rot="10800000">
                <a:off x="1436427" y="3780000"/>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48787D7F-C183-9545-A83A-73B52EF76D8B}"/>
                </a:ext>
              </a:extLst>
            </p:cNvPr>
            <p:cNvGrpSpPr/>
            <p:nvPr userDrawn="1"/>
          </p:nvGrpSpPr>
          <p:grpSpPr>
            <a:xfrm>
              <a:off x="4692706" y="3780000"/>
              <a:ext cx="0" cy="2268531"/>
              <a:chOff x="933810" y="3780000"/>
              <a:chExt cx="0" cy="2268531"/>
            </a:xfrm>
          </p:grpSpPr>
          <p:cxnSp>
            <p:nvCxnSpPr>
              <p:cNvPr id="56" name="Straight Connector 55">
                <a:extLst>
                  <a:ext uri="{FF2B5EF4-FFF2-40B4-BE49-F238E27FC236}">
                    <a16:creationId xmlns:a16="http://schemas.microsoft.com/office/drawing/2014/main" id="{E2D47A30-2623-EC41-9C4E-F16E151AE1C5}"/>
                  </a:ext>
                </a:extLst>
              </p:cNvPr>
              <p:cNvCxnSpPr>
                <a:cxnSpLocks noChangeAspect="1"/>
              </p:cNvCxnSpPr>
              <p:nvPr userDrawn="1"/>
            </p:nvCxnSpPr>
            <p:spPr>
              <a:xfrm>
                <a:off x="933810" y="3780000"/>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8FCF7ED-2446-B743-B631-E99A98D7265A}"/>
                  </a:ext>
                </a:extLst>
              </p:cNvPr>
              <p:cNvCxnSpPr>
                <a:cxnSpLocks noChangeAspect="1"/>
              </p:cNvCxnSpPr>
              <p:nvPr userDrawn="1"/>
            </p:nvCxnSpPr>
            <p:spPr>
              <a:xfrm>
                <a:off x="933810" y="4674946"/>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C6B8031E-6700-B743-803D-163F5A74A083}"/>
                </a:ext>
              </a:extLst>
            </p:cNvPr>
            <p:cNvGrpSpPr/>
            <p:nvPr userDrawn="1"/>
          </p:nvGrpSpPr>
          <p:grpSpPr>
            <a:xfrm>
              <a:off x="5162568" y="3780000"/>
              <a:ext cx="0" cy="2268531"/>
              <a:chOff x="1436427" y="3780000"/>
              <a:chExt cx="0" cy="2268531"/>
            </a:xfrm>
          </p:grpSpPr>
          <p:cxnSp>
            <p:nvCxnSpPr>
              <p:cNvPr id="54" name="Straight Connector 53">
                <a:extLst>
                  <a:ext uri="{FF2B5EF4-FFF2-40B4-BE49-F238E27FC236}">
                    <a16:creationId xmlns:a16="http://schemas.microsoft.com/office/drawing/2014/main" id="{DDC64ABE-A529-EA41-A391-05ECAF924D5F}"/>
                  </a:ext>
                </a:extLst>
              </p:cNvPr>
              <p:cNvCxnSpPr>
                <a:cxnSpLocks noChangeAspect="1"/>
              </p:cNvCxnSpPr>
              <p:nvPr userDrawn="1"/>
            </p:nvCxnSpPr>
            <p:spPr>
              <a:xfrm rot="10800000">
                <a:off x="1436427" y="4776848"/>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9503EC3-B094-4E4F-AAA5-B728E6D785C1}"/>
                  </a:ext>
                </a:extLst>
              </p:cNvPr>
              <p:cNvCxnSpPr>
                <a:cxnSpLocks noChangeAspect="1"/>
              </p:cNvCxnSpPr>
              <p:nvPr userDrawn="1"/>
            </p:nvCxnSpPr>
            <p:spPr>
              <a:xfrm rot="10800000">
                <a:off x="1436427" y="3780000"/>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9423DF6D-2C55-5641-8281-865487E39D55}"/>
                </a:ext>
              </a:extLst>
            </p:cNvPr>
            <p:cNvGrpSpPr/>
            <p:nvPr userDrawn="1"/>
          </p:nvGrpSpPr>
          <p:grpSpPr>
            <a:xfrm>
              <a:off x="5632430" y="3780000"/>
              <a:ext cx="0" cy="2268531"/>
              <a:chOff x="933810" y="3780000"/>
              <a:chExt cx="0" cy="2268531"/>
            </a:xfrm>
          </p:grpSpPr>
          <p:cxnSp>
            <p:nvCxnSpPr>
              <p:cNvPr id="52" name="Straight Connector 51">
                <a:extLst>
                  <a:ext uri="{FF2B5EF4-FFF2-40B4-BE49-F238E27FC236}">
                    <a16:creationId xmlns:a16="http://schemas.microsoft.com/office/drawing/2014/main" id="{1F0533A9-39B2-5444-857D-6F6342D9F018}"/>
                  </a:ext>
                </a:extLst>
              </p:cNvPr>
              <p:cNvCxnSpPr>
                <a:cxnSpLocks noChangeAspect="1"/>
              </p:cNvCxnSpPr>
              <p:nvPr userDrawn="1"/>
            </p:nvCxnSpPr>
            <p:spPr>
              <a:xfrm>
                <a:off x="933810" y="3780000"/>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C5F7B60-10BE-CB44-83A9-143440FDCECB}"/>
                  </a:ext>
                </a:extLst>
              </p:cNvPr>
              <p:cNvCxnSpPr>
                <a:cxnSpLocks noChangeAspect="1"/>
              </p:cNvCxnSpPr>
              <p:nvPr userDrawn="1"/>
            </p:nvCxnSpPr>
            <p:spPr>
              <a:xfrm>
                <a:off x="933810" y="4674946"/>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C1569106-880A-7140-8DBE-CDCD26010EE7}"/>
                </a:ext>
              </a:extLst>
            </p:cNvPr>
            <p:cNvGrpSpPr/>
            <p:nvPr userDrawn="1"/>
          </p:nvGrpSpPr>
          <p:grpSpPr>
            <a:xfrm>
              <a:off x="6102292" y="3780000"/>
              <a:ext cx="0" cy="2268531"/>
              <a:chOff x="1436427" y="3780000"/>
              <a:chExt cx="0" cy="2268531"/>
            </a:xfrm>
          </p:grpSpPr>
          <p:cxnSp>
            <p:nvCxnSpPr>
              <p:cNvPr id="50" name="Straight Connector 49">
                <a:extLst>
                  <a:ext uri="{FF2B5EF4-FFF2-40B4-BE49-F238E27FC236}">
                    <a16:creationId xmlns:a16="http://schemas.microsoft.com/office/drawing/2014/main" id="{70E27E45-338E-504C-BFF7-0358FBD5C93D}"/>
                  </a:ext>
                </a:extLst>
              </p:cNvPr>
              <p:cNvCxnSpPr>
                <a:cxnSpLocks noChangeAspect="1"/>
              </p:cNvCxnSpPr>
              <p:nvPr userDrawn="1"/>
            </p:nvCxnSpPr>
            <p:spPr>
              <a:xfrm rot="10800000">
                <a:off x="1436427" y="4776848"/>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EE6A3C1-4D68-9D46-98E8-F9A915156259}"/>
                  </a:ext>
                </a:extLst>
              </p:cNvPr>
              <p:cNvCxnSpPr>
                <a:cxnSpLocks noChangeAspect="1"/>
              </p:cNvCxnSpPr>
              <p:nvPr userDrawn="1"/>
            </p:nvCxnSpPr>
            <p:spPr>
              <a:xfrm rot="10800000">
                <a:off x="1436427" y="3780000"/>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6018CBD8-975E-CF48-98A9-7FF1DEEDDCA7}"/>
                </a:ext>
              </a:extLst>
            </p:cNvPr>
            <p:cNvGrpSpPr/>
            <p:nvPr userDrawn="1"/>
          </p:nvGrpSpPr>
          <p:grpSpPr>
            <a:xfrm>
              <a:off x="6572154" y="3780000"/>
              <a:ext cx="0" cy="2268531"/>
              <a:chOff x="933810" y="3780000"/>
              <a:chExt cx="0" cy="2268531"/>
            </a:xfrm>
          </p:grpSpPr>
          <p:cxnSp>
            <p:nvCxnSpPr>
              <p:cNvPr id="48" name="Straight Connector 47">
                <a:extLst>
                  <a:ext uri="{FF2B5EF4-FFF2-40B4-BE49-F238E27FC236}">
                    <a16:creationId xmlns:a16="http://schemas.microsoft.com/office/drawing/2014/main" id="{35C6F282-5EBE-9B4C-A5CD-E6CC2020128B}"/>
                  </a:ext>
                </a:extLst>
              </p:cNvPr>
              <p:cNvCxnSpPr>
                <a:cxnSpLocks noChangeAspect="1"/>
              </p:cNvCxnSpPr>
              <p:nvPr userDrawn="1"/>
            </p:nvCxnSpPr>
            <p:spPr>
              <a:xfrm>
                <a:off x="933810" y="3780000"/>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EA6F7A7-6D2F-D64C-BDC8-6DC1320C1C71}"/>
                  </a:ext>
                </a:extLst>
              </p:cNvPr>
              <p:cNvCxnSpPr>
                <a:cxnSpLocks noChangeAspect="1"/>
              </p:cNvCxnSpPr>
              <p:nvPr userDrawn="1"/>
            </p:nvCxnSpPr>
            <p:spPr>
              <a:xfrm>
                <a:off x="933810" y="4674946"/>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9B6B71ED-3D46-8F4F-B4FF-FC5F53D19DDF}"/>
                </a:ext>
              </a:extLst>
            </p:cNvPr>
            <p:cNvGrpSpPr/>
            <p:nvPr userDrawn="1"/>
          </p:nvGrpSpPr>
          <p:grpSpPr>
            <a:xfrm>
              <a:off x="7042016" y="3780000"/>
              <a:ext cx="0" cy="2268531"/>
              <a:chOff x="1436427" y="3780000"/>
              <a:chExt cx="0" cy="2268531"/>
            </a:xfrm>
          </p:grpSpPr>
          <p:cxnSp>
            <p:nvCxnSpPr>
              <p:cNvPr id="46" name="Straight Connector 45">
                <a:extLst>
                  <a:ext uri="{FF2B5EF4-FFF2-40B4-BE49-F238E27FC236}">
                    <a16:creationId xmlns:a16="http://schemas.microsoft.com/office/drawing/2014/main" id="{53D78D49-7AC9-2F44-8CE2-A878FD5767D8}"/>
                  </a:ext>
                </a:extLst>
              </p:cNvPr>
              <p:cNvCxnSpPr>
                <a:cxnSpLocks noChangeAspect="1"/>
              </p:cNvCxnSpPr>
              <p:nvPr userDrawn="1"/>
            </p:nvCxnSpPr>
            <p:spPr>
              <a:xfrm rot="10800000">
                <a:off x="1436427" y="4776848"/>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7878693-73C8-CC48-8C9E-DB0B35BC080D}"/>
                  </a:ext>
                </a:extLst>
              </p:cNvPr>
              <p:cNvCxnSpPr>
                <a:cxnSpLocks noChangeAspect="1"/>
              </p:cNvCxnSpPr>
              <p:nvPr userDrawn="1"/>
            </p:nvCxnSpPr>
            <p:spPr>
              <a:xfrm rot="10800000">
                <a:off x="1436427" y="3780000"/>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01A6B389-0E0A-2745-A152-692C4686E339}"/>
                </a:ext>
              </a:extLst>
            </p:cNvPr>
            <p:cNvGrpSpPr/>
            <p:nvPr userDrawn="1"/>
          </p:nvGrpSpPr>
          <p:grpSpPr>
            <a:xfrm>
              <a:off x="7511878" y="3780000"/>
              <a:ext cx="0" cy="2268531"/>
              <a:chOff x="933810" y="3780000"/>
              <a:chExt cx="0" cy="2268531"/>
            </a:xfrm>
          </p:grpSpPr>
          <p:cxnSp>
            <p:nvCxnSpPr>
              <p:cNvPr id="44" name="Straight Connector 43">
                <a:extLst>
                  <a:ext uri="{FF2B5EF4-FFF2-40B4-BE49-F238E27FC236}">
                    <a16:creationId xmlns:a16="http://schemas.microsoft.com/office/drawing/2014/main" id="{5CE8D60C-E66E-9747-BEDC-EAE87396064F}"/>
                  </a:ext>
                </a:extLst>
              </p:cNvPr>
              <p:cNvCxnSpPr>
                <a:cxnSpLocks noChangeAspect="1"/>
              </p:cNvCxnSpPr>
              <p:nvPr userDrawn="1"/>
            </p:nvCxnSpPr>
            <p:spPr>
              <a:xfrm>
                <a:off x="933810" y="3780000"/>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012973A-7766-CB4B-B421-CC6B3975CE73}"/>
                  </a:ext>
                </a:extLst>
              </p:cNvPr>
              <p:cNvCxnSpPr>
                <a:cxnSpLocks noChangeAspect="1"/>
              </p:cNvCxnSpPr>
              <p:nvPr userDrawn="1"/>
            </p:nvCxnSpPr>
            <p:spPr>
              <a:xfrm>
                <a:off x="933810" y="4674946"/>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C73726F1-E08D-3340-857C-F153A242F6B6}"/>
                </a:ext>
              </a:extLst>
            </p:cNvPr>
            <p:cNvGrpSpPr/>
            <p:nvPr userDrawn="1"/>
          </p:nvGrpSpPr>
          <p:grpSpPr>
            <a:xfrm>
              <a:off x="7981740" y="3780000"/>
              <a:ext cx="0" cy="2268531"/>
              <a:chOff x="1436427" y="3780000"/>
              <a:chExt cx="0" cy="2268531"/>
            </a:xfrm>
          </p:grpSpPr>
          <p:cxnSp>
            <p:nvCxnSpPr>
              <p:cNvPr id="42" name="Straight Connector 41">
                <a:extLst>
                  <a:ext uri="{FF2B5EF4-FFF2-40B4-BE49-F238E27FC236}">
                    <a16:creationId xmlns:a16="http://schemas.microsoft.com/office/drawing/2014/main" id="{B63E0AD1-2751-214E-9328-2F0E2E6180FB}"/>
                  </a:ext>
                </a:extLst>
              </p:cNvPr>
              <p:cNvCxnSpPr>
                <a:cxnSpLocks noChangeAspect="1"/>
              </p:cNvCxnSpPr>
              <p:nvPr userDrawn="1"/>
            </p:nvCxnSpPr>
            <p:spPr>
              <a:xfrm rot="10800000">
                <a:off x="1436427" y="4776848"/>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35A3D42-DBE6-504D-90A4-90B07EB277C5}"/>
                  </a:ext>
                </a:extLst>
              </p:cNvPr>
              <p:cNvCxnSpPr>
                <a:cxnSpLocks noChangeAspect="1"/>
              </p:cNvCxnSpPr>
              <p:nvPr userDrawn="1"/>
            </p:nvCxnSpPr>
            <p:spPr>
              <a:xfrm rot="10800000">
                <a:off x="1436427" y="3780000"/>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9A782E5B-97C4-6349-B0CB-686DD1846227}"/>
                </a:ext>
              </a:extLst>
            </p:cNvPr>
            <p:cNvGrpSpPr/>
            <p:nvPr userDrawn="1"/>
          </p:nvGrpSpPr>
          <p:grpSpPr>
            <a:xfrm>
              <a:off x="8451602" y="3780000"/>
              <a:ext cx="0" cy="2268531"/>
              <a:chOff x="933810" y="3780000"/>
              <a:chExt cx="0" cy="2268531"/>
            </a:xfrm>
          </p:grpSpPr>
          <p:cxnSp>
            <p:nvCxnSpPr>
              <p:cNvPr id="40" name="Straight Connector 39">
                <a:extLst>
                  <a:ext uri="{FF2B5EF4-FFF2-40B4-BE49-F238E27FC236}">
                    <a16:creationId xmlns:a16="http://schemas.microsoft.com/office/drawing/2014/main" id="{4ACEA323-B23E-4447-8D6E-D1CCF4742C8E}"/>
                  </a:ext>
                </a:extLst>
              </p:cNvPr>
              <p:cNvCxnSpPr>
                <a:cxnSpLocks noChangeAspect="1"/>
              </p:cNvCxnSpPr>
              <p:nvPr userDrawn="1"/>
            </p:nvCxnSpPr>
            <p:spPr>
              <a:xfrm>
                <a:off x="933810" y="3780000"/>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0F78ACC-096A-1B41-9A3D-17660AEAFB2F}"/>
                  </a:ext>
                </a:extLst>
              </p:cNvPr>
              <p:cNvCxnSpPr>
                <a:cxnSpLocks noChangeAspect="1"/>
              </p:cNvCxnSpPr>
              <p:nvPr userDrawn="1"/>
            </p:nvCxnSpPr>
            <p:spPr>
              <a:xfrm>
                <a:off x="933810" y="4674946"/>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B86E7B64-D5A0-1C4D-99AB-AB5954DC4EE1}"/>
                </a:ext>
              </a:extLst>
            </p:cNvPr>
            <p:cNvGrpSpPr/>
            <p:nvPr userDrawn="1"/>
          </p:nvGrpSpPr>
          <p:grpSpPr>
            <a:xfrm>
              <a:off x="8921464" y="3780000"/>
              <a:ext cx="0" cy="2268531"/>
              <a:chOff x="1436427" y="3780000"/>
              <a:chExt cx="0" cy="2268531"/>
            </a:xfrm>
          </p:grpSpPr>
          <p:cxnSp>
            <p:nvCxnSpPr>
              <p:cNvPr id="38" name="Straight Connector 37">
                <a:extLst>
                  <a:ext uri="{FF2B5EF4-FFF2-40B4-BE49-F238E27FC236}">
                    <a16:creationId xmlns:a16="http://schemas.microsoft.com/office/drawing/2014/main" id="{42945204-7010-2448-920A-D40A56AD6AE4}"/>
                  </a:ext>
                </a:extLst>
              </p:cNvPr>
              <p:cNvCxnSpPr>
                <a:cxnSpLocks noChangeAspect="1"/>
              </p:cNvCxnSpPr>
              <p:nvPr userDrawn="1"/>
            </p:nvCxnSpPr>
            <p:spPr>
              <a:xfrm rot="10800000">
                <a:off x="1436427" y="4776848"/>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55B0601-D667-CB4C-8767-AE087D6C849C}"/>
                  </a:ext>
                </a:extLst>
              </p:cNvPr>
              <p:cNvCxnSpPr>
                <a:cxnSpLocks noChangeAspect="1"/>
              </p:cNvCxnSpPr>
              <p:nvPr userDrawn="1"/>
            </p:nvCxnSpPr>
            <p:spPr>
              <a:xfrm rot="10800000">
                <a:off x="1436427" y="3780000"/>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913DB3A4-EEA1-E747-8C89-2E85493A9E55}"/>
                </a:ext>
              </a:extLst>
            </p:cNvPr>
            <p:cNvGrpSpPr/>
            <p:nvPr userDrawn="1"/>
          </p:nvGrpSpPr>
          <p:grpSpPr>
            <a:xfrm>
              <a:off x="9391326" y="3780000"/>
              <a:ext cx="0" cy="2268531"/>
              <a:chOff x="933810" y="3780000"/>
              <a:chExt cx="0" cy="2268531"/>
            </a:xfrm>
          </p:grpSpPr>
          <p:cxnSp>
            <p:nvCxnSpPr>
              <p:cNvPr id="36" name="Straight Connector 35">
                <a:extLst>
                  <a:ext uri="{FF2B5EF4-FFF2-40B4-BE49-F238E27FC236}">
                    <a16:creationId xmlns:a16="http://schemas.microsoft.com/office/drawing/2014/main" id="{57E1377B-5C75-CB43-98E1-9B45C0C9563B}"/>
                  </a:ext>
                </a:extLst>
              </p:cNvPr>
              <p:cNvCxnSpPr>
                <a:cxnSpLocks noChangeAspect="1"/>
              </p:cNvCxnSpPr>
              <p:nvPr userDrawn="1"/>
            </p:nvCxnSpPr>
            <p:spPr>
              <a:xfrm>
                <a:off x="933810" y="3780000"/>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A5EC9C9-141B-BA4D-9DCD-9BDD1BA2F824}"/>
                  </a:ext>
                </a:extLst>
              </p:cNvPr>
              <p:cNvCxnSpPr>
                <a:cxnSpLocks noChangeAspect="1"/>
              </p:cNvCxnSpPr>
              <p:nvPr userDrawn="1"/>
            </p:nvCxnSpPr>
            <p:spPr>
              <a:xfrm>
                <a:off x="933810" y="4674946"/>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1B22E3D0-37B6-D544-91FB-F76700BA7814}"/>
                </a:ext>
              </a:extLst>
            </p:cNvPr>
            <p:cNvGrpSpPr/>
            <p:nvPr userDrawn="1"/>
          </p:nvGrpSpPr>
          <p:grpSpPr>
            <a:xfrm>
              <a:off x="9861188" y="3780000"/>
              <a:ext cx="0" cy="2268531"/>
              <a:chOff x="1436427" y="3780000"/>
              <a:chExt cx="0" cy="2268531"/>
            </a:xfrm>
          </p:grpSpPr>
          <p:cxnSp>
            <p:nvCxnSpPr>
              <p:cNvPr id="34" name="Straight Connector 33">
                <a:extLst>
                  <a:ext uri="{FF2B5EF4-FFF2-40B4-BE49-F238E27FC236}">
                    <a16:creationId xmlns:a16="http://schemas.microsoft.com/office/drawing/2014/main" id="{88BD9D30-2918-1F43-AFB7-7B31F07E175F}"/>
                  </a:ext>
                </a:extLst>
              </p:cNvPr>
              <p:cNvCxnSpPr>
                <a:cxnSpLocks noChangeAspect="1"/>
              </p:cNvCxnSpPr>
              <p:nvPr userDrawn="1"/>
            </p:nvCxnSpPr>
            <p:spPr>
              <a:xfrm rot="10800000">
                <a:off x="1436427" y="4776848"/>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682AC5B-49C4-2A4F-A777-99125BF0DE6E}"/>
                  </a:ext>
                </a:extLst>
              </p:cNvPr>
              <p:cNvCxnSpPr>
                <a:cxnSpLocks noChangeAspect="1"/>
              </p:cNvCxnSpPr>
              <p:nvPr userDrawn="1"/>
            </p:nvCxnSpPr>
            <p:spPr>
              <a:xfrm rot="10800000">
                <a:off x="1436427" y="3780000"/>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E281CE61-656C-BB46-B07E-C24DDCD1F225}"/>
                </a:ext>
              </a:extLst>
            </p:cNvPr>
            <p:cNvGrpSpPr/>
            <p:nvPr userDrawn="1"/>
          </p:nvGrpSpPr>
          <p:grpSpPr>
            <a:xfrm>
              <a:off x="10331050" y="3780000"/>
              <a:ext cx="0" cy="2268531"/>
              <a:chOff x="933810" y="3780000"/>
              <a:chExt cx="0" cy="2268531"/>
            </a:xfrm>
          </p:grpSpPr>
          <p:cxnSp>
            <p:nvCxnSpPr>
              <p:cNvPr id="32" name="Straight Connector 31">
                <a:extLst>
                  <a:ext uri="{FF2B5EF4-FFF2-40B4-BE49-F238E27FC236}">
                    <a16:creationId xmlns:a16="http://schemas.microsoft.com/office/drawing/2014/main" id="{B603E4C6-CA8B-1F4A-9E64-9ECAA0313CE0}"/>
                  </a:ext>
                </a:extLst>
              </p:cNvPr>
              <p:cNvCxnSpPr>
                <a:cxnSpLocks noChangeAspect="1"/>
              </p:cNvCxnSpPr>
              <p:nvPr userDrawn="1"/>
            </p:nvCxnSpPr>
            <p:spPr>
              <a:xfrm>
                <a:off x="933810" y="3780000"/>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56F6FAC-9D16-244D-AED2-9E46BDBD8C52}"/>
                  </a:ext>
                </a:extLst>
              </p:cNvPr>
              <p:cNvCxnSpPr>
                <a:cxnSpLocks noChangeAspect="1"/>
              </p:cNvCxnSpPr>
              <p:nvPr userDrawn="1"/>
            </p:nvCxnSpPr>
            <p:spPr>
              <a:xfrm>
                <a:off x="933810" y="4674946"/>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F31D7E04-1C85-1A4E-AEBA-A48E0763345C}"/>
                </a:ext>
              </a:extLst>
            </p:cNvPr>
            <p:cNvGrpSpPr/>
            <p:nvPr userDrawn="1"/>
          </p:nvGrpSpPr>
          <p:grpSpPr>
            <a:xfrm>
              <a:off x="10800912" y="3780000"/>
              <a:ext cx="0" cy="2268531"/>
              <a:chOff x="1436427" y="3780000"/>
              <a:chExt cx="0" cy="2268531"/>
            </a:xfrm>
          </p:grpSpPr>
          <p:cxnSp>
            <p:nvCxnSpPr>
              <p:cNvPr id="30" name="Straight Connector 29">
                <a:extLst>
                  <a:ext uri="{FF2B5EF4-FFF2-40B4-BE49-F238E27FC236}">
                    <a16:creationId xmlns:a16="http://schemas.microsoft.com/office/drawing/2014/main" id="{965C0EDA-353A-0B47-95B0-DEDABA2C8825}"/>
                  </a:ext>
                </a:extLst>
              </p:cNvPr>
              <p:cNvCxnSpPr>
                <a:cxnSpLocks noChangeAspect="1"/>
              </p:cNvCxnSpPr>
              <p:nvPr userDrawn="1"/>
            </p:nvCxnSpPr>
            <p:spPr>
              <a:xfrm rot="10800000">
                <a:off x="1436427" y="4776848"/>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8DAD0CB-06AC-BD41-A5F2-36E76CB0E4E2}"/>
                  </a:ext>
                </a:extLst>
              </p:cNvPr>
              <p:cNvCxnSpPr>
                <a:cxnSpLocks noChangeAspect="1"/>
              </p:cNvCxnSpPr>
              <p:nvPr userDrawn="1"/>
            </p:nvCxnSpPr>
            <p:spPr>
              <a:xfrm rot="10800000">
                <a:off x="1436427" y="3780000"/>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7D1E0A98-78AE-844A-9639-ACD21D6C7F98}"/>
                </a:ext>
              </a:extLst>
            </p:cNvPr>
            <p:cNvGrpSpPr/>
            <p:nvPr userDrawn="1"/>
          </p:nvGrpSpPr>
          <p:grpSpPr>
            <a:xfrm>
              <a:off x="11270769" y="3780000"/>
              <a:ext cx="0" cy="2268531"/>
              <a:chOff x="933810" y="3780000"/>
              <a:chExt cx="0" cy="2268531"/>
            </a:xfrm>
          </p:grpSpPr>
          <p:cxnSp>
            <p:nvCxnSpPr>
              <p:cNvPr id="28" name="Straight Connector 27">
                <a:extLst>
                  <a:ext uri="{FF2B5EF4-FFF2-40B4-BE49-F238E27FC236}">
                    <a16:creationId xmlns:a16="http://schemas.microsoft.com/office/drawing/2014/main" id="{72174B52-FF46-C847-9E2E-6745666E8980}"/>
                  </a:ext>
                </a:extLst>
              </p:cNvPr>
              <p:cNvCxnSpPr>
                <a:cxnSpLocks noChangeAspect="1"/>
              </p:cNvCxnSpPr>
              <p:nvPr userDrawn="1"/>
            </p:nvCxnSpPr>
            <p:spPr>
              <a:xfrm>
                <a:off x="933810" y="3780000"/>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2717BE7-AAA3-3947-9C01-FF832AFDAA2F}"/>
                  </a:ext>
                </a:extLst>
              </p:cNvPr>
              <p:cNvCxnSpPr>
                <a:cxnSpLocks noChangeAspect="1"/>
              </p:cNvCxnSpPr>
              <p:nvPr userDrawn="1"/>
            </p:nvCxnSpPr>
            <p:spPr>
              <a:xfrm>
                <a:off x="933810" y="4674946"/>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868983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0_Section Header">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D28C92-5F44-8945-BE87-8C94A52A3625}"/>
              </a:ext>
            </a:extLst>
          </p:cNvPr>
          <p:cNvSpPr/>
          <p:nvPr userDrawn="1"/>
        </p:nvSpPr>
        <p:spPr>
          <a:xfrm>
            <a:off x="0" y="-1"/>
            <a:ext cx="12191999" cy="29686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9F8D48-55DD-D940-8E4A-5E7D1A7B92B9}"/>
              </a:ext>
            </a:extLst>
          </p:cNvPr>
          <p:cNvSpPr>
            <a:spLocks noGrp="1"/>
          </p:cNvSpPr>
          <p:nvPr>
            <p:ph type="title"/>
          </p:nvPr>
        </p:nvSpPr>
        <p:spPr>
          <a:xfrm>
            <a:off x="803275" y="1881189"/>
            <a:ext cx="10585450" cy="1439862"/>
          </a:xfrm>
        </p:spPr>
        <p:txBody>
          <a:bodyPr anchor="b"/>
          <a:lstStyle>
            <a:lvl1pPr algn="l">
              <a:defRPr sz="6000" b="0" baseline="0"/>
            </a:lvl1pPr>
          </a:lstStyle>
          <a:p>
            <a:r>
              <a:rPr lang="en-US"/>
              <a:t>Click to edit Master title style</a:t>
            </a:r>
          </a:p>
        </p:txBody>
      </p:sp>
      <p:grpSp>
        <p:nvGrpSpPr>
          <p:cNvPr id="4" name="Group 3">
            <a:extLst>
              <a:ext uri="{FF2B5EF4-FFF2-40B4-BE49-F238E27FC236}">
                <a16:creationId xmlns:a16="http://schemas.microsoft.com/office/drawing/2014/main" id="{30ACFCB0-E4B6-EE45-8FC6-A6AE864251F6}"/>
              </a:ext>
            </a:extLst>
          </p:cNvPr>
          <p:cNvGrpSpPr/>
          <p:nvPr userDrawn="1"/>
        </p:nvGrpSpPr>
        <p:grpSpPr>
          <a:xfrm>
            <a:off x="938626" y="3780001"/>
            <a:ext cx="10328082" cy="2258121"/>
            <a:chOff x="938626" y="3780001"/>
            <a:chExt cx="10328082" cy="2258121"/>
          </a:xfrm>
        </p:grpSpPr>
        <p:grpSp>
          <p:nvGrpSpPr>
            <p:cNvPr id="5" name="Group 4">
              <a:extLst>
                <a:ext uri="{FF2B5EF4-FFF2-40B4-BE49-F238E27FC236}">
                  <a16:creationId xmlns:a16="http://schemas.microsoft.com/office/drawing/2014/main" id="{AFD80902-5AD2-6C41-95C5-68F10A3ABB82}"/>
                </a:ext>
              </a:extLst>
            </p:cNvPr>
            <p:cNvGrpSpPr/>
            <p:nvPr userDrawn="1"/>
          </p:nvGrpSpPr>
          <p:grpSpPr>
            <a:xfrm>
              <a:off x="938626" y="3780001"/>
              <a:ext cx="10327830" cy="2"/>
              <a:chOff x="938626" y="3780001"/>
              <a:chExt cx="10327830" cy="2"/>
            </a:xfrm>
          </p:grpSpPr>
          <p:cxnSp>
            <p:nvCxnSpPr>
              <p:cNvPr id="36" name="Straight Connector 35">
                <a:extLst>
                  <a:ext uri="{FF2B5EF4-FFF2-40B4-BE49-F238E27FC236}">
                    <a16:creationId xmlns:a16="http://schemas.microsoft.com/office/drawing/2014/main" id="{CE72FD28-BFD2-744D-8B7A-A975A97BC5CB}"/>
                  </a:ext>
                </a:extLst>
              </p:cNvPr>
              <p:cNvCxnSpPr>
                <a:cxnSpLocks noChangeAspect="1"/>
              </p:cNvCxnSpPr>
              <p:nvPr userDrawn="1"/>
            </p:nvCxnSpPr>
            <p:spPr>
              <a:xfrm flipV="1">
                <a:off x="4534998" y="3780002"/>
                <a:ext cx="1340014" cy="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48F59E1-1295-8C45-983E-0E8BC19D646A}"/>
                  </a:ext>
                </a:extLst>
              </p:cNvPr>
              <p:cNvCxnSpPr>
                <a:cxnSpLocks noChangeAspect="1"/>
              </p:cNvCxnSpPr>
              <p:nvPr userDrawn="1"/>
            </p:nvCxnSpPr>
            <p:spPr>
              <a:xfrm>
                <a:off x="938626" y="3780001"/>
                <a:ext cx="3156580"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FE835C5-44A5-314D-9FCA-983CDE520F58}"/>
                  </a:ext>
                </a:extLst>
              </p:cNvPr>
              <p:cNvCxnSpPr>
                <a:cxnSpLocks noChangeAspect="1"/>
              </p:cNvCxnSpPr>
              <p:nvPr userDrawn="1"/>
            </p:nvCxnSpPr>
            <p:spPr>
              <a:xfrm>
                <a:off x="6314804" y="3780002"/>
                <a:ext cx="2245472"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FF858D7-0F7D-AE47-9017-C449FA145F41}"/>
                  </a:ext>
                </a:extLst>
              </p:cNvPr>
              <p:cNvCxnSpPr>
                <a:cxnSpLocks noChangeAspect="1"/>
              </p:cNvCxnSpPr>
              <p:nvPr userDrawn="1"/>
            </p:nvCxnSpPr>
            <p:spPr>
              <a:xfrm>
                <a:off x="9000068" y="3780001"/>
                <a:ext cx="1358771"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B6EAB6F-7F7C-6249-8A7B-BA6EE8CED22C}"/>
                  </a:ext>
                </a:extLst>
              </p:cNvPr>
              <p:cNvCxnSpPr>
                <a:cxnSpLocks noChangeAspect="1"/>
              </p:cNvCxnSpPr>
              <p:nvPr userDrawn="1"/>
            </p:nvCxnSpPr>
            <p:spPr>
              <a:xfrm>
                <a:off x="10798630" y="3780001"/>
                <a:ext cx="467826"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7CC9D8BF-C3BE-5548-8C93-991F166E6E2C}"/>
                </a:ext>
              </a:extLst>
            </p:cNvPr>
            <p:cNvGrpSpPr/>
            <p:nvPr userDrawn="1"/>
          </p:nvGrpSpPr>
          <p:grpSpPr>
            <a:xfrm rot="10800000">
              <a:off x="938626" y="4231624"/>
              <a:ext cx="10327830" cy="2"/>
              <a:chOff x="938626" y="3780001"/>
              <a:chExt cx="10327830" cy="2"/>
            </a:xfrm>
          </p:grpSpPr>
          <p:cxnSp>
            <p:nvCxnSpPr>
              <p:cNvPr id="31" name="Straight Connector 30">
                <a:extLst>
                  <a:ext uri="{FF2B5EF4-FFF2-40B4-BE49-F238E27FC236}">
                    <a16:creationId xmlns:a16="http://schemas.microsoft.com/office/drawing/2014/main" id="{DE0E4342-116E-0B4B-9D8B-C45F24C1B297}"/>
                  </a:ext>
                </a:extLst>
              </p:cNvPr>
              <p:cNvCxnSpPr>
                <a:cxnSpLocks noChangeAspect="1"/>
              </p:cNvCxnSpPr>
              <p:nvPr userDrawn="1"/>
            </p:nvCxnSpPr>
            <p:spPr>
              <a:xfrm flipV="1">
                <a:off x="4534998" y="3780002"/>
                <a:ext cx="1340014" cy="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D92FAD5-87EA-F843-9F56-3DA4EBD35CFC}"/>
                  </a:ext>
                </a:extLst>
              </p:cNvPr>
              <p:cNvCxnSpPr>
                <a:cxnSpLocks noChangeAspect="1"/>
              </p:cNvCxnSpPr>
              <p:nvPr userDrawn="1"/>
            </p:nvCxnSpPr>
            <p:spPr>
              <a:xfrm>
                <a:off x="938626" y="3780001"/>
                <a:ext cx="3156580"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9B7CEC6-C5ED-C541-A706-623408B0912E}"/>
                  </a:ext>
                </a:extLst>
              </p:cNvPr>
              <p:cNvCxnSpPr>
                <a:cxnSpLocks noChangeAspect="1"/>
              </p:cNvCxnSpPr>
              <p:nvPr userDrawn="1"/>
            </p:nvCxnSpPr>
            <p:spPr>
              <a:xfrm>
                <a:off x="6314804" y="3780002"/>
                <a:ext cx="2245472"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D794736-9069-C443-A33F-58A2A684C4B5}"/>
                  </a:ext>
                </a:extLst>
              </p:cNvPr>
              <p:cNvCxnSpPr>
                <a:cxnSpLocks noChangeAspect="1"/>
              </p:cNvCxnSpPr>
              <p:nvPr userDrawn="1"/>
            </p:nvCxnSpPr>
            <p:spPr>
              <a:xfrm>
                <a:off x="9000068" y="3780001"/>
                <a:ext cx="1358771"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59E7543-6252-004D-B79E-668E034A422D}"/>
                  </a:ext>
                </a:extLst>
              </p:cNvPr>
              <p:cNvCxnSpPr>
                <a:cxnSpLocks noChangeAspect="1"/>
              </p:cNvCxnSpPr>
              <p:nvPr userDrawn="1"/>
            </p:nvCxnSpPr>
            <p:spPr>
              <a:xfrm>
                <a:off x="10798630" y="3780001"/>
                <a:ext cx="467826"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06B9610A-2D15-754F-B236-4A59F41144F0}"/>
                </a:ext>
              </a:extLst>
            </p:cNvPr>
            <p:cNvGrpSpPr/>
            <p:nvPr userDrawn="1"/>
          </p:nvGrpSpPr>
          <p:grpSpPr>
            <a:xfrm>
              <a:off x="938626" y="4683247"/>
              <a:ext cx="10328082" cy="4"/>
              <a:chOff x="938626" y="4844624"/>
              <a:chExt cx="10328082" cy="4"/>
            </a:xfrm>
          </p:grpSpPr>
          <p:cxnSp>
            <p:nvCxnSpPr>
              <p:cNvPr id="24" name="Straight Connector 23">
                <a:extLst>
                  <a:ext uri="{FF2B5EF4-FFF2-40B4-BE49-F238E27FC236}">
                    <a16:creationId xmlns:a16="http://schemas.microsoft.com/office/drawing/2014/main" id="{158D0A84-26AA-2C45-9B2F-319D07BE2C58}"/>
                  </a:ext>
                </a:extLst>
              </p:cNvPr>
              <p:cNvCxnSpPr>
                <a:cxnSpLocks noChangeAspect="1"/>
              </p:cNvCxnSpPr>
              <p:nvPr userDrawn="1"/>
            </p:nvCxnSpPr>
            <p:spPr>
              <a:xfrm flipV="1">
                <a:off x="2736305" y="4844627"/>
                <a:ext cx="1358901" cy="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16B3810-FAD2-3941-BABE-C4777462A3E4}"/>
                  </a:ext>
                </a:extLst>
              </p:cNvPr>
              <p:cNvCxnSpPr>
                <a:cxnSpLocks noChangeAspect="1"/>
              </p:cNvCxnSpPr>
              <p:nvPr userDrawn="1"/>
            </p:nvCxnSpPr>
            <p:spPr>
              <a:xfrm>
                <a:off x="6754272" y="4844624"/>
                <a:ext cx="1096505"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3AFD7B5-270C-A449-A62F-96CD19B6274C}"/>
                  </a:ext>
                </a:extLst>
              </p:cNvPr>
              <p:cNvCxnSpPr>
                <a:cxnSpLocks noChangeAspect="1"/>
              </p:cNvCxnSpPr>
              <p:nvPr userDrawn="1"/>
            </p:nvCxnSpPr>
            <p:spPr>
              <a:xfrm>
                <a:off x="4954354" y="4844625"/>
                <a:ext cx="1341948"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9883F82-E7CE-CE4C-B64A-C6A5CBAFADAB}"/>
                  </a:ext>
                </a:extLst>
              </p:cNvPr>
              <p:cNvCxnSpPr>
                <a:cxnSpLocks noChangeAspect="1"/>
              </p:cNvCxnSpPr>
              <p:nvPr userDrawn="1"/>
            </p:nvCxnSpPr>
            <p:spPr>
              <a:xfrm>
                <a:off x="938626" y="4844624"/>
                <a:ext cx="1358771"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364CFE3-AD9E-6643-823A-B62BB6AD95B3}"/>
                  </a:ext>
                </a:extLst>
              </p:cNvPr>
              <p:cNvCxnSpPr>
                <a:cxnSpLocks noChangeAspect="1"/>
              </p:cNvCxnSpPr>
              <p:nvPr userDrawn="1"/>
            </p:nvCxnSpPr>
            <p:spPr>
              <a:xfrm>
                <a:off x="4535005" y="4844624"/>
                <a:ext cx="0"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2B98BA6-DDB8-1A4C-96F2-B12627669904}"/>
                  </a:ext>
                </a:extLst>
              </p:cNvPr>
              <p:cNvCxnSpPr>
                <a:cxnSpLocks noChangeAspect="1"/>
              </p:cNvCxnSpPr>
              <p:nvPr userDrawn="1"/>
            </p:nvCxnSpPr>
            <p:spPr>
              <a:xfrm>
                <a:off x="8289158" y="4844624"/>
                <a:ext cx="2069681"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80C6884-093F-D746-9942-B1747A5DAB9E}"/>
                  </a:ext>
                </a:extLst>
              </p:cNvPr>
              <p:cNvCxnSpPr>
                <a:cxnSpLocks noChangeAspect="1"/>
              </p:cNvCxnSpPr>
              <p:nvPr userDrawn="1"/>
            </p:nvCxnSpPr>
            <p:spPr>
              <a:xfrm>
                <a:off x="10798630" y="4844624"/>
                <a:ext cx="468078"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64F97A8D-5592-924D-B9E1-FF5562317E51}"/>
                </a:ext>
              </a:extLst>
            </p:cNvPr>
            <p:cNvGrpSpPr/>
            <p:nvPr userDrawn="1"/>
          </p:nvGrpSpPr>
          <p:grpSpPr>
            <a:xfrm>
              <a:off x="938626" y="5134872"/>
              <a:ext cx="10327830" cy="2"/>
              <a:chOff x="938626" y="5334481"/>
              <a:chExt cx="10327830" cy="2"/>
            </a:xfrm>
          </p:grpSpPr>
          <p:cxnSp>
            <p:nvCxnSpPr>
              <p:cNvPr id="20" name="Straight Connector 19">
                <a:extLst>
                  <a:ext uri="{FF2B5EF4-FFF2-40B4-BE49-F238E27FC236}">
                    <a16:creationId xmlns:a16="http://schemas.microsoft.com/office/drawing/2014/main" id="{D33FBE0B-8BEE-3E43-BE8B-0FC237FC0844}"/>
                  </a:ext>
                </a:extLst>
              </p:cNvPr>
              <p:cNvCxnSpPr>
                <a:cxnSpLocks noChangeAspect="1"/>
              </p:cNvCxnSpPr>
              <p:nvPr userDrawn="1"/>
            </p:nvCxnSpPr>
            <p:spPr>
              <a:xfrm>
                <a:off x="6330069" y="5334482"/>
                <a:ext cx="1139699" cy="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DEB744B-9EC6-2647-A8DE-E2AE7642D81B}"/>
                  </a:ext>
                </a:extLst>
              </p:cNvPr>
              <p:cNvCxnSpPr>
                <a:cxnSpLocks noChangeAspect="1"/>
              </p:cNvCxnSpPr>
              <p:nvPr userDrawn="1"/>
            </p:nvCxnSpPr>
            <p:spPr>
              <a:xfrm>
                <a:off x="938626" y="5334481"/>
                <a:ext cx="4936386"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E44A4AC-C12F-0C4A-B377-780B38F763E4}"/>
                  </a:ext>
                </a:extLst>
              </p:cNvPr>
              <p:cNvCxnSpPr>
                <a:cxnSpLocks noChangeAspect="1"/>
              </p:cNvCxnSpPr>
              <p:nvPr userDrawn="1"/>
            </p:nvCxnSpPr>
            <p:spPr>
              <a:xfrm>
                <a:off x="7909560" y="5334482"/>
                <a:ext cx="650716"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EAC42D2-1598-7A42-B595-316DE644299E}"/>
                  </a:ext>
                </a:extLst>
              </p:cNvPr>
              <p:cNvCxnSpPr>
                <a:cxnSpLocks noChangeAspect="1"/>
              </p:cNvCxnSpPr>
              <p:nvPr userDrawn="1"/>
            </p:nvCxnSpPr>
            <p:spPr>
              <a:xfrm>
                <a:off x="9000068" y="5334481"/>
                <a:ext cx="2266388"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70AA1E92-7BE1-0D40-9545-0D5849B19A99}"/>
                </a:ext>
              </a:extLst>
            </p:cNvPr>
            <p:cNvGrpSpPr/>
            <p:nvPr userDrawn="1"/>
          </p:nvGrpSpPr>
          <p:grpSpPr>
            <a:xfrm>
              <a:off x="938626" y="5586495"/>
              <a:ext cx="10327830" cy="2"/>
              <a:chOff x="938626" y="5726367"/>
              <a:chExt cx="10327830" cy="2"/>
            </a:xfrm>
          </p:grpSpPr>
          <p:cxnSp>
            <p:nvCxnSpPr>
              <p:cNvPr id="16" name="Straight Connector 15">
                <a:extLst>
                  <a:ext uri="{FF2B5EF4-FFF2-40B4-BE49-F238E27FC236}">
                    <a16:creationId xmlns:a16="http://schemas.microsoft.com/office/drawing/2014/main" id="{9E526E25-FD70-BF4D-8180-E0C16741A4AE}"/>
                  </a:ext>
                </a:extLst>
              </p:cNvPr>
              <p:cNvCxnSpPr>
                <a:cxnSpLocks noChangeAspect="1"/>
              </p:cNvCxnSpPr>
              <p:nvPr userDrawn="1"/>
            </p:nvCxnSpPr>
            <p:spPr>
              <a:xfrm>
                <a:off x="3877768" y="5726369"/>
                <a:ext cx="5801685"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2A9807E-6F35-564A-9862-3E6AB9A4AE8A}"/>
                  </a:ext>
                </a:extLst>
              </p:cNvPr>
              <p:cNvCxnSpPr>
                <a:cxnSpLocks noChangeAspect="1"/>
              </p:cNvCxnSpPr>
              <p:nvPr userDrawn="1"/>
            </p:nvCxnSpPr>
            <p:spPr>
              <a:xfrm>
                <a:off x="938626" y="5726367"/>
                <a:ext cx="1040397"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C346A94-F5DB-6044-AF27-A2F4E9C5D1E7}"/>
                  </a:ext>
                </a:extLst>
              </p:cNvPr>
              <p:cNvCxnSpPr>
                <a:cxnSpLocks noChangeAspect="1"/>
              </p:cNvCxnSpPr>
              <p:nvPr userDrawn="1"/>
            </p:nvCxnSpPr>
            <p:spPr>
              <a:xfrm>
                <a:off x="10133262" y="5726368"/>
                <a:ext cx="1133194"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BC37B56-A664-A843-96C8-FC1385610340}"/>
                  </a:ext>
                </a:extLst>
              </p:cNvPr>
              <p:cNvCxnSpPr>
                <a:cxnSpLocks noChangeAspect="1"/>
              </p:cNvCxnSpPr>
              <p:nvPr userDrawn="1"/>
            </p:nvCxnSpPr>
            <p:spPr>
              <a:xfrm>
                <a:off x="2408197" y="5726367"/>
                <a:ext cx="1040397"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D1B07DF3-A600-2E4F-8684-0A685E439BDB}"/>
                </a:ext>
              </a:extLst>
            </p:cNvPr>
            <p:cNvGrpSpPr/>
            <p:nvPr userDrawn="1"/>
          </p:nvGrpSpPr>
          <p:grpSpPr>
            <a:xfrm>
              <a:off x="938626" y="6038120"/>
              <a:ext cx="10327830" cy="2"/>
              <a:chOff x="938626" y="6038120"/>
              <a:chExt cx="10327830" cy="2"/>
            </a:xfrm>
          </p:grpSpPr>
          <p:cxnSp>
            <p:nvCxnSpPr>
              <p:cNvPr id="11" name="Straight Connector 10">
                <a:extLst>
                  <a:ext uri="{FF2B5EF4-FFF2-40B4-BE49-F238E27FC236}">
                    <a16:creationId xmlns:a16="http://schemas.microsoft.com/office/drawing/2014/main" id="{DB3FDC74-51CA-0440-A853-8524FA04A23B}"/>
                  </a:ext>
                </a:extLst>
              </p:cNvPr>
              <p:cNvCxnSpPr>
                <a:cxnSpLocks noChangeAspect="1"/>
              </p:cNvCxnSpPr>
              <p:nvPr userDrawn="1"/>
            </p:nvCxnSpPr>
            <p:spPr>
              <a:xfrm>
                <a:off x="8109876" y="6038122"/>
                <a:ext cx="2430864"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7F667BC-33A1-8441-B926-4C0A547942FB}"/>
                  </a:ext>
                </a:extLst>
              </p:cNvPr>
              <p:cNvCxnSpPr>
                <a:cxnSpLocks noChangeAspect="1"/>
              </p:cNvCxnSpPr>
              <p:nvPr userDrawn="1"/>
            </p:nvCxnSpPr>
            <p:spPr>
              <a:xfrm>
                <a:off x="938626" y="6038120"/>
                <a:ext cx="2266388"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73E9B8D-9455-3246-95F0-8CF9339C790D}"/>
                  </a:ext>
                </a:extLst>
              </p:cNvPr>
              <p:cNvCxnSpPr>
                <a:cxnSpLocks noChangeAspect="1"/>
              </p:cNvCxnSpPr>
              <p:nvPr userDrawn="1"/>
            </p:nvCxnSpPr>
            <p:spPr>
              <a:xfrm>
                <a:off x="10972800" y="6038121"/>
                <a:ext cx="293656"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2AD9EF-31A4-7E44-8CBE-CE58E2319A10}"/>
                  </a:ext>
                </a:extLst>
              </p:cNvPr>
              <p:cNvCxnSpPr>
                <a:cxnSpLocks noChangeAspect="1"/>
              </p:cNvCxnSpPr>
              <p:nvPr userDrawn="1"/>
            </p:nvCxnSpPr>
            <p:spPr>
              <a:xfrm>
                <a:off x="3644805" y="6038120"/>
                <a:ext cx="2559145"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59F044D-F14B-A647-8152-78AD1A6894FC}"/>
                  </a:ext>
                </a:extLst>
              </p:cNvPr>
              <p:cNvCxnSpPr>
                <a:cxnSpLocks noChangeAspect="1"/>
              </p:cNvCxnSpPr>
              <p:nvPr userDrawn="1"/>
            </p:nvCxnSpPr>
            <p:spPr>
              <a:xfrm>
                <a:off x="6620968" y="6038120"/>
                <a:ext cx="1040397"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2470680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1_Section Header">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D28C92-5F44-8945-BE87-8C94A52A3625}"/>
              </a:ext>
            </a:extLst>
          </p:cNvPr>
          <p:cNvSpPr/>
          <p:nvPr userDrawn="1"/>
        </p:nvSpPr>
        <p:spPr>
          <a:xfrm>
            <a:off x="0" y="-1"/>
            <a:ext cx="12191999" cy="29686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9F8D48-55DD-D940-8E4A-5E7D1A7B92B9}"/>
              </a:ext>
            </a:extLst>
          </p:cNvPr>
          <p:cNvSpPr>
            <a:spLocks noGrp="1"/>
          </p:cNvSpPr>
          <p:nvPr>
            <p:ph type="title"/>
          </p:nvPr>
        </p:nvSpPr>
        <p:spPr>
          <a:xfrm>
            <a:off x="803275" y="1881189"/>
            <a:ext cx="10585450" cy="1439862"/>
          </a:xfrm>
        </p:spPr>
        <p:txBody>
          <a:bodyPr anchor="b"/>
          <a:lstStyle>
            <a:lvl1pPr algn="l">
              <a:defRPr sz="6000" b="0" baseline="0"/>
            </a:lvl1pPr>
          </a:lstStyle>
          <a:p>
            <a:r>
              <a:rPr lang="en-US"/>
              <a:t>Click to edit Master title style</a:t>
            </a:r>
          </a:p>
        </p:txBody>
      </p:sp>
      <p:grpSp>
        <p:nvGrpSpPr>
          <p:cNvPr id="4" name="Group 3">
            <a:extLst>
              <a:ext uri="{FF2B5EF4-FFF2-40B4-BE49-F238E27FC236}">
                <a16:creationId xmlns:a16="http://schemas.microsoft.com/office/drawing/2014/main" id="{F446B4B3-89F4-4144-AD64-8A9CDCDA2543}"/>
              </a:ext>
            </a:extLst>
          </p:cNvPr>
          <p:cNvGrpSpPr/>
          <p:nvPr userDrawn="1"/>
        </p:nvGrpSpPr>
        <p:grpSpPr>
          <a:xfrm>
            <a:off x="928419" y="3938451"/>
            <a:ext cx="10341670" cy="2100567"/>
            <a:chOff x="928419" y="3938451"/>
            <a:chExt cx="10341670" cy="2100567"/>
          </a:xfrm>
        </p:grpSpPr>
        <p:grpSp>
          <p:nvGrpSpPr>
            <p:cNvPr id="5" name="Group 4">
              <a:extLst>
                <a:ext uri="{FF2B5EF4-FFF2-40B4-BE49-F238E27FC236}">
                  <a16:creationId xmlns:a16="http://schemas.microsoft.com/office/drawing/2014/main" id="{EB4D32A6-CEFD-D847-BB2C-0A3791145786}"/>
                </a:ext>
              </a:extLst>
            </p:cNvPr>
            <p:cNvGrpSpPr/>
            <p:nvPr userDrawn="1"/>
          </p:nvGrpSpPr>
          <p:grpSpPr>
            <a:xfrm>
              <a:off x="1328782" y="3938451"/>
              <a:ext cx="4167222" cy="2100567"/>
              <a:chOff x="885543" y="3938451"/>
              <a:chExt cx="4167222" cy="2100567"/>
            </a:xfrm>
          </p:grpSpPr>
          <p:cxnSp>
            <p:nvCxnSpPr>
              <p:cNvPr id="46" name="Straight Connector 45">
                <a:extLst>
                  <a:ext uri="{FF2B5EF4-FFF2-40B4-BE49-F238E27FC236}">
                    <a16:creationId xmlns:a16="http://schemas.microsoft.com/office/drawing/2014/main" id="{DBB26D2A-C517-244F-A348-40AF7403DC20}"/>
                  </a:ext>
                </a:extLst>
              </p:cNvPr>
              <p:cNvCxnSpPr>
                <a:cxnSpLocks noChangeAspect="1"/>
              </p:cNvCxnSpPr>
              <p:nvPr userDrawn="1"/>
            </p:nvCxnSpPr>
            <p:spPr>
              <a:xfrm flipH="1">
                <a:off x="3200400" y="6039018"/>
                <a:ext cx="1852365"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E213535-1710-2441-BE50-810339558877}"/>
                  </a:ext>
                </a:extLst>
              </p:cNvPr>
              <p:cNvCxnSpPr>
                <a:cxnSpLocks noChangeAspect="1"/>
              </p:cNvCxnSpPr>
              <p:nvPr userDrawn="1"/>
            </p:nvCxnSpPr>
            <p:spPr>
              <a:xfrm flipH="1">
                <a:off x="2802882" y="5688922"/>
                <a:ext cx="1851108"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EB33E4A-616D-6040-9CBB-53746A5E191D}"/>
                  </a:ext>
                </a:extLst>
              </p:cNvPr>
              <p:cNvCxnSpPr>
                <a:cxnSpLocks noChangeAspect="1"/>
              </p:cNvCxnSpPr>
              <p:nvPr userDrawn="1"/>
            </p:nvCxnSpPr>
            <p:spPr>
              <a:xfrm flipH="1">
                <a:off x="2424624" y="5338828"/>
                <a:ext cx="1841477"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3DC2DD0-4924-BF44-B7C6-210E0CD8760C}"/>
                  </a:ext>
                </a:extLst>
              </p:cNvPr>
              <p:cNvCxnSpPr>
                <a:cxnSpLocks noChangeAspect="1"/>
              </p:cNvCxnSpPr>
              <p:nvPr userDrawn="1"/>
            </p:nvCxnSpPr>
            <p:spPr>
              <a:xfrm flipH="1">
                <a:off x="2036734" y="4988734"/>
                <a:ext cx="1841478"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F11003F-0ADC-5D47-971F-63571C160547}"/>
                  </a:ext>
                </a:extLst>
              </p:cNvPr>
              <p:cNvCxnSpPr>
                <a:cxnSpLocks noChangeAspect="1"/>
              </p:cNvCxnSpPr>
              <p:nvPr userDrawn="1"/>
            </p:nvCxnSpPr>
            <p:spPr>
              <a:xfrm flipH="1">
                <a:off x="1648846" y="4638640"/>
                <a:ext cx="1841477"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C51CD28-07F0-5A41-B950-723FBFA580E6}"/>
                  </a:ext>
                </a:extLst>
              </p:cNvPr>
              <p:cNvCxnSpPr>
                <a:cxnSpLocks noChangeAspect="1"/>
              </p:cNvCxnSpPr>
              <p:nvPr userDrawn="1"/>
            </p:nvCxnSpPr>
            <p:spPr>
              <a:xfrm flipH="1">
                <a:off x="1260956" y="4288546"/>
                <a:ext cx="1841478"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A780C34-ABAD-274C-8DE3-5D5F19128FBA}"/>
                  </a:ext>
                </a:extLst>
              </p:cNvPr>
              <p:cNvCxnSpPr>
                <a:cxnSpLocks noChangeAspect="1"/>
              </p:cNvCxnSpPr>
              <p:nvPr userDrawn="1"/>
            </p:nvCxnSpPr>
            <p:spPr>
              <a:xfrm flipH="1">
                <a:off x="885543" y="3938451"/>
                <a:ext cx="1852365"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3E91B6D9-742A-7E4E-9DC5-7064170F54AD}"/>
                </a:ext>
              </a:extLst>
            </p:cNvPr>
            <p:cNvGrpSpPr/>
            <p:nvPr userDrawn="1"/>
          </p:nvGrpSpPr>
          <p:grpSpPr>
            <a:xfrm>
              <a:off x="3545674" y="3938451"/>
              <a:ext cx="2327332" cy="2100567"/>
              <a:chOff x="3545674" y="3938451"/>
              <a:chExt cx="2327332" cy="2100567"/>
            </a:xfrm>
          </p:grpSpPr>
          <p:cxnSp>
            <p:nvCxnSpPr>
              <p:cNvPr id="39" name="Straight Connector 38">
                <a:extLst>
                  <a:ext uri="{FF2B5EF4-FFF2-40B4-BE49-F238E27FC236}">
                    <a16:creationId xmlns:a16="http://schemas.microsoft.com/office/drawing/2014/main" id="{DC7F60AA-7575-9047-8E13-C26B9413ED1A}"/>
                  </a:ext>
                </a:extLst>
              </p:cNvPr>
              <p:cNvCxnSpPr>
                <a:cxnSpLocks noChangeAspect="1"/>
              </p:cNvCxnSpPr>
              <p:nvPr userDrawn="1"/>
            </p:nvCxnSpPr>
            <p:spPr>
              <a:xfrm rot="10800000">
                <a:off x="5873006" y="3938451"/>
                <a:ext cx="0" cy="2100567"/>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E108B0B-4B3D-3B49-865C-7188BC756626}"/>
                  </a:ext>
                </a:extLst>
              </p:cNvPr>
              <p:cNvCxnSpPr>
                <a:cxnSpLocks noChangeAspect="1"/>
              </p:cNvCxnSpPr>
              <p:nvPr userDrawn="1"/>
            </p:nvCxnSpPr>
            <p:spPr>
              <a:xfrm rot="10800000">
                <a:off x="5485119" y="3938451"/>
                <a:ext cx="0" cy="1750472"/>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736B2C4-976E-9944-A399-099039699720}"/>
                  </a:ext>
                </a:extLst>
              </p:cNvPr>
              <p:cNvCxnSpPr>
                <a:cxnSpLocks noChangeAspect="1"/>
              </p:cNvCxnSpPr>
              <p:nvPr userDrawn="1"/>
            </p:nvCxnSpPr>
            <p:spPr>
              <a:xfrm rot="10800000">
                <a:off x="5097230" y="3938451"/>
                <a:ext cx="0" cy="1400378"/>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02FF3ED-DC75-A144-B5B1-4ED7F9C9ECA2}"/>
                  </a:ext>
                </a:extLst>
              </p:cNvPr>
              <p:cNvCxnSpPr>
                <a:cxnSpLocks noChangeAspect="1"/>
              </p:cNvCxnSpPr>
              <p:nvPr userDrawn="1"/>
            </p:nvCxnSpPr>
            <p:spPr>
              <a:xfrm rot="10800000">
                <a:off x="4709341" y="3938451"/>
                <a:ext cx="0" cy="1050284"/>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BBB0D25-3AC8-6E4B-867F-8656BB4A9181}"/>
                  </a:ext>
                </a:extLst>
              </p:cNvPr>
              <p:cNvCxnSpPr>
                <a:cxnSpLocks noChangeAspect="1"/>
              </p:cNvCxnSpPr>
              <p:nvPr userDrawn="1"/>
            </p:nvCxnSpPr>
            <p:spPr>
              <a:xfrm rot="10800000">
                <a:off x="4321452" y="3938451"/>
                <a:ext cx="0" cy="70019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3469A9C-3FFD-7245-9A4F-D11C9E42AD22}"/>
                  </a:ext>
                </a:extLst>
              </p:cNvPr>
              <p:cNvCxnSpPr>
                <a:cxnSpLocks noChangeAspect="1"/>
              </p:cNvCxnSpPr>
              <p:nvPr userDrawn="1"/>
            </p:nvCxnSpPr>
            <p:spPr>
              <a:xfrm rot="10800000">
                <a:off x="3933563" y="3938451"/>
                <a:ext cx="0" cy="350096"/>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F36436A-8CD5-1A46-B504-57F56FAC4556}"/>
                  </a:ext>
                </a:extLst>
              </p:cNvPr>
              <p:cNvCxnSpPr>
                <a:cxnSpLocks noChangeAspect="1"/>
              </p:cNvCxnSpPr>
              <p:nvPr userDrawn="1"/>
            </p:nvCxnSpPr>
            <p:spPr>
              <a:xfrm rot="10800000">
                <a:off x="3545674" y="3938451"/>
                <a:ext cx="0"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D1E26E78-FEF1-7F41-9261-5403977D2600}"/>
                </a:ext>
              </a:extLst>
            </p:cNvPr>
            <p:cNvGrpSpPr/>
            <p:nvPr userDrawn="1"/>
          </p:nvGrpSpPr>
          <p:grpSpPr>
            <a:xfrm>
              <a:off x="6684554" y="3938451"/>
              <a:ext cx="4197648" cy="2100567"/>
              <a:chOff x="931260" y="3938451"/>
              <a:chExt cx="4197648" cy="2100567"/>
            </a:xfrm>
          </p:grpSpPr>
          <p:cxnSp>
            <p:nvCxnSpPr>
              <p:cNvPr id="32" name="Straight Connector 31">
                <a:extLst>
                  <a:ext uri="{FF2B5EF4-FFF2-40B4-BE49-F238E27FC236}">
                    <a16:creationId xmlns:a16="http://schemas.microsoft.com/office/drawing/2014/main" id="{87F25035-6339-1E4A-829C-BD39222E025D}"/>
                  </a:ext>
                </a:extLst>
              </p:cNvPr>
              <p:cNvCxnSpPr>
                <a:cxnSpLocks noChangeAspect="1"/>
              </p:cNvCxnSpPr>
              <p:nvPr userDrawn="1"/>
            </p:nvCxnSpPr>
            <p:spPr>
              <a:xfrm flipH="1">
                <a:off x="3200401" y="6039018"/>
                <a:ext cx="1928507"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14050CB-373C-9242-9DE5-E2DFF4D3F85A}"/>
                  </a:ext>
                </a:extLst>
              </p:cNvPr>
              <p:cNvCxnSpPr>
                <a:cxnSpLocks noChangeAspect="1"/>
              </p:cNvCxnSpPr>
              <p:nvPr userDrawn="1"/>
            </p:nvCxnSpPr>
            <p:spPr>
              <a:xfrm flipH="1">
                <a:off x="2816281" y="5688922"/>
                <a:ext cx="1924738"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561F928-F52B-004F-A5C7-564D7F23F57F}"/>
                  </a:ext>
                </a:extLst>
              </p:cNvPr>
              <p:cNvCxnSpPr>
                <a:cxnSpLocks noChangeAspect="1"/>
              </p:cNvCxnSpPr>
              <p:nvPr userDrawn="1"/>
            </p:nvCxnSpPr>
            <p:spPr>
              <a:xfrm flipH="1">
                <a:off x="2439277" y="5338828"/>
                <a:ext cx="1913853"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F6B5B2B-1A05-6448-A152-4B0ADA11267F}"/>
                  </a:ext>
                </a:extLst>
              </p:cNvPr>
              <p:cNvCxnSpPr>
                <a:cxnSpLocks noChangeAspect="1"/>
              </p:cNvCxnSpPr>
              <p:nvPr userDrawn="1"/>
            </p:nvCxnSpPr>
            <p:spPr>
              <a:xfrm flipH="1">
                <a:off x="2062273" y="4988734"/>
                <a:ext cx="1902968"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660CEC7-BA72-EF49-96A8-79EAABFE6BC1}"/>
                  </a:ext>
                </a:extLst>
              </p:cNvPr>
              <p:cNvCxnSpPr>
                <a:cxnSpLocks noChangeAspect="1"/>
              </p:cNvCxnSpPr>
              <p:nvPr userDrawn="1"/>
            </p:nvCxnSpPr>
            <p:spPr>
              <a:xfrm flipH="1">
                <a:off x="1685269" y="4638640"/>
                <a:ext cx="1892083"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D940BC5-A651-534F-A126-105C5FA3CF06}"/>
                  </a:ext>
                </a:extLst>
              </p:cNvPr>
              <p:cNvCxnSpPr>
                <a:cxnSpLocks noChangeAspect="1"/>
              </p:cNvCxnSpPr>
              <p:nvPr userDrawn="1"/>
            </p:nvCxnSpPr>
            <p:spPr>
              <a:xfrm flipH="1">
                <a:off x="1308264" y="4288546"/>
                <a:ext cx="1852365"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A8D2937-89B4-9F42-AACC-B102CBCDE846}"/>
                  </a:ext>
                </a:extLst>
              </p:cNvPr>
              <p:cNvCxnSpPr>
                <a:cxnSpLocks noChangeAspect="1"/>
              </p:cNvCxnSpPr>
              <p:nvPr userDrawn="1"/>
            </p:nvCxnSpPr>
            <p:spPr>
              <a:xfrm flipH="1">
                <a:off x="931260" y="3938451"/>
                <a:ext cx="1852365"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FE33683E-7858-BA4D-837C-FB1CE7B96B57}"/>
                </a:ext>
              </a:extLst>
            </p:cNvPr>
            <p:cNvGrpSpPr/>
            <p:nvPr userDrawn="1"/>
          </p:nvGrpSpPr>
          <p:grpSpPr>
            <a:xfrm rot="10800000">
              <a:off x="6287605" y="3938451"/>
              <a:ext cx="2327332" cy="2100567"/>
              <a:chOff x="3545674" y="3938451"/>
              <a:chExt cx="2327332" cy="2100567"/>
            </a:xfrm>
          </p:grpSpPr>
          <p:cxnSp>
            <p:nvCxnSpPr>
              <p:cNvPr id="25" name="Straight Connector 24">
                <a:extLst>
                  <a:ext uri="{FF2B5EF4-FFF2-40B4-BE49-F238E27FC236}">
                    <a16:creationId xmlns:a16="http://schemas.microsoft.com/office/drawing/2014/main" id="{8358A9B8-4881-8F42-8011-7CC9D7F047BE}"/>
                  </a:ext>
                </a:extLst>
              </p:cNvPr>
              <p:cNvCxnSpPr>
                <a:cxnSpLocks noChangeAspect="1"/>
              </p:cNvCxnSpPr>
              <p:nvPr userDrawn="1"/>
            </p:nvCxnSpPr>
            <p:spPr>
              <a:xfrm rot="10800000">
                <a:off x="5873006" y="3938451"/>
                <a:ext cx="0" cy="2100567"/>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246FF59-5FBB-8048-9F30-AAFDCA5F92EB}"/>
                  </a:ext>
                </a:extLst>
              </p:cNvPr>
              <p:cNvCxnSpPr>
                <a:cxnSpLocks noChangeAspect="1"/>
              </p:cNvCxnSpPr>
              <p:nvPr userDrawn="1"/>
            </p:nvCxnSpPr>
            <p:spPr>
              <a:xfrm rot="10800000">
                <a:off x="5485119" y="3938451"/>
                <a:ext cx="0" cy="1750472"/>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7CD2986-C01B-124A-968B-A9030A86E773}"/>
                  </a:ext>
                </a:extLst>
              </p:cNvPr>
              <p:cNvCxnSpPr>
                <a:cxnSpLocks noChangeAspect="1"/>
              </p:cNvCxnSpPr>
              <p:nvPr userDrawn="1"/>
            </p:nvCxnSpPr>
            <p:spPr>
              <a:xfrm rot="10800000">
                <a:off x="5097230" y="3938451"/>
                <a:ext cx="0" cy="1400378"/>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E891BF7-0020-7347-A41F-526EBE5A6379}"/>
                  </a:ext>
                </a:extLst>
              </p:cNvPr>
              <p:cNvCxnSpPr>
                <a:cxnSpLocks noChangeAspect="1"/>
              </p:cNvCxnSpPr>
              <p:nvPr userDrawn="1"/>
            </p:nvCxnSpPr>
            <p:spPr>
              <a:xfrm rot="10800000">
                <a:off x="4709341" y="3938451"/>
                <a:ext cx="0" cy="1050284"/>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D53951B-8FB2-E544-A4AC-94023DC7B0EE}"/>
                  </a:ext>
                </a:extLst>
              </p:cNvPr>
              <p:cNvCxnSpPr>
                <a:cxnSpLocks noChangeAspect="1"/>
              </p:cNvCxnSpPr>
              <p:nvPr userDrawn="1"/>
            </p:nvCxnSpPr>
            <p:spPr>
              <a:xfrm rot="10800000">
                <a:off x="4321452" y="3938451"/>
                <a:ext cx="0" cy="70019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D35DF35-2649-E245-9336-342CBE57D2DA}"/>
                  </a:ext>
                </a:extLst>
              </p:cNvPr>
              <p:cNvCxnSpPr>
                <a:cxnSpLocks noChangeAspect="1"/>
              </p:cNvCxnSpPr>
              <p:nvPr userDrawn="1"/>
            </p:nvCxnSpPr>
            <p:spPr>
              <a:xfrm rot="10800000">
                <a:off x="3933563" y="3938451"/>
                <a:ext cx="0" cy="350096"/>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EFABFC1-1850-9748-8158-C17EB3A3A60B}"/>
                  </a:ext>
                </a:extLst>
              </p:cNvPr>
              <p:cNvCxnSpPr>
                <a:cxnSpLocks noChangeAspect="1"/>
              </p:cNvCxnSpPr>
              <p:nvPr userDrawn="1"/>
            </p:nvCxnSpPr>
            <p:spPr>
              <a:xfrm rot="10800000">
                <a:off x="3545674" y="3938451"/>
                <a:ext cx="0"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3A002A0-4D4F-B442-98ED-56C90338730C}"/>
                </a:ext>
              </a:extLst>
            </p:cNvPr>
            <p:cNvGrpSpPr/>
            <p:nvPr userDrawn="1"/>
          </p:nvGrpSpPr>
          <p:grpSpPr>
            <a:xfrm>
              <a:off x="8942757" y="3938451"/>
              <a:ext cx="2327332" cy="2100567"/>
              <a:chOff x="3545674" y="3938451"/>
              <a:chExt cx="2327332" cy="2100567"/>
            </a:xfrm>
          </p:grpSpPr>
          <p:cxnSp>
            <p:nvCxnSpPr>
              <p:cNvPr id="18" name="Straight Connector 17">
                <a:extLst>
                  <a:ext uri="{FF2B5EF4-FFF2-40B4-BE49-F238E27FC236}">
                    <a16:creationId xmlns:a16="http://schemas.microsoft.com/office/drawing/2014/main" id="{863E28DF-3792-D744-A745-89D7DBD535CC}"/>
                  </a:ext>
                </a:extLst>
              </p:cNvPr>
              <p:cNvCxnSpPr>
                <a:cxnSpLocks noChangeAspect="1"/>
              </p:cNvCxnSpPr>
              <p:nvPr userDrawn="1"/>
            </p:nvCxnSpPr>
            <p:spPr>
              <a:xfrm rot="10800000">
                <a:off x="5873006" y="3938451"/>
                <a:ext cx="0" cy="2100567"/>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17C5F0B-07F2-FF4E-9234-D80D6D592315}"/>
                  </a:ext>
                </a:extLst>
              </p:cNvPr>
              <p:cNvCxnSpPr>
                <a:cxnSpLocks noChangeAspect="1"/>
              </p:cNvCxnSpPr>
              <p:nvPr userDrawn="1"/>
            </p:nvCxnSpPr>
            <p:spPr>
              <a:xfrm rot="10800000">
                <a:off x="5485119" y="3938451"/>
                <a:ext cx="0" cy="1750472"/>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7F29D5-736B-5340-90FB-6A637158443A}"/>
                  </a:ext>
                </a:extLst>
              </p:cNvPr>
              <p:cNvCxnSpPr>
                <a:cxnSpLocks noChangeAspect="1"/>
              </p:cNvCxnSpPr>
              <p:nvPr userDrawn="1"/>
            </p:nvCxnSpPr>
            <p:spPr>
              <a:xfrm rot="10800000">
                <a:off x="5097230" y="3938451"/>
                <a:ext cx="0" cy="1400378"/>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4AFDE97-52AC-5046-A974-FBDDA0E71E00}"/>
                  </a:ext>
                </a:extLst>
              </p:cNvPr>
              <p:cNvCxnSpPr>
                <a:cxnSpLocks noChangeAspect="1"/>
              </p:cNvCxnSpPr>
              <p:nvPr userDrawn="1"/>
            </p:nvCxnSpPr>
            <p:spPr>
              <a:xfrm rot="10800000">
                <a:off x="4709341" y="3938451"/>
                <a:ext cx="0" cy="1050284"/>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76F661C-FA42-E641-AF10-DCEA1A78476D}"/>
                  </a:ext>
                </a:extLst>
              </p:cNvPr>
              <p:cNvCxnSpPr>
                <a:cxnSpLocks noChangeAspect="1"/>
              </p:cNvCxnSpPr>
              <p:nvPr userDrawn="1"/>
            </p:nvCxnSpPr>
            <p:spPr>
              <a:xfrm rot="10800000">
                <a:off x="4321452" y="3938451"/>
                <a:ext cx="0" cy="70019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CDED533-D186-0740-BA63-EE9E5DF9C392}"/>
                  </a:ext>
                </a:extLst>
              </p:cNvPr>
              <p:cNvCxnSpPr>
                <a:cxnSpLocks noChangeAspect="1"/>
              </p:cNvCxnSpPr>
              <p:nvPr userDrawn="1"/>
            </p:nvCxnSpPr>
            <p:spPr>
              <a:xfrm rot="10800000">
                <a:off x="3933563" y="3938451"/>
                <a:ext cx="0" cy="350096"/>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03EE5BC-CA50-D34A-8C17-7783A4F151B0}"/>
                  </a:ext>
                </a:extLst>
              </p:cNvPr>
              <p:cNvCxnSpPr>
                <a:cxnSpLocks noChangeAspect="1"/>
              </p:cNvCxnSpPr>
              <p:nvPr userDrawn="1"/>
            </p:nvCxnSpPr>
            <p:spPr>
              <a:xfrm rot="10800000">
                <a:off x="3545674" y="3938451"/>
                <a:ext cx="0"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7968D709-568B-A549-A19C-A811A5815AFF}"/>
                </a:ext>
              </a:extLst>
            </p:cNvPr>
            <p:cNvGrpSpPr/>
            <p:nvPr userDrawn="1"/>
          </p:nvGrpSpPr>
          <p:grpSpPr>
            <a:xfrm rot="10800000">
              <a:off x="928419" y="3938451"/>
              <a:ext cx="2327332" cy="2100567"/>
              <a:chOff x="3545674" y="3938451"/>
              <a:chExt cx="2327332" cy="2100567"/>
            </a:xfrm>
          </p:grpSpPr>
          <p:cxnSp>
            <p:nvCxnSpPr>
              <p:cNvPr id="11" name="Straight Connector 10">
                <a:extLst>
                  <a:ext uri="{FF2B5EF4-FFF2-40B4-BE49-F238E27FC236}">
                    <a16:creationId xmlns:a16="http://schemas.microsoft.com/office/drawing/2014/main" id="{BB122758-C739-3B45-AF08-A1866447029D}"/>
                  </a:ext>
                </a:extLst>
              </p:cNvPr>
              <p:cNvCxnSpPr>
                <a:cxnSpLocks noChangeAspect="1"/>
              </p:cNvCxnSpPr>
              <p:nvPr userDrawn="1"/>
            </p:nvCxnSpPr>
            <p:spPr>
              <a:xfrm rot="10800000">
                <a:off x="5873006" y="3938451"/>
                <a:ext cx="0" cy="2100567"/>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A27A088-AAEC-D84D-B555-BA428A671352}"/>
                  </a:ext>
                </a:extLst>
              </p:cNvPr>
              <p:cNvCxnSpPr>
                <a:cxnSpLocks noChangeAspect="1"/>
              </p:cNvCxnSpPr>
              <p:nvPr userDrawn="1"/>
            </p:nvCxnSpPr>
            <p:spPr>
              <a:xfrm rot="10800000">
                <a:off x="5485119" y="3938451"/>
                <a:ext cx="0" cy="1750472"/>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4A69F82-70AA-3042-AA27-B299BD4B1947}"/>
                  </a:ext>
                </a:extLst>
              </p:cNvPr>
              <p:cNvCxnSpPr>
                <a:cxnSpLocks noChangeAspect="1"/>
              </p:cNvCxnSpPr>
              <p:nvPr userDrawn="1"/>
            </p:nvCxnSpPr>
            <p:spPr>
              <a:xfrm rot="10800000">
                <a:off x="5097230" y="3938451"/>
                <a:ext cx="0" cy="1400378"/>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BA27D9-2993-994E-969F-C7AC8208E3F8}"/>
                  </a:ext>
                </a:extLst>
              </p:cNvPr>
              <p:cNvCxnSpPr>
                <a:cxnSpLocks noChangeAspect="1"/>
              </p:cNvCxnSpPr>
              <p:nvPr userDrawn="1"/>
            </p:nvCxnSpPr>
            <p:spPr>
              <a:xfrm rot="10800000">
                <a:off x="4709341" y="3938451"/>
                <a:ext cx="0" cy="1050284"/>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F178AE5-6941-7B4C-8937-49AF226754FD}"/>
                  </a:ext>
                </a:extLst>
              </p:cNvPr>
              <p:cNvCxnSpPr>
                <a:cxnSpLocks noChangeAspect="1"/>
              </p:cNvCxnSpPr>
              <p:nvPr userDrawn="1"/>
            </p:nvCxnSpPr>
            <p:spPr>
              <a:xfrm rot="10800000">
                <a:off x="4321452" y="3938451"/>
                <a:ext cx="0" cy="70019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9D7B32-B279-1B49-889E-D603F1448A88}"/>
                  </a:ext>
                </a:extLst>
              </p:cNvPr>
              <p:cNvCxnSpPr>
                <a:cxnSpLocks noChangeAspect="1"/>
              </p:cNvCxnSpPr>
              <p:nvPr userDrawn="1"/>
            </p:nvCxnSpPr>
            <p:spPr>
              <a:xfrm rot="10800000">
                <a:off x="3933563" y="3938451"/>
                <a:ext cx="0" cy="350096"/>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9489F7-DDD6-8C4A-A45E-0B3E0863C286}"/>
                  </a:ext>
                </a:extLst>
              </p:cNvPr>
              <p:cNvCxnSpPr>
                <a:cxnSpLocks noChangeAspect="1"/>
              </p:cNvCxnSpPr>
              <p:nvPr userDrawn="1"/>
            </p:nvCxnSpPr>
            <p:spPr>
              <a:xfrm rot="10800000">
                <a:off x="3545674" y="3938451"/>
                <a:ext cx="0"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72035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2_Section Header">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D28C92-5F44-8945-BE87-8C94A52A3625}"/>
              </a:ext>
            </a:extLst>
          </p:cNvPr>
          <p:cNvSpPr/>
          <p:nvPr userDrawn="1"/>
        </p:nvSpPr>
        <p:spPr>
          <a:xfrm>
            <a:off x="0" y="-1"/>
            <a:ext cx="12191999" cy="29686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9F8D48-55DD-D940-8E4A-5E7D1A7B92B9}"/>
              </a:ext>
            </a:extLst>
          </p:cNvPr>
          <p:cNvSpPr>
            <a:spLocks noGrp="1"/>
          </p:cNvSpPr>
          <p:nvPr>
            <p:ph type="title"/>
          </p:nvPr>
        </p:nvSpPr>
        <p:spPr>
          <a:xfrm>
            <a:off x="803275" y="1881189"/>
            <a:ext cx="10585450" cy="1439862"/>
          </a:xfrm>
        </p:spPr>
        <p:txBody>
          <a:bodyPr anchor="b"/>
          <a:lstStyle>
            <a:lvl1pPr algn="l">
              <a:defRPr sz="6000" b="0" baseline="0"/>
            </a:lvl1pPr>
          </a:lstStyle>
          <a:p>
            <a:r>
              <a:rPr lang="en-US"/>
              <a:t>Click to edit Master title style</a:t>
            </a:r>
          </a:p>
        </p:txBody>
      </p:sp>
      <p:grpSp>
        <p:nvGrpSpPr>
          <p:cNvPr id="4" name="Group 3">
            <a:extLst>
              <a:ext uri="{FF2B5EF4-FFF2-40B4-BE49-F238E27FC236}">
                <a16:creationId xmlns:a16="http://schemas.microsoft.com/office/drawing/2014/main" id="{82029FB3-F791-6E4A-BEEE-FBC0FE1CBB92}"/>
              </a:ext>
            </a:extLst>
          </p:cNvPr>
          <p:cNvGrpSpPr/>
          <p:nvPr userDrawn="1"/>
        </p:nvGrpSpPr>
        <p:grpSpPr>
          <a:xfrm>
            <a:off x="928419" y="3937379"/>
            <a:ext cx="10345701" cy="2101639"/>
            <a:chOff x="928419" y="3937379"/>
            <a:chExt cx="10345701" cy="2101639"/>
          </a:xfrm>
        </p:grpSpPr>
        <p:grpSp>
          <p:nvGrpSpPr>
            <p:cNvPr id="5" name="Group 4">
              <a:extLst>
                <a:ext uri="{FF2B5EF4-FFF2-40B4-BE49-F238E27FC236}">
                  <a16:creationId xmlns:a16="http://schemas.microsoft.com/office/drawing/2014/main" id="{745133F9-0C79-6C4F-A564-3807A871819E}"/>
                </a:ext>
              </a:extLst>
            </p:cNvPr>
            <p:cNvGrpSpPr/>
            <p:nvPr userDrawn="1"/>
          </p:nvGrpSpPr>
          <p:grpSpPr>
            <a:xfrm>
              <a:off x="928419" y="3938451"/>
              <a:ext cx="1721556" cy="2100567"/>
              <a:chOff x="928419" y="3938451"/>
              <a:chExt cx="1721556" cy="2100567"/>
            </a:xfrm>
          </p:grpSpPr>
          <p:grpSp>
            <p:nvGrpSpPr>
              <p:cNvPr id="85" name="Group 84">
                <a:extLst>
                  <a:ext uri="{FF2B5EF4-FFF2-40B4-BE49-F238E27FC236}">
                    <a16:creationId xmlns:a16="http://schemas.microsoft.com/office/drawing/2014/main" id="{88CB7BA4-1CD9-D64D-8C94-C3C2C8F68DA6}"/>
                  </a:ext>
                </a:extLst>
              </p:cNvPr>
              <p:cNvGrpSpPr/>
              <p:nvPr userDrawn="1"/>
            </p:nvGrpSpPr>
            <p:grpSpPr>
              <a:xfrm>
                <a:off x="928419" y="3938451"/>
                <a:ext cx="0" cy="2100567"/>
                <a:chOff x="928419" y="3938451"/>
                <a:chExt cx="0" cy="2100567"/>
              </a:xfrm>
            </p:grpSpPr>
            <p:cxnSp>
              <p:nvCxnSpPr>
                <p:cNvPr id="97" name="Straight Connector 96">
                  <a:extLst>
                    <a:ext uri="{FF2B5EF4-FFF2-40B4-BE49-F238E27FC236}">
                      <a16:creationId xmlns:a16="http://schemas.microsoft.com/office/drawing/2014/main" id="{0DFEFFCC-B5A3-3340-8A8E-563C1BA7D821}"/>
                    </a:ext>
                  </a:extLst>
                </p:cNvPr>
                <p:cNvCxnSpPr>
                  <a:cxnSpLocks noChangeAspect="1"/>
                </p:cNvCxnSpPr>
                <p:nvPr userDrawn="1"/>
              </p:nvCxnSpPr>
              <p:spPr>
                <a:xfrm>
                  <a:off x="928419" y="3938451"/>
                  <a:ext cx="0" cy="2100567"/>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1921C01-F168-484F-8759-37BF480F679E}"/>
                    </a:ext>
                  </a:extLst>
                </p:cNvPr>
                <p:cNvCxnSpPr>
                  <a:cxnSpLocks noChangeAspect="1"/>
                </p:cNvCxnSpPr>
                <p:nvPr userDrawn="1"/>
              </p:nvCxnSpPr>
              <p:spPr>
                <a:xfrm>
                  <a:off x="928419" y="3938451"/>
                  <a:ext cx="0" cy="1260082"/>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cxnSp>
            <p:nvCxnSpPr>
              <p:cNvPr id="86" name="Straight Connector 85">
                <a:extLst>
                  <a:ext uri="{FF2B5EF4-FFF2-40B4-BE49-F238E27FC236}">
                    <a16:creationId xmlns:a16="http://schemas.microsoft.com/office/drawing/2014/main" id="{7170AC0C-588D-C74E-B261-8494FABCBF25}"/>
                  </a:ext>
                </a:extLst>
              </p:cNvPr>
              <p:cNvCxnSpPr>
                <a:cxnSpLocks noChangeAspect="1"/>
              </p:cNvCxnSpPr>
              <p:nvPr userDrawn="1"/>
            </p:nvCxnSpPr>
            <p:spPr>
              <a:xfrm flipH="1">
                <a:off x="928420" y="6039018"/>
                <a:ext cx="860777"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EB044A2B-A66B-B44E-B18F-FC249ED1C2AD}"/>
                  </a:ext>
                </a:extLst>
              </p:cNvPr>
              <p:cNvGrpSpPr/>
              <p:nvPr userDrawn="1"/>
            </p:nvGrpSpPr>
            <p:grpSpPr>
              <a:xfrm rot="10800000">
                <a:off x="1789197" y="3938451"/>
                <a:ext cx="0" cy="2100567"/>
                <a:chOff x="2206886" y="3938451"/>
                <a:chExt cx="0" cy="2100567"/>
              </a:xfrm>
            </p:grpSpPr>
            <p:cxnSp>
              <p:nvCxnSpPr>
                <p:cNvPr id="95" name="Straight Connector 94">
                  <a:extLst>
                    <a:ext uri="{FF2B5EF4-FFF2-40B4-BE49-F238E27FC236}">
                      <a16:creationId xmlns:a16="http://schemas.microsoft.com/office/drawing/2014/main" id="{FD0D5730-F3C4-4946-8E29-11DC25EAD355}"/>
                    </a:ext>
                  </a:extLst>
                </p:cNvPr>
                <p:cNvCxnSpPr>
                  <a:cxnSpLocks noChangeAspect="1"/>
                </p:cNvCxnSpPr>
                <p:nvPr userDrawn="1"/>
              </p:nvCxnSpPr>
              <p:spPr>
                <a:xfrm>
                  <a:off x="2206886" y="3938451"/>
                  <a:ext cx="0" cy="2100567"/>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2735958-1D6D-1046-9D0C-031BEF2E97FA}"/>
                    </a:ext>
                  </a:extLst>
                </p:cNvPr>
                <p:cNvCxnSpPr>
                  <a:cxnSpLocks noChangeAspect="1"/>
                </p:cNvCxnSpPr>
                <p:nvPr userDrawn="1"/>
              </p:nvCxnSpPr>
              <p:spPr>
                <a:xfrm>
                  <a:off x="2206886" y="3938451"/>
                  <a:ext cx="0" cy="1260082"/>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88" name="Group 87">
                <a:extLst>
                  <a:ext uri="{FF2B5EF4-FFF2-40B4-BE49-F238E27FC236}">
                    <a16:creationId xmlns:a16="http://schemas.microsoft.com/office/drawing/2014/main" id="{EC292461-A487-A446-B7C8-03A9572185E3}"/>
                  </a:ext>
                </a:extLst>
              </p:cNvPr>
              <p:cNvGrpSpPr/>
              <p:nvPr userDrawn="1"/>
            </p:nvGrpSpPr>
            <p:grpSpPr>
              <a:xfrm>
                <a:off x="1358808" y="3938452"/>
                <a:ext cx="0" cy="1683415"/>
                <a:chOff x="1411020" y="3938452"/>
                <a:chExt cx="0" cy="1683415"/>
              </a:xfrm>
            </p:grpSpPr>
            <p:cxnSp>
              <p:nvCxnSpPr>
                <p:cNvPr id="93" name="Straight Connector 92">
                  <a:extLst>
                    <a:ext uri="{FF2B5EF4-FFF2-40B4-BE49-F238E27FC236}">
                      <a16:creationId xmlns:a16="http://schemas.microsoft.com/office/drawing/2014/main" id="{F3B64E6A-267D-BE47-9122-87CA968FDEB4}"/>
                    </a:ext>
                  </a:extLst>
                </p:cNvPr>
                <p:cNvCxnSpPr>
                  <a:cxnSpLocks noChangeAspect="1"/>
                </p:cNvCxnSpPr>
                <p:nvPr userDrawn="1"/>
              </p:nvCxnSpPr>
              <p:spPr>
                <a:xfrm flipV="1">
                  <a:off x="1411020" y="3938452"/>
                  <a:ext cx="0" cy="39648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9530CC5-6273-DC46-B482-9B57E57B487A}"/>
                    </a:ext>
                  </a:extLst>
                </p:cNvPr>
                <p:cNvCxnSpPr>
                  <a:cxnSpLocks noChangeAspect="1"/>
                </p:cNvCxnSpPr>
                <p:nvPr userDrawn="1"/>
              </p:nvCxnSpPr>
              <p:spPr>
                <a:xfrm flipV="1">
                  <a:off x="1411020" y="4778936"/>
                  <a:ext cx="0" cy="84293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cxnSp>
            <p:nvCxnSpPr>
              <p:cNvPr id="89" name="Straight Connector 88">
                <a:extLst>
                  <a:ext uri="{FF2B5EF4-FFF2-40B4-BE49-F238E27FC236}">
                    <a16:creationId xmlns:a16="http://schemas.microsoft.com/office/drawing/2014/main" id="{D87C0418-7B66-E745-AFB3-48342F7C9D8C}"/>
                  </a:ext>
                </a:extLst>
              </p:cNvPr>
              <p:cNvCxnSpPr>
                <a:cxnSpLocks noChangeAspect="1"/>
              </p:cNvCxnSpPr>
              <p:nvPr userDrawn="1"/>
            </p:nvCxnSpPr>
            <p:spPr>
              <a:xfrm flipH="1">
                <a:off x="1789198" y="3938451"/>
                <a:ext cx="860777"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B1261F45-6137-6446-95FB-8E9E1CAE58B4}"/>
                  </a:ext>
                </a:extLst>
              </p:cNvPr>
              <p:cNvGrpSpPr/>
              <p:nvPr userDrawn="1"/>
            </p:nvGrpSpPr>
            <p:grpSpPr>
              <a:xfrm rot="10800000">
                <a:off x="2219586" y="4355603"/>
                <a:ext cx="0" cy="1683415"/>
                <a:chOff x="1411020" y="3938452"/>
                <a:chExt cx="0" cy="1683415"/>
              </a:xfrm>
            </p:grpSpPr>
            <p:cxnSp>
              <p:nvCxnSpPr>
                <p:cNvPr id="91" name="Straight Connector 90">
                  <a:extLst>
                    <a:ext uri="{FF2B5EF4-FFF2-40B4-BE49-F238E27FC236}">
                      <a16:creationId xmlns:a16="http://schemas.microsoft.com/office/drawing/2014/main" id="{23AB2FAC-3C5F-E449-A18A-D39273C82F47}"/>
                    </a:ext>
                  </a:extLst>
                </p:cNvPr>
                <p:cNvCxnSpPr>
                  <a:cxnSpLocks noChangeAspect="1"/>
                </p:cNvCxnSpPr>
                <p:nvPr userDrawn="1"/>
              </p:nvCxnSpPr>
              <p:spPr>
                <a:xfrm flipV="1">
                  <a:off x="1411020" y="3938452"/>
                  <a:ext cx="0" cy="39648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14A46D8-81BF-6F44-B427-2FF151E26BBD}"/>
                    </a:ext>
                  </a:extLst>
                </p:cNvPr>
                <p:cNvCxnSpPr>
                  <a:cxnSpLocks noChangeAspect="1"/>
                </p:cNvCxnSpPr>
                <p:nvPr userDrawn="1"/>
              </p:nvCxnSpPr>
              <p:spPr>
                <a:xfrm flipV="1">
                  <a:off x="1411020" y="4778936"/>
                  <a:ext cx="0" cy="84293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grpSp>
          <p:nvGrpSpPr>
            <p:cNvPr id="6" name="Group 5">
              <a:extLst>
                <a:ext uri="{FF2B5EF4-FFF2-40B4-BE49-F238E27FC236}">
                  <a16:creationId xmlns:a16="http://schemas.microsoft.com/office/drawing/2014/main" id="{3ADFE80F-C909-BD44-AAAB-F007990EEAD6}"/>
                </a:ext>
              </a:extLst>
            </p:cNvPr>
            <p:cNvGrpSpPr/>
            <p:nvPr userDrawn="1"/>
          </p:nvGrpSpPr>
          <p:grpSpPr>
            <a:xfrm>
              <a:off x="2653248" y="3938451"/>
              <a:ext cx="1721556" cy="2100567"/>
              <a:chOff x="928419" y="3938451"/>
              <a:chExt cx="1721556" cy="2100567"/>
            </a:xfrm>
          </p:grpSpPr>
          <p:grpSp>
            <p:nvGrpSpPr>
              <p:cNvPr id="71" name="Group 70">
                <a:extLst>
                  <a:ext uri="{FF2B5EF4-FFF2-40B4-BE49-F238E27FC236}">
                    <a16:creationId xmlns:a16="http://schemas.microsoft.com/office/drawing/2014/main" id="{6DC6B2E9-6C35-2949-B31B-4646A36AE99E}"/>
                  </a:ext>
                </a:extLst>
              </p:cNvPr>
              <p:cNvGrpSpPr/>
              <p:nvPr userDrawn="1"/>
            </p:nvGrpSpPr>
            <p:grpSpPr>
              <a:xfrm>
                <a:off x="928419" y="3938451"/>
                <a:ext cx="0" cy="2100567"/>
                <a:chOff x="928419" y="3938451"/>
                <a:chExt cx="0" cy="2100567"/>
              </a:xfrm>
            </p:grpSpPr>
            <p:cxnSp>
              <p:nvCxnSpPr>
                <p:cNvPr id="83" name="Straight Connector 82">
                  <a:extLst>
                    <a:ext uri="{FF2B5EF4-FFF2-40B4-BE49-F238E27FC236}">
                      <a16:creationId xmlns:a16="http://schemas.microsoft.com/office/drawing/2014/main" id="{F7F97078-B9F3-4245-8408-B4CE9B7CCE95}"/>
                    </a:ext>
                  </a:extLst>
                </p:cNvPr>
                <p:cNvCxnSpPr>
                  <a:cxnSpLocks noChangeAspect="1"/>
                </p:cNvCxnSpPr>
                <p:nvPr userDrawn="1"/>
              </p:nvCxnSpPr>
              <p:spPr>
                <a:xfrm>
                  <a:off x="928419" y="3938451"/>
                  <a:ext cx="0" cy="2100567"/>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ADFC035-7AC9-0042-AC72-C79E848FC92C}"/>
                    </a:ext>
                  </a:extLst>
                </p:cNvPr>
                <p:cNvCxnSpPr>
                  <a:cxnSpLocks noChangeAspect="1"/>
                </p:cNvCxnSpPr>
                <p:nvPr userDrawn="1"/>
              </p:nvCxnSpPr>
              <p:spPr>
                <a:xfrm>
                  <a:off x="928419" y="3938451"/>
                  <a:ext cx="0" cy="1260082"/>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cxnSp>
            <p:nvCxnSpPr>
              <p:cNvPr id="72" name="Straight Connector 71">
                <a:extLst>
                  <a:ext uri="{FF2B5EF4-FFF2-40B4-BE49-F238E27FC236}">
                    <a16:creationId xmlns:a16="http://schemas.microsoft.com/office/drawing/2014/main" id="{5E236D51-95EE-164D-A222-BAC17A6F0979}"/>
                  </a:ext>
                </a:extLst>
              </p:cNvPr>
              <p:cNvCxnSpPr>
                <a:cxnSpLocks noChangeAspect="1"/>
              </p:cNvCxnSpPr>
              <p:nvPr userDrawn="1"/>
            </p:nvCxnSpPr>
            <p:spPr>
              <a:xfrm flipH="1">
                <a:off x="928420" y="6039018"/>
                <a:ext cx="860777"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nvGrpSpPr>
              <p:cNvPr id="73" name="Group 72">
                <a:extLst>
                  <a:ext uri="{FF2B5EF4-FFF2-40B4-BE49-F238E27FC236}">
                    <a16:creationId xmlns:a16="http://schemas.microsoft.com/office/drawing/2014/main" id="{9CA65711-4CE3-9A4E-95F9-07897378C7D5}"/>
                  </a:ext>
                </a:extLst>
              </p:cNvPr>
              <p:cNvGrpSpPr/>
              <p:nvPr userDrawn="1"/>
            </p:nvGrpSpPr>
            <p:grpSpPr>
              <a:xfrm rot="10800000">
                <a:off x="1789197" y="3938451"/>
                <a:ext cx="0" cy="2100567"/>
                <a:chOff x="2206886" y="3938451"/>
                <a:chExt cx="0" cy="2100567"/>
              </a:xfrm>
            </p:grpSpPr>
            <p:cxnSp>
              <p:nvCxnSpPr>
                <p:cNvPr id="81" name="Straight Connector 80">
                  <a:extLst>
                    <a:ext uri="{FF2B5EF4-FFF2-40B4-BE49-F238E27FC236}">
                      <a16:creationId xmlns:a16="http://schemas.microsoft.com/office/drawing/2014/main" id="{865B190B-298C-E14B-8EAA-C6B57FD03860}"/>
                    </a:ext>
                  </a:extLst>
                </p:cNvPr>
                <p:cNvCxnSpPr>
                  <a:cxnSpLocks noChangeAspect="1"/>
                </p:cNvCxnSpPr>
                <p:nvPr userDrawn="1"/>
              </p:nvCxnSpPr>
              <p:spPr>
                <a:xfrm>
                  <a:off x="2206886" y="3938451"/>
                  <a:ext cx="0" cy="2100567"/>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9BC25ED-566B-7648-95E8-00434DF8A35E}"/>
                    </a:ext>
                  </a:extLst>
                </p:cNvPr>
                <p:cNvCxnSpPr>
                  <a:cxnSpLocks noChangeAspect="1"/>
                </p:cNvCxnSpPr>
                <p:nvPr userDrawn="1"/>
              </p:nvCxnSpPr>
              <p:spPr>
                <a:xfrm>
                  <a:off x="2206886" y="3938451"/>
                  <a:ext cx="0" cy="1260082"/>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E75A8476-1DD0-5148-8DC6-4C2F59A33115}"/>
                  </a:ext>
                </a:extLst>
              </p:cNvPr>
              <p:cNvGrpSpPr/>
              <p:nvPr userDrawn="1"/>
            </p:nvGrpSpPr>
            <p:grpSpPr>
              <a:xfrm>
                <a:off x="1358808" y="3938452"/>
                <a:ext cx="0" cy="1683415"/>
                <a:chOff x="1411020" y="3938452"/>
                <a:chExt cx="0" cy="1683415"/>
              </a:xfrm>
            </p:grpSpPr>
            <p:cxnSp>
              <p:nvCxnSpPr>
                <p:cNvPr id="79" name="Straight Connector 78">
                  <a:extLst>
                    <a:ext uri="{FF2B5EF4-FFF2-40B4-BE49-F238E27FC236}">
                      <a16:creationId xmlns:a16="http://schemas.microsoft.com/office/drawing/2014/main" id="{592241B1-C696-AE44-97B4-1E9A658289EA}"/>
                    </a:ext>
                  </a:extLst>
                </p:cNvPr>
                <p:cNvCxnSpPr>
                  <a:cxnSpLocks noChangeAspect="1"/>
                </p:cNvCxnSpPr>
                <p:nvPr userDrawn="1"/>
              </p:nvCxnSpPr>
              <p:spPr>
                <a:xfrm flipV="1">
                  <a:off x="1411020" y="3938452"/>
                  <a:ext cx="0" cy="39648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09905A5-122D-864A-B16A-0D77403FC328}"/>
                    </a:ext>
                  </a:extLst>
                </p:cNvPr>
                <p:cNvCxnSpPr>
                  <a:cxnSpLocks noChangeAspect="1"/>
                </p:cNvCxnSpPr>
                <p:nvPr userDrawn="1"/>
              </p:nvCxnSpPr>
              <p:spPr>
                <a:xfrm flipV="1">
                  <a:off x="1411020" y="4778936"/>
                  <a:ext cx="0" cy="84293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cxnSp>
            <p:nvCxnSpPr>
              <p:cNvPr id="75" name="Straight Connector 74">
                <a:extLst>
                  <a:ext uri="{FF2B5EF4-FFF2-40B4-BE49-F238E27FC236}">
                    <a16:creationId xmlns:a16="http://schemas.microsoft.com/office/drawing/2014/main" id="{25E03CD5-C743-9845-9BED-D571C3D64980}"/>
                  </a:ext>
                </a:extLst>
              </p:cNvPr>
              <p:cNvCxnSpPr>
                <a:cxnSpLocks noChangeAspect="1"/>
              </p:cNvCxnSpPr>
              <p:nvPr userDrawn="1"/>
            </p:nvCxnSpPr>
            <p:spPr>
              <a:xfrm flipH="1">
                <a:off x="1789198" y="3938451"/>
                <a:ext cx="860777"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3BE889C6-4C1D-1E49-A806-CFF50AD5D26B}"/>
                  </a:ext>
                </a:extLst>
              </p:cNvPr>
              <p:cNvGrpSpPr/>
              <p:nvPr userDrawn="1"/>
            </p:nvGrpSpPr>
            <p:grpSpPr>
              <a:xfrm rot="10800000">
                <a:off x="2219586" y="4355603"/>
                <a:ext cx="0" cy="1683415"/>
                <a:chOff x="1411020" y="3938452"/>
                <a:chExt cx="0" cy="1683415"/>
              </a:xfrm>
            </p:grpSpPr>
            <p:cxnSp>
              <p:nvCxnSpPr>
                <p:cNvPr id="77" name="Straight Connector 76">
                  <a:extLst>
                    <a:ext uri="{FF2B5EF4-FFF2-40B4-BE49-F238E27FC236}">
                      <a16:creationId xmlns:a16="http://schemas.microsoft.com/office/drawing/2014/main" id="{3AB143B7-899C-CC4F-88E8-FBF4F077F73C}"/>
                    </a:ext>
                  </a:extLst>
                </p:cNvPr>
                <p:cNvCxnSpPr>
                  <a:cxnSpLocks noChangeAspect="1"/>
                </p:cNvCxnSpPr>
                <p:nvPr userDrawn="1"/>
              </p:nvCxnSpPr>
              <p:spPr>
                <a:xfrm flipV="1">
                  <a:off x="1411020" y="3938452"/>
                  <a:ext cx="0" cy="39648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445ECA0-DFE7-A942-A8DF-19B90DFDEB4F}"/>
                    </a:ext>
                  </a:extLst>
                </p:cNvPr>
                <p:cNvCxnSpPr>
                  <a:cxnSpLocks noChangeAspect="1"/>
                </p:cNvCxnSpPr>
                <p:nvPr userDrawn="1"/>
              </p:nvCxnSpPr>
              <p:spPr>
                <a:xfrm flipV="1">
                  <a:off x="1411020" y="4778936"/>
                  <a:ext cx="0" cy="84293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grpSp>
          <p:nvGrpSpPr>
            <p:cNvPr id="7" name="Group 6">
              <a:extLst>
                <a:ext uri="{FF2B5EF4-FFF2-40B4-BE49-F238E27FC236}">
                  <a16:creationId xmlns:a16="http://schemas.microsoft.com/office/drawing/2014/main" id="{122802E0-4CBB-A248-B46C-FCF8C41ABBA3}"/>
                </a:ext>
              </a:extLst>
            </p:cNvPr>
            <p:cNvGrpSpPr/>
            <p:nvPr userDrawn="1"/>
          </p:nvGrpSpPr>
          <p:grpSpPr>
            <a:xfrm>
              <a:off x="4378077" y="3938451"/>
              <a:ext cx="1721556" cy="2100567"/>
              <a:chOff x="928419" y="3938451"/>
              <a:chExt cx="1721556" cy="2100567"/>
            </a:xfrm>
          </p:grpSpPr>
          <p:grpSp>
            <p:nvGrpSpPr>
              <p:cNvPr id="57" name="Group 56">
                <a:extLst>
                  <a:ext uri="{FF2B5EF4-FFF2-40B4-BE49-F238E27FC236}">
                    <a16:creationId xmlns:a16="http://schemas.microsoft.com/office/drawing/2014/main" id="{02F3DF04-9822-9A4A-94CF-905E01EC07BC}"/>
                  </a:ext>
                </a:extLst>
              </p:cNvPr>
              <p:cNvGrpSpPr/>
              <p:nvPr userDrawn="1"/>
            </p:nvGrpSpPr>
            <p:grpSpPr>
              <a:xfrm>
                <a:off x="928419" y="3938451"/>
                <a:ext cx="0" cy="2100567"/>
                <a:chOff x="928419" y="3938451"/>
                <a:chExt cx="0" cy="2100567"/>
              </a:xfrm>
            </p:grpSpPr>
            <p:cxnSp>
              <p:nvCxnSpPr>
                <p:cNvPr id="69" name="Straight Connector 68">
                  <a:extLst>
                    <a:ext uri="{FF2B5EF4-FFF2-40B4-BE49-F238E27FC236}">
                      <a16:creationId xmlns:a16="http://schemas.microsoft.com/office/drawing/2014/main" id="{8A8E02CA-FAA4-C34B-A26B-99C80D2E315D}"/>
                    </a:ext>
                  </a:extLst>
                </p:cNvPr>
                <p:cNvCxnSpPr>
                  <a:cxnSpLocks noChangeAspect="1"/>
                </p:cNvCxnSpPr>
                <p:nvPr userDrawn="1"/>
              </p:nvCxnSpPr>
              <p:spPr>
                <a:xfrm>
                  <a:off x="928419" y="3938451"/>
                  <a:ext cx="0" cy="2100567"/>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65B9116-13BF-424D-9DE9-3362632D1C78}"/>
                    </a:ext>
                  </a:extLst>
                </p:cNvPr>
                <p:cNvCxnSpPr>
                  <a:cxnSpLocks noChangeAspect="1"/>
                </p:cNvCxnSpPr>
                <p:nvPr userDrawn="1"/>
              </p:nvCxnSpPr>
              <p:spPr>
                <a:xfrm>
                  <a:off x="928419" y="3938451"/>
                  <a:ext cx="0" cy="1260082"/>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cxnSp>
            <p:nvCxnSpPr>
              <p:cNvPr id="58" name="Straight Connector 57">
                <a:extLst>
                  <a:ext uri="{FF2B5EF4-FFF2-40B4-BE49-F238E27FC236}">
                    <a16:creationId xmlns:a16="http://schemas.microsoft.com/office/drawing/2014/main" id="{15EC9D78-68E3-8E4B-AD5B-7723F3784A42}"/>
                  </a:ext>
                </a:extLst>
              </p:cNvPr>
              <p:cNvCxnSpPr>
                <a:cxnSpLocks noChangeAspect="1"/>
              </p:cNvCxnSpPr>
              <p:nvPr userDrawn="1"/>
            </p:nvCxnSpPr>
            <p:spPr>
              <a:xfrm flipH="1">
                <a:off x="928420" y="6039018"/>
                <a:ext cx="860777"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894FDC9E-7A7B-1F4D-B5B4-7F3E7E71EA38}"/>
                  </a:ext>
                </a:extLst>
              </p:cNvPr>
              <p:cNvGrpSpPr/>
              <p:nvPr userDrawn="1"/>
            </p:nvGrpSpPr>
            <p:grpSpPr>
              <a:xfrm rot="10800000">
                <a:off x="1789197" y="3938451"/>
                <a:ext cx="0" cy="2100567"/>
                <a:chOff x="2206886" y="3938451"/>
                <a:chExt cx="0" cy="2100567"/>
              </a:xfrm>
            </p:grpSpPr>
            <p:cxnSp>
              <p:nvCxnSpPr>
                <p:cNvPr id="67" name="Straight Connector 66">
                  <a:extLst>
                    <a:ext uri="{FF2B5EF4-FFF2-40B4-BE49-F238E27FC236}">
                      <a16:creationId xmlns:a16="http://schemas.microsoft.com/office/drawing/2014/main" id="{535BEF91-6FFD-6E4D-AD7D-7F3BA4E5069E}"/>
                    </a:ext>
                  </a:extLst>
                </p:cNvPr>
                <p:cNvCxnSpPr>
                  <a:cxnSpLocks noChangeAspect="1"/>
                </p:cNvCxnSpPr>
                <p:nvPr userDrawn="1"/>
              </p:nvCxnSpPr>
              <p:spPr>
                <a:xfrm>
                  <a:off x="2206886" y="3938451"/>
                  <a:ext cx="0" cy="2100567"/>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B14C975-E5BB-864B-9E8B-97EB9BD55159}"/>
                    </a:ext>
                  </a:extLst>
                </p:cNvPr>
                <p:cNvCxnSpPr>
                  <a:cxnSpLocks noChangeAspect="1"/>
                </p:cNvCxnSpPr>
                <p:nvPr userDrawn="1"/>
              </p:nvCxnSpPr>
              <p:spPr>
                <a:xfrm>
                  <a:off x="2206886" y="3938451"/>
                  <a:ext cx="0" cy="1260082"/>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C14D8151-E00D-254D-8ED5-A7BC101A1796}"/>
                  </a:ext>
                </a:extLst>
              </p:cNvPr>
              <p:cNvGrpSpPr/>
              <p:nvPr userDrawn="1"/>
            </p:nvGrpSpPr>
            <p:grpSpPr>
              <a:xfrm>
                <a:off x="1358808" y="3938452"/>
                <a:ext cx="0" cy="1683415"/>
                <a:chOff x="1411020" y="3938452"/>
                <a:chExt cx="0" cy="1683415"/>
              </a:xfrm>
            </p:grpSpPr>
            <p:cxnSp>
              <p:nvCxnSpPr>
                <p:cNvPr id="65" name="Straight Connector 64">
                  <a:extLst>
                    <a:ext uri="{FF2B5EF4-FFF2-40B4-BE49-F238E27FC236}">
                      <a16:creationId xmlns:a16="http://schemas.microsoft.com/office/drawing/2014/main" id="{8FAEC1CA-5709-3944-9B12-EFB1762F620B}"/>
                    </a:ext>
                  </a:extLst>
                </p:cNvPr>
                <p:cNvCxnSpPr>
                  <a:cxnSpLocks noChangeAspect="1"/>
                </p:cNvCxnSpPr>
                <p:nvPr userDrawn="1"/>
              </p:nvCxnSpPr>
              <p:spPr>
                <a:xfrm flipV="1">
                  <a:off x="1411020" y="3938452"/>
                  <a:ext cx="0" cy="39648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D3A3CF9-5EB3-F443-B427-9B523DCCF0DF}"/>
                    </a:ext>
                  </a:extLst>
                </p:cNvPr>
                <p:cNvCxnSpPr>
                  <a:cxnSpLocks noChangeAspect="1"/>
                </p:cNvCxnSpPr>
                <p:nvPr userDrawn="1"/>
              </p:nvCxnSpPr>
              <p:spPr>
                <a:xfrm flipV="1">
                  <a:off x="1411020" y="4778936"/>
                  <a:ext cx="0" cy="84293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cxnSp>
            <p:nvCxnSpPr>
              <p:cNvPr id="61" name="Straight Connector 60">
                <a:extLst>
                  <a:ext uri="{FF2B5EF4-FFF2-40B4-BE49-F238E27FC236}">
                    <a16:creationId xmlns:a16="http://schemas.microsoft.com/office/drawing/2014/main" id="{FD685141-B889-EE4D-A951-0A06009FF964}"/>
                  </a:ext>
                </a:extLst>
              </p:cNvPr>
              <p:cNvCxnSpPr>
                <a:cxnSpLocks noChangeAspect="1"/>
              </p:cNvCxnSpPr>
              <p:nvPr userDrawn="1"/>
            </p:nvCxnSpPr>
            <p:spPr>
              <a:xfrm flipH="1">
                <a:off x="1789198" y="3938451"/>
                <a:ext cx="860777"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E2DC8CE3-096D-C246-8F56-6D395F4E9DF8}"/>
                  </a:ext>
                </a:extLst>
              </p:cNvPr>
              <p:cNvGrpSpPr/>
              <p:nvPr userDrawn="1"/>
            </p:nvGrpSpPr>
            <p:grpSpPr>
              <a:xfrm rot="10800000">
                <a:off x="2219586" y="4355603"/>
                <a:ext cx="0" cy="1683415"/>
                <a:chOff x="1411020" y="3938452"/>
                <a:chExt cx="0" cy="1683415"/>
              </a:xfrm>
            </p:grpSpPr>
            <p:cxnSp>
              <p:nvCxnSpPr>
                <p:cNvPr id="63" name="Straight Connector 62">
                  <a:extLst>
                    <a:ext uri="{FF2B5EF4-FFF2-40B4-BE49-F238E27FC236}">
                      <a16:creationId xmlns:a16="http://schemas.microsoft.com/office/drawing/2014/main" id="{31DC00D8-3012-9742-B6A2-162BD3102CEF}"/>
                    </a:ext>
                  </a:extLst>
                </p:cNvPr>
                <p:cNvCxnSpPr>
                  <a:cxnSpLocks noChangeAspect="1"/>
                </p:cNvCxnSpPr>
                <p:nvPr userDrawn="1"/>
              </p:nvCxnSpPr>
              <p:spPr>
                <a:xfrm flipV="1">
                  <a:off x="1411020" y="3938452"/>
                  <a:ext cx="0" cy="39648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C9AE4BD-B52C-244B-B9AF-BF3E1F4EA315}"/>
                    </a:ext>
                  </a:extLst>
                </p:cNvPr>
                <p:cNvCxnSpPr>
                  <a:cxnSpLocks noChangeAspect="1"/>
                </p:cNvCxnSpPr>
                <p:nvPr userDrawn="1"/>
              </p:nvCxnSpPr>
              <p:spPr>
                <a:xfrm flipV="1">
                  <a:off x="1411020" y="4778936"/>
                  <a:ext cx="0" cy="84293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grpSp>
          <p:nvGrpSpPr>
            <p:cNvPr id="8" name="Group 7">
              <a:extLst>
                <a:ext uri="{FF2B5EF4-FFF2-40B4-BE49-F238E27FC236}">
                  <a16:creationId xmlns:a16="http://schemas.microsoft.com/office/drawing/2014/main" id="{74C1DE00-F2DF-674B-91DB-00F613964C21}"/>
                </a:ext>
              </a:extLst>
            </p:cNvPr>
            <p:cNvGrpSpPr/>
            <p:nvPr userDrawn="1"/>
          </p:nvGrpSpPr>
          <p:grpSpPr>
            <a:xfrm>
              <a:off x="6102906" y="3938451"/>
              <a:ext cx="1721556" cy="2100567"/>
              <a:chOff x="928419" y="3938451"/>
              <a:chExt cx="1721556" cy="2100567"/>
            </a:xfrm>
          </p:grpSpPr>
          <p:grpSp>
            <p:nvGrpSpPr>
              <p:cNvPr id="43" name="Group 42">
                <a:extLst>
                  <a:ext uri="{FF2B5EF4-FFF2-40B4-BE49-F238E27FC236}">
                    <a16:creationId xmlns:a16="http://schemas.microsoft.com/office/drawing/2014/main" id="{E01ED915-85F4-394B-A581-A695303BC7D3}"/>
                  </a:ext>
                </a:extLst>
              </p:cNvPr>
              <p:cNvGrpSpPr/>
              <p:nvPr userDrawn="1"/>
            </p:nvGrpSpPr>
            <p:grpSpPr>
              <a:xfrm>
                <a:off x="928419" y="3938451"/>
                <a:ext cx="0" cy="2100567"/>
                <a:chOff x="928419" y="3938451"/>
                <a:chExt cx="0" cy="2100567"/>
              </a:xfrm>
            </p:grpSpPr>
            <p:cxnSp>
              <p:nvCxnSpPr>
                <p:cNvPr id="55" name="Straight Connector 54">
                  <a:extLst>
                    <a:ext uri="{FF2B5EF4-FFF2-40B4-BE49-F238E27FC236}">
                      <a16:creationId xmlns:a16="http://schemas.microsoft.com/office/drawing/2014/main" id="{43D5C4DC-041A-D24F-B5DF-957E3740BFBE}"/>
                    </a:ext>
                  </a:extLst>
                </p:cNvPr>
                <p:cNvCxnSpPr>
                  <a:cxnSpLocks noChangeAspect="1"/>
                </p:cNvCxnSpPr>
                <p:nvPr userDrawn="1"/>
              </p:nvCxnSpPr>
              <p:spPr>
                <a:xfrm>
                  <a:off x="928419" y="3938451"/>
                  <a:ext cx="0" cy="2100567"/>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B0B4162-6BE8-7946-8EF5-2C7F268A6881}"/>
                    </a:ext>
                  </a:extLst>
                </p:cNvPr>
                <p:cNvCxnSpPr>
                  <a:cxnSpLocks noChangeAspect="1"/>
                </p:cNvCxnSpPr>
                <p:nvPr userDrawn="1"/>
              </p:nvCxnSpPr>
              <p:spPr>
                <a:xfrm>
                  <a:off x="928419" y="3938451"/>
                  <a:ext cx="0" cy="1260082"/>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cxnSp>
            <p:nvCxnSpPr>
              <p:cNvPr id="44" name="Straight Connector 43">
                <a:extLst>
                  <a:ext uri="{FF2B5EF4-FFF2-40B4-BE49-F238E27FC236}">
                    <a16:creationId xmlns:a16="http://schemas.microsoft.com/office/drawing/2014/main" id="{A7755258-AAF9-FA4B-B19E-39CEFF5798F1}"/>
                  </a:ext>
                </a:extLst>
              </p:cNvPr>
              <p:cNvCxnSpPr>
                <a:cxnSpLocks noChangeAspect="1"/>
              </p:cNvCxnSpPr>
              <p:nvPr userDrawn="1"/>
            </p:nvCxnSpPr>
            <p:spPr>
              <a:xfrm flipH="1">
                <a:off x="928420" y="6039018"/>
                <a:ext cx="860777"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D308AE67-C144-154A-8A2F-F6BCDC1DD725}"/>
                  </a:ext>
                </a:extLst>
              </p:cNvPr>
              <p:cNvGrpSpPr/>
              <p:nvPr userDrawn="1"/>
            </p:nvGrpSpPr>
            <p:grpSpPr>
              <a:xfrm rot="10800000">
                <a:off x="1789197" y="3938451"/>
                <a:ext cx="0" cy="2100567"/>
                <a:chOff x="2206886" y="3938451"/>
                <a:chExt cx="0" cy="2100567"/>
              </a:xfrm>
            </p:grpSpPr>
            <p:cxnSp>
              <p:nvCxnSpPr>
                <p:cNvPr id="53" name="Straight Connector 52">
                  <a:extLst>
                    <a:ext uri="{FF2B5EF4-FFF2-40B4-BE49-F238E27FC236}">
                      <a16:creationId xmlns:a16="http://schemas.microsoft.com/office/drawing/2014/main" id="{93D92321-117A-4644-B84A-6C383DE57822}"/>
                    </a:ext>
                  </a:extLst>
                </p:cNvPr>
                <p:cNvCxnSpPr>
                  <a:cxnSpLocks noChangeAspect="1"/>
                </p:cNvCxnSpPr>
                <p:nvPr userDrawn="1"/>
              </p:nvCxnSpPr>
              <p:spPr>
                <a:xfrm>
                  <a:off x="2206886" y="3938451"/>
                  <a:ext cx="0" cy="2100567"/>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2E3D742-36F6-A742-A023-47B02C25E286}"/>
                    </a:ext>
                  </a:extLst>
                </p:cNvPr>
                <p:cNvCxnSpPr>
                  <a:cxnSpLocks noChangeAspect="1"/>
                </p:cNvCxnSpPr>
                <p:nvPr userDrawn="1"/>
              </p:nvCxnSpPr>
              <p:spPr>
                <a:xfrm>
                  <a:off x="2206886" y="3938451"/>
                  <a:ext cx="0" cy="1260082"/>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FD2A120D-AC99-A54A-B083-277F453DDD90}"/>
                  </a:ext>
                </a:extLst>
              </p:cNvPr>
              <p:cNvGrpSpPr/>
              <p:nvPr userDrawn="1"/>
            </p:nvGrpSpPr>
            <p:grpSpPr>
              <a:xfrm>
                <a:off x="1358808" y="3938452"/>
                <a:ext cx="0" cy="1683415"/>
                <a:chOff x="1411020" y="3938452"/>
                <a:chExt cx="0" cy="1683415"/>
              </a:xfrm>
            </p:grpSpPr>
            <p:cxnSp>
              <p:nvCxnSpPr>
                <p:cNvPr id="51" name="Straight Connector 50">
                  <a:extLst>
                    <a:ext uri="{FF2B5EF4-FFF2-40B4-BE49-F238E27FC236}">
                      <a16:creationId xmlns:a16="http://schemas.microsoft.com/office/drawing/2014/main" id="{755697FF-42A9-1243-A828-D219FCAA63CD}"/>
                    </a:ext>
                  </a:extLst>
                </p:cNvPr>
                <p:cNvCxnSpPr>
                  <a:cxnSpLocks noChangeAspect="1"/>
                </p:cNvCxnSpPr>
                <p:nvPr userDrawn="1"/>
              </p:nvCxnSpPr>
              <p:spPr>
                <a:xfrm flipV="1">
                  <a:off x="1411020" y="3938452"/>
                  <a:ext cx="0" cy="39648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9A9792F-3425-1343-8B38-624D505371FF}"/>
                    </a:ext>
                  </a:extLst>
                </p:cNvPr>
                <p:cNvCxnSpPr>
                  <a:cxnSpLocks noChangeAspect="1"/>
                </p:cNvCxnSpPr>
                <p:nvPr userDrawn="1"/>
              </p:nvCxnSpPr>
              <p:spPr>
                <a:xfrm flipV="1">
                  <a:off x="1411020" y="4778936"/>
                  <a:ext cx="0" cy="84293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cxnSp>
            <p:nvCxnSpPr>
              <p:cNvPr id="47" name="Straight Connector 46">
                <a:extLst>
                  <a:ext uri="{FF2B5EF4-FFF2-40B4-BE49-F238E27FC236}">
                    <a16:creationId xmlns:a16="http://schemas.microsoft.com/office/drawing/2014/main" id="{514A6B49-CC80-7548-8DA9-62E82997B124}"/>
                  </a:ext>
                </a:extLst>
              </p:cNvPr>
              <p:cNvCxnSpPr>
                <a:cxnSpLocks noChangeAspect="1"/>
              </p:cNvCxnSpPr>
              <p:nvPr userDrawn="1"/>
            </p:nvCxnSpPr>
            <p:spPr>
              <a:xfrm flipH="1">
                <a:off x="1789198" y="3938451"/>
                <a:ext cx="860777"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56A79734-546F-404F-89EE-02C52D3FCFEA}"/>
                  </a:ext>
                </a:extLst>
              </p:cNvPr>
              <p:cNvGrpSpPr/>
              <p:nvPr userDrawn="1"/>
            </p:nvGrpSpPr>
            <p:grpSpPr>
              <a:xfrm rot="10800000">
                <a:off x="2219586" y="4355603"/>
                <a:ext cx="0" cy="1683415"/>
                <a:chOff x="1411020" y="3938452"/>
                <a:chExt cx="0" cy="1683415"/>
              </a:xfrm>
            </p:grpSpPr>
            <p:cxnSp>
              <p:nvCxnSpPr>
                <p:cNvPr id="49" name="Straight Connector 48">
                  <a:extLst>
                    <a:ext uri="{FF2B5EF4-FFF2-40B4-BE49-F238E27FC236}">
                      <a16:creationId xmlns:a16="http://schemas.microsoft.com/office/drawing/2014/main" id="{E47E5833-F57E-D747-B7EC-3C7EB6FEE773}"/>
                    </a:ext>
                  </a:extLst>
                </p:cNvPr>
                <p:cNvCxnSpPr>
                  <a:cxnSpLocks noChangeAspect="1"/>
                </p:cNvCxnSpPr>
                <p:nvPr userDrawn="1"/>
              </p:nvCxnSpPr>
              <p:spPr>
                <a:xfrm flipV="1">
                  <a:off x="1411020" y="3938452"/>
                  <a:ext cx="0" cy="39648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873026-5885-064C-A140-243B8C4ED10C}"/>
                    </a:ext>
                  </a:extLst>
                </p:cNvPr>
                <p:cNvCxnSpPr>
                  <a:cxnSpLocks noChangeAspect="1"/>
                </p:cNvCxnSpPr>
                <p:nvPr userDrawn="1"/>
              </p:nvCxnSpPr>
              <p:spPr>
                <a:xfrm flipV="1">
                  <a:off x="1411020" y="4778936"/>
                  <a:ext cx="0" cy="84293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grpSp>
          <p:nvGrpSpPr>
            <p:cNvPr id="9" name="Group 8">
              <a:extLst>
                <a:ext uri="{FF2B5EF4-FFF2-40B4-BE49-F238E27FC236}">
                  <a16:creationId xmlns:a16="http://schemas.microsoft.com/office/drawing/2014/main" id="{C17D7F3F-0697-8F42-B069-D30E7967D80E}"/>
                </a:ext>
              </a:extLst>
            </p:cNvPr>
            <p:cNvGrpSpPr/>
            <p:nvPr userDrawn="1"/>
          </p:nvGrpSpPr>
          <p:grpSpPr>
            <a:xfrm>
              <a:off x="7827735" y="3938451"/>
              <a:ext cx="1721556" cy="2100567"/>
              <a:chOff x="928419" y="3938451"/>
              <a:chExt cx="1721556" cy="2100567"/>
            </a:xfrm>
          </p:grpSpPr>
          <p:grpSp>
            <p:nvGrpSpPr>
              <p:cNvPr id="29" name="Group 28">
                <a:extLst>
                  <a:ext uri="{FF2B5EF4-FFF2-40B4-BE49-F238E27FC236}">
                    <a16:creationId xmlns:a16="http://schemas.microsoft.com/office/drawing/2014/main" id="{9B06D9C0-8A3E-EA45-B983-0D35D47F6FA4}"/>
                  </a:ext>
                </a:extLst>
              </p:cNvPr>
              <p:cNvGrpSpPr/>
              <p:nvPr userDrawn="1"/>
            </p:nvGrpSpPr>
            <p:grpSpPr>
              <a:xfrm>
                <a:off x="928419" y="3938451"/>
                <a:ext cx="0" cy="2100567"/>
                <a:chOff x="928419" y="3938451"/>
                <a:chExt cx="0" cy="2100567"/>
              </a:xfrm>
            </p:grpSpPr>
            <p:cxnSp>
              <p:nvCxnSpPr>
                <p:cNvPr id="41" name="Straight Connector 40">
                  <a:extLst>
                    <a:ext uri="{FF2B5EF4-FFF2-40B4-BE49-F238E27FC236}">
                      <a16:creationId xmlns:a16="http://schemas.microsoft.com/office/drawing/2014/main" id="{32D38FAC-703B-AD40-B632-4A700D020002}"/>
                    </a:ext>
                  </a:extLst>
                </p:cNvPr>
                <p:cNvCxnSpPr>
                  <a:cxnSpLocks noChangeAspect="1"/>
                </p:cNvCxnSpPr>
                <p:nvPr userDrawn="1"/>
              </p:nvCxnSpPr>
              <p:spPr>
                <a:xfrm>
                  <a:off x="928419" y="3938451"/>
                  <a:ext cx="0" cy="2100567"/>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D9630-EDD3-9947-B0CE-39B631B5826D}"/>
                    </a:ext>
                  </a:extLst>
                </p:cNvPr>
                <p:cNvCxnSpPr>
                  <a:cxnSpLocks noChangeAspect="1"/>
                </p:cNvCxnSpPr>
                <p:nvPr userDrawn="1"/>
              </p:nvCxnSpPr>
              <p:spPr>
                <a:xfrm>
                  <a:off x="928419" y="3938451"/>
                  <a:ext cx="0" cy="1260082"/>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cxnSp>
            <p:nvCxnSpPr>
              <p:cNvPr id="30" name="Straight Connector 29">
                <a:extLst>
                  <a:ext uri="{FF2B5EF4-FFF2-40B4-BE49-F238E27FC236}">
                    <a16:creationId xmlns:a16="http://schemas.microsoft.com/office/drawing/2014/main" id="{6ADA7ECE-4516-0B40-8480-83B866DBF3D4}"/>
                  </a:ext>
                </a:extLst>
              </p:cNvPr>
              <p:cNvCxnSpPr>
                <a:cxnSpLocks noChangeAspect="1"/>
              </p:cNvCxnSpPr>
              <p:nvPr userDrawn="1"/>
            </p:nvCxnSpPr>
            <p:spPr>
              <a:xfrm flipH="1">
                <a:off x="928420" y="6039018"/>
                <a:ext cx="860777"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6CBA7189-A5E8-CA4C-9A50-1F550745B539}"/>
                  </a:ext>
                </a:extLst>
              </p:cNvPr>
              <p:cNvGrpSpPr/>
              <p:nvPr userDrawn="1"/>
            </p:nvGrpSpPr>
            <p:grpSpPr>
              <a:xfrm rot="10800000">
                <a:off x="1789197" y="3938451"/>
                <a:ext cx="0" cy="2100567"/>
                <a:chOff x="2206886" y="3938451"/>
                <a:chExt cx="0" cy="2100567"/>
              </a:xfrm>
            </p:grpSpPr>
            <p:cxnSp>
              <p:nvCxnSpPr>
                <p:cNvPr id="39" name="Straight Connector 38">
                  <a:extLst>
                    <a:ext uri="{FF2B5EF4-FFF2-40B4-BE49-F238E27FC236}">
                      <a16:creationId xmlns:a16="http://schemas.microsoft.com/office/drawing/2014/main" id="{5536ACC4-2204-5D4E-A8C4-719D5CC2F0D7}"/>
                    </a:ext>
                  </a:extLst>
                </p:cNvPr>
                <p:cNvCxnSpPr>
                  <a:cxnSpLocks noChangeAspect="1"/>
                </p:cNvCxnSpPr>
                <p:nvPr userDrawn="1"/>
              </p:nvCxnSpPr>
              <p:spPr>
                <a:xfrm>
                  <a:off x="2206886" y="3938451"/>
                  <a:ext cx="0" cy="2100567"/>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53145A6-52DE-254E-AB15-83AC95A4DA11}"/>
                    </a:ext>
                  </a:extLst>
                </p:cNvPr>
                <p:cNvCxnSpPr>
                  <a:cxnSpLocks noChangeAspect="1"/>
                </p:cNvCxnSpPr>
                <p:nvPr userDrawn="1"/>
              </p:nvCxnSpPr>
              <p:spPr>
                <a:xfrm>
                  <a:off x="2206886" y="3938451"/>
                  <a:ext cx="0" cy="1260082"/>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AA249641-9F13-CA45-AD75-1F73A89CF5C1}"/>
                  </a:ext>
                </a:extLst>
              </p:cNvPr>
              <p:cNvGrpSpPr/>
              <p:nvPr userDrawn="1"/>
            </p:nvGrpSpPr>
            <p:grpSpPr>
              <a:xfrm>
                <a:off x="1358808" y="3938452"/>
                <a:ext cx="0" cy="1683415"/>
                <a:chOff x="1411020" y="3938452"/>
                <a:chExt cx="0" cy="1683415"/>
              </a:xfrm>
            </p:grpSpPr>
            <p:cxnSp>
              <p:nvCxnSpPr>
                <p:cNvPr id="37" name="Straight Connector 36">
                  <a:extLst>
                    <a:ext uri="{FF2B5EF4-FFF2-40B4-BE49-F238E27FC236}">
                      <a16:creationId xmlns:a16="http://schemas.microsoft.com/office/drawing/2014/main" id="{1251F83D-32DD-C443-B921-67764AE4C68F}"/>
                    </a:ext>
                  </a:extLst>
                </p:cNvPr>
                <p:cNvCxnSpPr>
                  <a:cxnSpLocks noChangeAspect="1"/>
                </p:cNvCxnSpPr>
                <p:nvPr userDrawn="1"/>
              </p:nvCxnSpPr>
              <p:spPr>
                <a:xfrm flipV="1">
                  <a:off x="1411020" y="3938452"/>
                  <a:ext cx="0" cy="39648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BC6D54D-DD50-994F-8C41-A8E81D27BE28}"/>
                    </a:ext>
                  </a:extLst>
                </p:cNvPr>
                <p:cNvCxnSpPr>
                  <a:cxnSpLocks noChangeAspect="1"/>
                </p:cNvCxnSpPr>
                <p:nvPr userDrawn="1"/>
              </p:nvCxnSpPr>
              <p:spPr>
                <a:xfrm flipV="1">
                  <a:off x="1411020" y="4778936"/>
                  <a:ext cx="0" cy="84293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cxnSp>
            <p:nvCxnSpPr>
              <p:cNvPr id="33" name="Straight Connector 32">
                <a:extLst>
                  <a:ext uri="{FF2B5EF4-FFF2-40B4-BE49-F238E27FC236}">
                    <a16:creationId xmlns:a16="http://schemas.microsoft.com/office/drawing/2014/main" id="{A3FEB8D2-591D-D64A-9629-AE5AAA54200B}"/>
                  </a:ext>
                </a:extLst>
              </p:cNvPr>
              <p:cNvCxnSpPr>
                <a:cxnSpLocks noChangeAspect="1"/>
              </p:cNvCxnSpPr>
              <p:nvPr userDrawn="1"/>
            </p:nvCxnSpPr>
            <p:spPr>
              <a:xfrm flipH="1">
                <a:off x="1789198" y="3938451"/>
                <a:ext cx="860777"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3A7CA3CB-B370-5549-A525-6044FCF7A344}"/>
                  </a:ext>
                </a:extLst>
              </p:cNvPr>
              <p:cNvGrpSpPr/>
              <p:nvPr userDrawn="1"/>
            </p:nvGrpSpPr>
            <p:grpSpPr>
              <a:xfrm rot="10800000">
                <a:off x="2219586" y="4355603"/>
                <a:ext cx="0" cy="1683415"/>
                <a:chOff x="1411020" y="3938452"/>
                <a:chExt cx="0" cy="1683415"/>
              </a:xfrm>
            </p:grpSpPr>
            <p:cxnSp>
              <p:nvCxnSpPr>
                <p:cNvPr id="35" name="Straight Connector 34">
                  <a:extLst>
                    <a:ext uri="{FF2B5EF4-FFF2-40B4-BE49-F238E27FC236}">
                      <a16:creationId xmlns:a16="http://schemas.microsoft.com/office/drawing/2014/main" id="{D8F27B21-1023-B24A-94E9-0CED4E8A1804}"/>
                    </a:ext>
                  </a:extLst>
                </p:cNvPr>
                <p:cNvCxnSpPr>
                  <a:cxnSpLocks noChangeAspect="1"/>
                </p:cNvCxnSpPr>
                <p:nvPr userDrawn="1"/>
              </p:nvCxnSpPr>
              <p:spPr>
                <a:xfrm flipV="1">
                  <a:off x="1411020" y="3938452"/>
                  <a:ext cx="0" cy="39648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4170C10-45B9-BD49-B6FA-E9CAC63873FD}"/>
                    </a:ext>
                  </a:extLst>
                </p:cNvPr>
                <p:cNvCxnSpPr>
                  <a:cxnSpLocks noChangeAspect="1"/>
                </p:cNvCxnSpPr>
                <p:nvPr userDrawn="1"/>
              </p:nvCxnSpPr>
              <p:spPr>
                <a:xfrm flipV="1">
                  <a:off x="1411020" y="4778936"/>
                  <a:ext cx="0" cy="84293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grpSp>
          <p:nvGrpSpPr>
            <p:cNvPr id="10" name="Group 9">
              <a:extLst>
                <a:ext uri="{FF2B5EF4-FFF2-40B4-BE49-F238E27FC236}">
                  <a16:creationId xmlns:a16="http://schemas.microsoft.com/office/drawing/2014/main" id="{D46707FE-1823-2B41-90A4-66FEF1C9539D}"/>
                </a:ext>
              </a:extLst>
            </p:cNvPr>
            <p:cNvGrpSpPr/>
            <p:nvPr userDrawn="1"/>
          </p:nvGrpSpPr>
          <p:grpSpPr>
            <a:xfrm>
              <a:off x="9552564" y="3937379"/>
              <a:ext cx="1721556" cy="2101639"/>
              <a:chOff x="9558827" y="3937379"/>
              <a:chExt cx="1721556" cy="2101639"/>
            </a:xfrm>
          </p:grpSpPr>
          <p:grpSp>
            <p:nvGrpSpPr>
              <p:cNvPr id="11" name="Group 10">
                <a:extLst>
                  <a:ext uri="{FF2B5EF4-FFF2-40B4-BE49-F238E27FC236}">
                    <a16:creationId xmlns:a16="http://schemas.microsoft.com/office/drawing/2014/main" id="{4F520504-022C-194F-9CC6-59ECAB679341}"/>
                  </a:ext>
                </a:extLst>
              </p:cNvPr>
              <p:cNvGrpSpPr/>
              <p:nvPr userDrawn="1"/>
            </p:nvGrpSpPr>
            <p:grpSpPr>
              <a:xfrm>
                <a:off x="9558827" y="3938451"/>
                <a:ext cx="1721556" cy="2100567"/>
                <a:chOff x="928419" y="3938451"/>
                <a:chExt cx="1721556" cy="2100567"/>
              </a:xfrm>
            </p:grpSpPr>
            <p:grpSp>
              <p:nvGrpSpPr>
                <p:cNvPr id="15" name="Group 14">
                  <a:extLst>
                    <a:ext uri="{FF2B5EF4-FFF2-40B4-BE49-F238E27FC236}">
                      <a16:creationId xmlns:a16="http://schemas.microsoft.com/office/drawing/2014/main" id="{ECF36EFE-CBDF-8744-BFEB-421A71C70421}"/>
                    </a:ext>
                  </a:extLst>
                </p:cNvPr>
                <p:cNvGrpSpPr/>
                <p:nvPr userDrawn="1"/>
              </p:nvGrpSpPr>
              <p:grpSpPr>
                <a:xfrm>
                  <a:off x="928419" y="3938451"/>
                  <a:ext cx="0" cy="2100567"/>
                  <a:chOff x="928419" y="3938451"/>
                  <a:chExt cx="0" cy="2100567"/>
                </a:xfrm>
              </p:grpSpPr>
              <p:cxnSp>
                <p:nvCxnSpPr>
                  <p:cNvPr id="27" name="Straight Connector 26">
                    <a:extLst>
                      <a:ext uri="{FF2B5EF4-FFF2-40B4-BE49-F238E27FC236}">
                        <a16:creationId xmlns:a16="http://schemas.microsoft.com/office/drawing/2014/main" id="{54AD9FBB-8FA1-4647-ABC6-71C4CD174B8E}"/>
                      </a:ext>
                    </a:extLst>
                  </p:cNvPr>
                  <p:cNvCxnSpPr>
                    <a:cxnSpLocks noChangeAspect="1"/>
                  </p:cNvCxnSpPr>
                  <p:nvPr userDrawn="1"/>
                </p:nvCxnSpPr>
                <p:spPr>
                  <a:xfrm>
                    <a:off x="928419" y="3938451"/>
                    <a:ext cx="0" cy="2100567"/>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11B7AD9-F943-B147-A11A-05C07963EE60}"/>
                      </a:ext>
                    </a:extLst>
                  </p:cNvPr>
                  <p:cNvCxnSpPr>
                    <a:cxnSpLocks noChangeAspect="1"/>
                  </p:cNvCxnSpPr>
                  <p:nvPr userDrawn="1"/>
                </p:nvCxnSpPr>
                <p:spPr>
                  <a:xfrm>
                    <a:off x="928419" y="3938451"/>
                    <a:ext cx="0" cy="1260082"/>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64127816-2DAB-D141-BD36-B9FEA9B941E9}"/>
                    </a:ext>
                  </a:extLst>
                </p:cNvPr>
                <p:cNvCxnSpPr>
                  <a:cxnSpLocks noChangeAspect="1"/>
                </p:cNvCxnSpPr>
                <p:nvPr userDrawn="1"/>
              </p:nvCxnSpPr>
              <p:spPr>
                <a:xfrm flipH="1">
                  <a:off x="928420" y="6039018"/>
                  <a:ext cx="860777"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EAE5E748-B0E1-BD45-9382-E1A67BC579E2}"/>
                    </a:ext>
                  </a:extLst>
                </p:cNvPr>
                <p:cNvGrpSpPr/>
                <p:nvPr userDrawn="1"/>
              </p:nvGrpSpPr>
              <p:grpSpPr>
                <a:xfrm rot="10800000">
                  <a:off x="1789197" y="3938451"/>
                  <a:ext cx="0" cy="2100567"/>
                  <a:chOff x="2206886" y="3938451"/>
                  <a:chExt cx="0" cy="2100567"/>
                </a:xfrm>
              </p:grpSpPr>
              <p:cxnSp>
                <p:nvCxnSpPr>
                  <p:cNvPr id="25" name="Straight Connector 24">
                    <a:extLst>
                      <a:ext uri="{FF2B5EF4-FFF2-40B4-BE49-F238E27FC236}">
                        <a16:creationId xmlns:a16="http://schemas.microsoft.com/office/drawing/2014/main" id="{029F49CE-6C52-6A4B-AFD8-0A16A952E34C}"/>
                      </a:ext>
                    </a:extLst>
                  </p:cNvPr>
                  <p:cNvCxnSpPr>
                    <a:cxnSpLocks noChangeAspect="1"/>
                  </p:cNvCxnSpPr>
                  <p:nvPr userDrawn="1"/>
                </p:nvCxnSpPr>
                <p:spPr>
                  <a:xfrm>
                    <a:off x="2206886" y="3938451"/>
                    <a:ext cx="0" cy="2100567"/>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34F8E1-9DB9-0945-82AB-CCC3A0744995}"/>
                      </a:ext>
                    </a:extLst>
                  </p:cNvPr>
                  <p:cNvCxnSpPr>
                    <a:cxnSpLocks noChangeAspect="1"/>
                  </p:cNvCxnSpPr>
                  <p:nvPr userDrawn="1"/>
                </p:nvCxnSpPr>
                <p:spPr>
                  <a:xfrm>
                    <a:off x="2206886" y="3938451"/>
                    <a:ext cx="0" cy="1260082"/>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BEB362AC-D6C6-C54D-950C-4DDA7F7CC053}"/>
                    </a:ext>
                  </a:extLst>
                </p:cNvPr>
                <p:cNvGrpSpPr/>
                <p:nvPr userDrawn="1"/>
              </p:nvGrpSpPr>
              <p:grpSpPr>
                <a:xfrm>
                  <a:off x="1358808" y="3938452"/>
                  <a:ext cx="0" cy="1683415"/>
                  <a:chOff x="1411020" y="3938452"/>
                  <a:chExt cx="0" cy="1683415"/>
                </a:xfrm>
              </p:grpSpPr>
              <p:cxnSp>
                <p:nvCxnSpPr>
                  <p:cNvPr id="23" name="Straight Connector 22">
                    <a:extLst>
                      <a:ext uri="{FF2B5EF4-FFF2-40B4-BE49-F238E27FC236}">
                        <a16:creationId xmlns:a16="http://schemas.microsoft.com/office/drawing/2014/main" id="{A1FE17D7-92BF-554B-B54C-915D917509A2}"/>
                      </a:ext>
                    </a:extLst>
                  </p:cNvPr>
                  <p:cNvCxnSpPr>
                    <a:cxnSpLocks noChangeAspect="1"/>
                  </p:cNvCxnSpPr>
                  <p:nvPr userDrawn="1"/>
                </p:nvCxnSpPr>
                <p:spPr>
                  <a:xfrm flipV="1">
                    <a:off x="1411020" y="3938452"/>
                    <a:ext cx="0" cy="39648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06760-3314-944E-82D6-4C9071FF2BA4}"/>
                      </a:ext>
                    </a:extLst>
                  </p:cNvPr>
                  <p:cNvCxnSpPr>
                    <a:cxnSpLocks noChangeAspect="1"/>
                  </p:cNvCxnSpPr>
                  <p:nvPr userDrawn="1"/>
                </p:nvCxnSpPr>
                <p:spPr>
                  <a:xfrm flipV="1">
                    <a:off x="1411020" y="4778936"/>
                    <a:ext cx="0" cy="84293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cxnSp>
              <p:nvCxnSpPr>
                <p:cNvPr id="19" name="Straight Connector 18">
                  <a:extLst>
                    <a:ext uri="{FF2B5EF4-FFF2-40B4-BE49-F238E27FC236}">
                      <a16:creationId xmlns:a16="http://schemas.microsoft.com/office/drawing/2014/main" id="{BFAFD414-1518-3242-96FA-92AE7DA8279F}"/>
                    </a:ext>
                  </a:extLst>
                </p:cNvPr>
                <p:cNvCxnSpPr>
                  <a:cxnSpLocks noChangeAspect="1"/>
                </p:cNvCxnSpPr>
                <p:nvPr userDrawn="1"/>
              </p:nvCxnSpPr>
              <p:spPr>
                <a:xfrm flipH="1">
                  <a:off x="1789198" y="3938451"/>
                  <a:ext cx="860777"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1CF3B43C-7574-8845-B07A-2600568FDAD6}"/>
                    </a:ext>
                  </a:extLst>
                </p:cNvPr>
                <p:cNvGrpSpPr/>
                <p:nvPr userDrawn="1"/>
              </p:nvGrpSpPr>
              <p:grpSpPr>
                <a:xfrm rot="10800000">
                  <a:off x="2219586" y="4355603"/>
                  <a:ext cx="0" cy="1683415"/>
                  <a:chOff x="1411020" y="3938452"/>
                  <a:chExt cx="0" cy="1683415"/>
                </a:xfrm>
              </p:grpSpPr>
              <p:cxnSp>
                <p:nvCxnSpPr>
                  <p:cNvPr id="21" name="Straight Connector 20">
                    <a:extLst>
                      <a:ext uri="{FF2B5EF4-FFF2-40B4-BE49-F238E27FC236}">
                        <a16:creationId xmlns:a16="http://schemas.microsoft.com/office/drawing/2014/main" id="{37546603-A5D7-5547-AC20-410B33C1DA6A}"/>
                      </a:ext>
                    </a:extLst>
                  </p:cNvPr>
                  <p:cNvCxnSpPr>
                    <a:cxnSpLocks noChangeAspect="1"/>
                  </p:cNvCxnSpPr>
                  <p:nvPr userDrawn="1"/>
                </p:nvCxnSpPr>
                <p:spPr>
                  <a:xfrm flipV="1">
                    <a:off x="1411020" y="3938452"/>
                    <a:ext cx="0" cy="39648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352AF8A-AD7B-BD41-B971-DF26C8CF5B59}"/>
                      </a:ext>
                    </a:extLst>
                  </p:cNvPr>
                  <p:cNvCxnSpPr>
                    <a:cxnSpLocks noChangeAspect="1"/>
                  </p:cNvCxnSpPr>
                  <p:nvPr userDrawn="1"/>
                </p:nvCxnSpPr>
                <p:spPr>
                  <a:xfrm flipV="1">
                    <a:off x="1411020" y="4778936"/>
                    <a:ext cx="0" cy="84293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grpSp>
            <p:nvGrpSpPr>
              <p:cNvPr id="12" name="Group 11">
                <a:extLst>
                  <a:ext uri="{FF2B5EF4-FFF2-40B4-BE49-F238E27FC236}">
                    <a16:creationId xmlns:a16="http://schemas.microsoft.com/office/drawing/2014/main" id="{05562EE5-26E8-B548-95F1-ED8553701803}"/>
                  </a:ext>
                </a:extLst>
              </p:cNvPr>
              <p:cNvGrpSpPr/>
              <p:nvPr userDrawn="1"/>
            </p:nvGrpSpPr>
            <p:grpSpPr>
              <a:xfrm>
                <a:off x="11280383" y="3937379"/>
                <a:ext cx="0" cy="2100567"/>
                <a:chOff x="1080819" y="4090851"/>
                <a:chExt cx="0" cy="2100567"/>
              </a:xfrm>
            </p:grpSpPr>
            <p:cxnSp>
              <p:nvCxnSpPr>
                <p:cNvPr id="13" name="Straight Connector 12">
                  <a:extLst>
                    <a:ext uri="{FF2B5EF4-FFF2-40B4-BE49-F238E27FC236}">
                      <a16:creationId xmlns:a16="http://schemas.microsoft.com/office/drawing/2014/main" id="{3BDE7610-D7B9-5C47-95C0-9A96FB3FE3DF}"/>
                    </a:ext>
                  </a:extLst>
                </p:cNvPr>
                <p:cNvCxnSpPr>
                  <a:cxnSpLocks noChangeAspect="1"/>
                </p:cNvCxnSpPr>
                <p:nvPr userDrawn="1"/>
              </p:nvCxnSpPr>
              <p:spPr>
                <a:xfrm>
                  <a:off x="1080819" y="4090851"/>
                  <a:ext cx="0" cy="2100567"/>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0987CFA-9B60-494A-9870-909230FBAD21}"/>
                    </a:ext>
                  </a:extLst>
                </p:cNvPr>
                <p:cNvCxnSpPr>
                  <a:cxnSpLocks noChangeAspect="1"/>
                </p:cNvCxnSpPr>
                <p:nvPr userDrawn="1"/>
              </p:nvCxnSpPr>
              <p:spPr>
                <a:xfrm>
                  <a:off x="1080819" y="4090851"/>
                  <a:ext cx="0" cy="1260082"/>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1365275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72BA2-9008-F740-B6DD-91CAF00223C4}"/>
              </a:ext>
            </a:extLst>
          </p:cNvPr>
          <p:cNvSpPr>
            <a:spLocks noGrp="1"/>
          </p:cNvSpPr>
          <p:nvPr>
            <p:ph type="ctrTitle"/>
          </p:nvPr>
        </p:nvSpPr>
        <p:spPr>
          <a:xfrm>
            <a:off x="803275" y="873125"/>
            <a:ext cx="10582276" cy="2447924"/>
          </a:xfrm>
        </p:spPr>
        <p:txBody>
          <a:bodyPr bIns="180000" anchor="b"/>
          <a:lstStyle>
            <a:lvl1pPr algn="l">
              <a:defRPr sz="6000" b="1" i="0" baseline="0">
                <a:solidFill>
                  <a:schemeClr val="bg1"/>
                </a:solidFill>
              </a:defRPr>
            </a:lvl1pPr>
          </a:lstStyle>
          <a:p>
            <a:r>
              <a:rPr lang="en-US"/>
              <a:t>Click to edit Master title</a:t>
            </a:r>
          </a:p>
        </p:txBody>
      </p:sp>
      <p:sp>
        <p:nvSpPr>
          <p:cNvPr id="3" name="Subtitle 2">
            <a:extLst>
              <a:ext uri="{FF2B5EF4-FFF2-40B4-BE49-F238E27FC236}">
                <a16:creationId xmlns:a16="http://schemas.microsoft.com/office/drawing/2014/main" id="{563E3770-03D8-7A40-8249-8D26629C8218}"/>
              </a:ext>
            </a:extLst>
          </p:cNvPr>
          <p:cNvSpPr>
            <a:spLocks noGrp="1"/>
          </p:cNvSpPr>
          <p:nvPr>
            <p:ph type="subTitle" idx="1"/>
          </p:nvPr>
        </p:nvSpPr>
        <p:spPr>
          <a:xfrm>
            <a:off x="803275" y="3536949"/>
            <a:ext cx="10582276" cy="1720851"/>
          </a:xfrm>
        </p:spPr>
        <p:txBody>
          <a:bodyPr tIns="270000"/>
          <a:lstStyle>
            <a:lvl1pPr marL="0" indent="0" algn="l">
              <a:buNone/>
              <a:defRPr sz="240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Text Placeholder 17">
            <a:extLst>
              <a:ext uri="{FF2B5EF4-FFF2-40B4-BE49-F238E27FC236}">
                <a16:creationId xmlns:a16="http://schemas.microsoft.com/office/drawing/2014/main" id="{CD90266A-5D81-9049-AF1A-3DB66CB43DC7}"/>
              </a:ext>
            </a:extLst>
          </p:cNvPr>
          <p:cNvSpPr>
            <a:spLocks noGrp="1"/>
          </p:cNvSpPr>
          <p:nvPr>
            <p:ph type="body" sz="quarter" idx="11" hasCustomPrompt="1"/>
          </p:nvPr>
        </p:nvSpPr>
        <p:spPr>
          <a:xfrm>
            <a:off x="803275" y="5922000"/>
            <a:ext cx="2520950" cy="460375"/>
          </a:xfrm>
        </p:spPr>
        <p:txBody>
          <a:bodyPr anchor="b" anchorCtr="0"/>
          <a:lstStyle>
            <a:lvl1pPr>
              <a:lnSpc>
                <a:spcPct val="30000"/>
              </a:lnSpc>
              <a:buNone/>
              <a:defRPr sz="1000" baseline="0">
                <a:solidFill>
                  <a:schemeClr val="bg1"/>
                </a:solidFill>
              </a:defRPr>
            </a:lvl1pPr>
          </a:lstStyle>
          <a:p>
            <a:pPr lvl="0"/>
            <a:r>
              <a:rPr lang="en-US"/>
              <a:t>Presented by: First Name Last Name</a:t>
            </a:r>
          </a:p>
          <a:p>
            <a:pPr lvl="0"/>
            <a:fld id="{E330196E-3087-0F4B-A682-B0BD03C11569}" type="datetime1">
              <a:rPr lang="en-US" smtClean="0"/>
              <a:t>2020-11-11</a:t>
            </a:fld>
            <a:endParaRPr lang="en-US"/>
          </a:p>
        </p:txBody>
      </p:sp>
      <p:cxnSp>
        <p:nvCxnSpPr>
          <p:cNvPr id="16" name="Straight Connector 15">
            <a:extLst>
              <a:ext uri="{FF2B5EF4-FFF2-40B4-BE49-F238E27FC236}">
                <a16:creationId xmlns:a16="http://schemas.microsoft.com/office/drawing/2014/main" id="{034513DD-D205-1442-B0B3-003D8742BD4C}"/>
              </a:ext>
            </a:extLst>
          </p:cNvPr>
          <p:cNvCxnSpPr>
            <a:cxnSpLocks/>
          </p:cNvCxnSpPr>
          <p:nvPr userDrawn="1"/>
        </p:nvCxnSpPr>
        <p:spPr>
          <a:xfrm>
            <a:off x="803275" y="3429000"/>
            <a:ext cx="720725"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B679775-D7EE-2640-898F-28167F7FA82F}"/>
              </a:ext>
            </a:extLst>
          </p:cNvPr>
          <p:cNvPicPr>
            <a:picLocks noChangeAspect="1"/>
          </p:cNvPicPr>
          <p:nvPr userDrawn="1"/>
        </p:nvPicPr>
        <p:blipFill>
          <a:blip r:embed="rId2"/>
          <a:srcRect/>
          <a:stretch/>
        </p:blipFill>
        <p:spPr>
          <a:xfrm>
            <a:off x="8713395" y="5801092"/>
            <a:ext cx="2825991" cy="736519"/>
          </a:xfrm>
          <a:prstGeom prst="rect">
            <a:avLst/>
          </a:prstGeom>
        </p:spPr>
      </p:pic>
    </p:spTree>
    <p:extLst>
      <p:ext uri="{BB962C8B-B14F-4D97-AF65-F5344CB8AC3E}">
        <p14:creationId xmlns:p14="http://schemas.microsoft.com/office/powerpoint/2010/main" val="3883714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3_Section Header">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D28C92-5F44-8945-BE87-8C94A52A3625}"/>
              </a:ext>
            </a:extLst>
          </p:cNvPr>
          <p:cNvSpPr/>
          <p:nvPr userDrawn="1"/>
        </p:nvSpPr>
        <p:spPr>
          <a:xfrm>
            <a:off x="0" y="-1"/>
            <a:ext cx="12191999" cy="29686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9F8D48-55DD-D940-8E4A-5E7D1A7B92B9}"/>
              </a:ext>
            </a:extLst>
          </p:cNvPr>
          <p:cNvSpPr>
            <a:spLocks noGrp="1"/>
          </p:cNvSpPr>
          <p:nvPr>
            <p:ph type="title"/>
          </p:nvPr>
        </p:nvSpPr>
        <p:spPr>
          <a:xfrm>
            <a:off x="803275" y="1881189"/>
            <a:ext cx="10585450" cy="1439862"/>
          </a:xfrm>
        </p:spPr>
        <p:txBody>
          <a:bodyPr anchor="b"/>
          <a:lstStyle>
            <a:lvl1pPr algn="l">
              <a:defRPr sz="6000" b="0" baseline="0"/>
            </a:lvl1pPr>
          </a:lstStyle>
          <a:p>
            <a:r>
              <a:rPr lang="en-US"/>
              <a:t>Click to edit Master title style</a:t>
            </a:r>
          </a:p>
        </p:txBody>
      </p:sp>
      <p:grpSp>
        <p:nvGrpSpPr>
          <p:cNvPr id="4" name="Group 3">
            <a:extLst>
              <a:ext uri="{FF2B5EF4-FFF2-40B4-BE49-F238E27FC236}">
                <a16:creationId xmlns:a16="http://schemas.microsoft.com/office/drawing/2014/main" id="{4A5EF3B7-E3B6-694F-9E25-09D5137E3B69}"/>
              </a:ext>
            </a:extLst>
          </p:cNvPr>
          <p:cNvGrpSpPr/>
          <p:nvPr userDrawn="1"/>
        </p:nvGrpSpPr>
        <p:grpSpPr>
          <a:xfrm>
            <a:off x="930453" y="3938451"/>
            <a:ext cx="10335165" cy="2101373"/>
            <a:chOff x="930453" y="3879369"/>
            <a:chExt cx="10335165" cy="2160455"/>
          </a:xfrm>
        </p:grpSpPr>
        <p:grpSp>
          <p:nvGrpSpPr>
            <p:cNvPr id="5" name="Group 4">
              <a:extLst>
                <a:ext uri="{FF2B5EF4-FFF2-40B4-BE49-F238E27FC236}">
                  <a16:creationId xmlns:a16="http://schemas.microsoft.com/office/drawing/2014/main" id="{20201467-85BA-FF47-A32C-D926C84592C1}"/>
                </a:ext>
              </a:extLst>
            </p:cNvPr>
            <p:cNvGrpSpPr/>
            <p:nvPr userDrawn="1"/>
          </p:nvGrpSpPr>
          <p:grpSpPr>
            <a:xfrm>
              <a:off x="1791717" y="5319824"/>
              <a:ext cx="3445215" cy="720000"/>
              <a:chOff x="1791717" y="5319824"/>
              <a:chExt cx="3445215" cy="720000"/>
            </a:xfrm>
          </p:grpSpPr>
          <p:cxnSp>
            <p:nvCxnSpPr>
              <p:cNvPr id="62" name="Straight Connector 61">
                <a:extLst>
                  <a:ext uri="{FF2B5EF4-FFF2-40B4-BE49-F238E27FC236}">
                    <a16:creationId xmlns:a16="http://schemas.microsoft.com/office/drawing/2014/main" id="{7D4D7A4D-BEE4-2942-A2C0-D512DD331AB4}"/>
                  </a:ext>
                </a:extLst>
              </p:cNvPr>
              <p:cNvCxnSpPr>
                <a:cxnSpLocks noChangeAspect="1"/>
              </p:cNvCxnSpPr>
              <p:nvPr userDrawn="1"/>
            </p:nvCxnSpPr>
            <p:spPr>
              <a:xfrm>
                <a:off x="3514245" y="5319824"/>
                <a:ext cx="0" cy="72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36277CC-C785-FF43-A018-1DFA1E28A222}"/>
                  </a:ext>
                </a:extLst>
              </p:cNvPr>
              <p:cNvCxnSpPr>
                <a:cxnSpLocks noChangeAspect="1"/>
              </p:cNvCxnSpPr>
              <p:nvPr userDrawn="1"/>
            </p:nvCxnSpPr>
            <p:spPr>
              <a:xfrm>
                <a:off x="3083613" y="5499824"/>
                <a:ext cx="0" cy="54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996AC5C-AE53-C245-B768-ADBADBB229AD}"/>
                  </a:ext>
                </a:extLst>
              </p:cNvPr>
              <p:cNvCxnSpPr>
                <a:cxnSpLocks noChangeAspect="1"/>
              </p:cNvCxnSpPr>
              <p:nvPr userDrawn="1"/>
            </p:nvCxnSpPr>
            <p:spPr>
              <a:xfrm>
                <a:off x="2652981" y="5679824"/>
                <a:ext cx="0" cy="36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20B2ECA-FE49-7D40-B09F-F8C466BF7CFD}"/>
                  </a:ext>
                </a:extLst>
              </p:cNvPr>
              <p:cNvCxnSpPr>
                <a:cxnSpLocks noChangeAspect="1"/>
              </p:cNvCxnSpPr>
              <p:nvPr userDrawn="1"/>
            </p:nvCxnSpPr>
            <p:spPr>
              <a:xfrm>
                <a:off x="2222349" y="5859824"/>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847378-8676-1043-BF79-27FDF48A88DF}"/>
                  </a:ext>
                </a:extLst>
              </p:cNvPr>
              <p:cNvCxnSpPr>
                <a:cxnSpLocks noChangeAspect="1"/>
              </p:cNvCxnSpPr>
              <p:nvPr userDrawn="1"/>
            </p:nvCxnSpPr>
            <p:spPr>
              <a:xfrm rot="10800000" flipV="1">
                <a:off x="1791717" y="6039824"/>
                <a:ext cx="0"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C2E8297-2250-6341-BD5B-14F0852A8D82}"/>
                  </a:ext>
                </a:extLst>
              </p:cNvPr>
              <p:cNvCxnSpPr>
                <a:cxnSpLocks noChangeAspect="1"/>
              </p:cNvCxnSpPr>
              <p:nvPr userDrawn="1"/>
            </p:nvCxnSpPr>
            <p:spPr>
              <a:xfrm rot="10800000" flipV="1">
                <a:off x="3945036" y="5499824"/>
                <a:ext cx="0" cy="54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1A45ECA-3C4B-F24E-9B73-AFDCBA7FCC14}"/>
                  </a:ext>
                </a:extLst>
              </p:cNvPr>
              <p:cNvCxnSpPr>
                <a:cxnSpLocks noChangeAspect="1"/>
              </p:cNvCxnSpPr>
              <p:nvPr userDrawn="1"/>
            </p:nvCxnSpPr>
            <p:spPr>
              <a:xfrm rot="10800000" flipV="1">
                <a:off x="4375668" y="5679824"/>
                <a:ext cx="0" cy="36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80BB8F7-0D23-7A44-92A9-96D79C60C6B3}"/>
                  </a:ext>
                </a:extLst>
              </p:cNvPr>
              <p:cNvCxnSpPr>
                <a:cxnSpLocks noChangeAspect="1"/>
              </p:cNvCxnSpPr>
              <p:nvPr userDrawn="1"/>
            </p:nvCxnSpPr>
            <p:spPr>
              <a:xfrm rot="10800000" flipV="1">
                <a:off x="4806300" y="5859824"/>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93A46FF-8C31-C342-BE94-B5B8A71E0F9B}"/>
                  </a:ext>
                </a:extLst>
              </p:cNvPr>
              <p:cNvCxnSpPr>
                <a:cxnSpLocks noChangeAspect="1"/>
              </p:cNvCxnSpPr>
              <p:nvPr userDrawn="1"/>
            </p:nvCxnSpPr>
            <p:spPr>
              <a:xfrm>
                <a:off x="5236932" y="6039824"/>
                <a:ext cx="0"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2875AF34-67E5-BE45-8F73-48B0F2E8F8E5}"/>
                </a:ext>
              </a:extLst>
            </p:cNvPr>
            <p:cNvGrpSpPr/>
            <p:nvPr userDrawn="1"/>
          </p:nvGrpSpPr>
          <p:grpSpPr>
            <a:xfrm>
              <a:off x="1791717" y="3879369"/>
              <a:ext cx="3445215" cy="720000"/>
              <a:chOff x="1791717" y="3879369"/>
              <a:chExt cx="3445215" cy="720000"/>
            </a:xfrm>
          </p:grpSpPr>
          <p:cxnSp>
            <p:nvCxnSpPr>
              <p:cNvPr id="53" name="Straight Connector 52">
                <a:extLst>
                  <a:ext uri="{FF2B5EF4-FFF2-40B4-BE49-F238E27FC236}">
                    <a16:creationId xmlns:a16="http://schemas.microsoft.com/office/drawing/2014/main" id="{0A55D4F0-C63A-5843-B0A2-6B8293E9E6EA}"/>
                  </a:ext>
                </a:extLst>
              </p:cNvPr>
              <p:cNvCxnSpPr>
                <a:cxnSpLocks noChangeAspect="1"/>
              </p:cNvCxnSpPr>
              <p:nvPr userDrawn="1"/>
            </p:nvCxnSpPr>
            <p:spPr>
              <a:xfrm flipV="1">
                <a:off x="3514245" y="3879369"/>
                <a:ext cx="0" cy="72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171373E-5263-E342-B193-9E69718FFFC3}"/>
                  </a:ext>
                </a:extLst>
              </p:cNvPr>
              <p:cNvCxnSpPr>
                <a:cxnSpLocks noChangeAspect="1"/>
              </p:cNvCxnSpPr>
              <p:nvPr userDrawn="1"/>
            </p:nvCxnSpPr>
            <p:spPr>
              <a:xfrm flipV="1">
                <a:off x="3083613" y="3879369"/>
                <a:ext cx="0" cy="54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0CFB855-E4AD-8343-9235-FE40204D0BFD}"/>
                  </a:ext>
                </a:extLst>
              </p:cNvPr>
              <p:cNvCxnSpPr>
                <a:cxnSpLocks noChangeAspect="1"/>
              </p:cNvCxnSpPr>
              <p:nvPr userDrawn="1"/>
            </p:nvCxnSpPr>
            <p:spPr>
              <a:xfrm flipV="1">
                <a:off x="2652981" y="3879369"/>
                <a:ext cx="0" cy="36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DE505F4-DE34-0943-B976-F2B3D7CDD79F}"/>
                  </a:ext>
                </a:extLst>
              </p:cNvPr>
              <p:cNvCxnSpPr>
                <a:cxnSpLocks noChangeAspect="1"/>
              </p:cNvCxnSpPr>
              <p:nvPr userDrawn="1"/>
            </p:nvCxnSpPr>
            <p:spPr>
              <a:xfrm flipV="1">
                <a:off x="2222349" y="3879369"/>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1B1C088-8049-FD41-8553-4D71EB5189A0}"/>
                  </a:ext>
                </a:extLst>
              </p:cNvPr>
              <p:cNvCxnSpPr>
                <a:cxnSpLocks noChangeAspect="1"/>
              </p:cNvCxnSpPr>
              <p:nvPr userDrawn="1"/>
            </p:nvCxnSpPr>
            <p:spPr>
              <a:xfrm rot="10800000">
                <a:off x="1791717" y="3879369"/>
                <a:ext cx="0"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EFC9BA8-2F71-4B4F-AEB9-4CE776A40FA3}"/>
                  </a:ext>
                </a:extLst>
              </p:cNvPr>
              <p:cNvCxnSpPr>
                <a:cxnSpLocks noChangeAspect="1"/>
              </p:cNvCxnSpPr>
              <p:nvPr userDrawn="1"/>
            </p:nvCxnSpPr>
            <p:spPr>
              <a:xfrm rot="10800000">
                <a:off x="3945036" y="3879369"/>
                <a:ext cx="0" cy="54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1C123A4-C02A-A441-9F52-D2EA3ED4A80A}"/>
                  </a:ext>
                </a:extLst>
              </p:cNvPr>
              <p:cNvCxnSpPr>
                <a:cxnSpLocks noChangeAspect="1"/>
              </p:cNvCxnSpPr>
              <p:nvPr userDrawn="1"/>
            </p:nvCxnSpPr>
            <p:spPr>
              <a:xfrm rot="10800000">
                <a:off x="4375668" y="3879369"/>
                <a:ext cx="0" cy="36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8A6B872-9455-E840-876F-326AB3CF0461}"/>
                  </a:ext>
                </a:extLst>
              </p:cNvPr>
              <p:cNvCxnSpPr>
                <a:cxnSpLocks noChangeAspect="1"/>
              </p:cNvCxnSpPr>
              <p:nvPr userDrawn="1"/>
            </p:nvCxnSpPr>
            <p:spPr>
              <a:xfrm rot="10800000">
                <a:off x="4806300" y="3879369"/>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67704CB-576A-1E40-B843-0206D9069617}"/>
                  </a:ext>
                </a:extLst>
              </p:cNvPr>
              <p:cNvCxnSpPr>
                <a:cxnSpLocks noChangeAspect="1"/>
              </p:cNvCxnSpPr>
              <p:nvPr userDrawn="1"/>
            </p:nvCxnSpPr>
            <p:spPr>
              <a:xfrm flipV="1">
                <a:off x="5236932" y="3879369"/>
                <a:ext cx="0"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3FC9F9E6-6FF3-D047-8F5F-C6A72771C976}"/>
                </a:ext>
              </a:extLst>
            </p:cNvPr>
            <p:cNvGrpSpPr/>
            <p:nvPr userDrawn="1"/>
          </p:nvGrpSpPr>
          <p:grpSpPr>
            <a:xfrm>
              <a:off x="930453" y="3879369"/>
              <a:ext cx="10335165" cy="2160455"/>
              <a:chOff x="930453" y="3879369"/>
              <a:chExt cx="10335165" cy="2160455"/>
            </a:xfrm>
          </p:grpSpPr>
          <p:cxnSp>
            <p:nvCxnSpPr>
              <p:cNvPr id="28" name="Straight Connector 27">
                <a:extLst>
                  <a:ext uri="{FF2B5EF4-FFF2-40B4-BE49-F238E27FC236}">
                    <a16:creationId xmlns:a16="http://schemas.microsoft.com/office/drawing/2014/main" id="{C0F1628E-0241-1343-8222-B89A3DCFF6F1}"/>
                  </a:ext>
                </a:extLst>
              </p:cNvPr>
              <p:cNvCxnSpPr>
                <a:cxnSpLocks noChangeAspect="1"/>
              </p:cNvCxnSpPr>
              <p:nvPr userDrawn="1"/>
            </p:nvCxnSpPr>
            <p:spPr>
              <a:xfrm>
                <a:off x="930453" y="3879824"/>
                <a:ext cx="0" cy="216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40CAE02-1B82-8F48-8F27-0EE75FD27A06}"/>
                  </a:ext>
                </a:extLst>
              </p:cNvPr>
              <p:cNvCxnSpPr>
                <a:cxnSpLocks noChangeAspect="1"/>
              </p:cNvCxnSpPr>
              <p:nvPr userDrawn="1"/>
            </p:nvCxnSpPr>
            <p:spPr>
              <a:xfrm>
                <a:off x="1361085" y="4059824"/>
                <a:ext cx="0" cy="180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808FA63-F360-DF41-940F-594356FA552F}"/>
                  </a:ext>
                </a:extLst>
              </p:cNvPr>
              <p:cNvCxnSpPr>
                <a:cxnSpLocks noChangeAspect="1"/>
              </p:cNvCxnSpPr>
              <p:nvPr userDrawn="1"/>
            </p:nvCxnSpPr>
            <p:spPr>
              <a:xfrm>
                <a:off x="1791717" y="4239824"/>
                <a:ext cx="0" cy="144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154DC80-E4F4-8843-B2C8-A3E35185539E}"/>
                  </a:ext>
                </a:extLst>
              </p:cNvPr>
              <p:cNvCxnSpPr>
                <a:cxnSpLocks noChangeAspect="1"/>
              </p:cNvCxnSpPr>
              <p:nvPr userDrawn="1"/>
            </p:nvCxnSpPr>
            <p:spPr>
              <a:xfrm>
                <a:off x="2222349" y="4419824"/>
                <a:ext cx="0" cy="10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8F68C8-84F7-2441-AC10-8D3BAF1C578C}"/>
                  </a:ext>
                </a:extLst>
              </p:cNvPr>
              <p:cNvCxnSpPr>
                <a:cxnSpLocks noChangeAspect="1"/>
              </p:cNvCxnSpPr>
              <p:nvPr userDrawn="1"/>
            </p:nvCxnSpPr>
            <p:spPr>
              <a:xfrm>
                <a:off x="2652981" y="4599824"/>
                <a:ext cx="0" cy="72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C3E7ACA-C55E-E84E-AA5D-9F6E910E146A}"/>
                  </a:ext>
                </a:extLst>
              </p:cNvPr>
              <p:cNvCxnSpPr>
                <a:cxnSpLocks noChangeAspect="1"/>
              </p:cNvCxnSpPr>
              <p:nvPr userDrawn="1"/>
            </p:nvCxnSpPr>
            <p:spPr>
              <a:xfrm>
                <a:off x="3083613" y="4779824"/>
                <a:ext cx="0" cy="36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329ADE7-B1A5-6848-A744-1B136CCBDC6C}"/>
                  </a:ext>
                </a:extLst>
              </p:cNvPr>
              <p:cNvCxnSpPr>
                <a:cxnSpLocks noChangeAspect="1"/>
              </p:cNvCxnSpPr>
              <p:nvPr userDrawn="1"/>
            </p:nvCxnSpPr>
            <p:spPr>
              <a:xfrm>
                <a:off x="3514245" y="4959824"/>
                <a:ext cx="0"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D0F77AE-8B4F-F041-9FDC-03A3E3BB5535}"/>
                  </a:ext>
                </a:extLst>
              </p:cNvPr>
              <p:cNvCxnSpPr>
                <a:cxnSpLocks noChangeAspect="1"/>
              </p:cNvCxnSpPr>
              <p:nvPr userDrawn="1"/>
            </p:nvCxnSpPr>
            <p:spPr>
              <a:xfrm rot="10800000">
                <a:off x="6098037" y="3879369"/>
                <a:ext cx="0" cy="216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8F4DB87-BE44-F74C-A60F-BB456402357E}"/>
                  </a:ext>
                </a:extLst>
              </p:cNvPr>
              <p:cNvCxnSpPr>
                <a:cxnSpLocks noChangeAspect="1"/>
              </p:cNvCxnSpPr>
              <p:nvPr userDrawn="1"/>
            </p:nvCxnSpPr>
            <p:spPr>
              <a:xfrm rot="10800000">
                <a:off x="5667405" y="4059369"/>
                <a:ext cx="0" cy="180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B2D0539-6295-8844-A686-D9A9656C20C4}"/>
                  </a:ext>
                </a:extLst>
              </p:cNvPr>
              <p:cNvCxnSpPr>
                <a:cxnSpLocks noChangeAspect="1"/>
              </p:cNvCxnSpPr>
              <p:nvPr userDrawn="1"/>
            </p:nvCxnSpPr>
            <p:spPr>
              <a:xfrm rot="10800000">
                <a:off x="5236773" y="4239369"/>
                <a:ext cx="0" cy="144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2E87D83-306A-0545-B183-A31323E9C2AB}"/>
                  </a:ext>
                </a:extLst>
              </p:cNvPr>
              <p:cNvCxnSpPr>
                <a:cxnSpLocks noChangeAspect="1"/>
              </p:cNvCxnSpPr>
              <p:nvPr userDrawn="1"/>
            </p:nvCxnSpPr>
            <p:spPr>
              <a:xfrm rot="10800000">
                <a:off x="4806141" y="4419369"/>
                <a:ext cx="0" cy="10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6C215E2-5039-0646-B1CE-512646DBA5C1}"/>
                  </a:ext>
                </a:extLst>
              </p:cNvPr>
              <p:cNvCxnSpPr>
                <a:cxnSpLocks noChangeAspect="1"/>
              </p:cNvCxnSpPr>
              <p:nvPr userDrawn="1"/>
            </p:nvCxnSpPr>
            <p:spPr>
              <a:xfrm rot="10800000">
                <a:off x="4375509" y="4599369"/>
                <a:ext cx="0" cy="72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9F9355E-942E-A24B-87B3-4EC60DDC8E54}"/>
                  </a:ext>
                </a:extLst>
              </p:cNvPr>
              <p:cNvCxnSpPr>
                <a:cxnSpLocks noChangeAspect="1"/>
              </p:cNvCxnSpPr>
              <p:nvPr userDrawn="1"/>
            </p:nvCxnSpPr>
            <p:spPr>
              <a:xfrm rot="10800000">
                <a:off x="3944877" y="4779369"/>
                <a:ext cx="0" cy="36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0647718-7203-C04D-9D6A-D474217980BA}"/>
                  </a:ext>
                </a:extLst>
              </p:cNvPr>
              <p:cNvCxnSpPr>
                <a:cxnSpLocks noChangeAspect="1"/>
              </p:cNvCxnSpPr>
              <p:nvPr userDrawn="1"/>
            </p:nvCxnSpPr>
            <p:spPr>
              <a:xfrm>
                <a:off x="6528669" y="4059824"/>
                <a:ext cx="0" cy="180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A9DA107-CEE1-8A40-8DA1-E976B4FC5782}"/>
                  </a:ext>
                </a:extLst>
              </p:cNvPr>
              <p:cNvCxnSpPr>
                <a:cxnSpLocks noChangeAspect="1"/>
              </p:cNvCxnSpPr>
              <p:nvPr userDrawn="1"/>
            </p:nvCxnSpPr>
            <p:spPr>
              <a:xfrm>
                <a:off x="6959301" y="4239824"/>
                <a:ext cx="0" cy="144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B918BCF-F8CB-3340-9CCC-7D7D86FA326E}"/>
                  </a:ext>
                </a:extLst>
              </p:cNvPr>
              <p:cNvCxnSpPr>
                <a:cxnSpLocks noChangeAspect="1"/>
              </p:cNvCxnSpPr>
              <p:nvPr userDrawn="1"/>
            </p:nvCxnSpPr>
            <p:spPr>
              <a:xfrm>
                <a:off x="7389933" y="4419824"/>
                <a:ext cx="0" cy="10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3705502-1408-564E-B26D-8B2DF7A3BB82}"/>
                  </a:ext>
                </a:extLst>
              </p:cNvPr>
              <p:cNvCxnSpPr>
                <a:cxnSpLocks noChangeAspect="1"/>
              </p:cNvCxnSpPr>
              <p:nvPr userDrawn="1"/>
            </p:nvCxnSpPr>
            <p:spPr>
              <a:xfrm>
                <a:off x="7820565" y="4599824"/>
                <a:ext cx="0" cy="72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1457F60-CF97-A640-B2D0-71EAE74C86B8}"/>
                  </a:ext>
                </a:extLst>
              </p:cNvPr>
              <p:cNvCxnSpPr>
                <a:cxnSpLocks noChangeAspect="1"/>
              </p:cNvCxnSpPr>
              <p:nvPr userDrawn="1"/>
            </p:nvCxnSpPr>
            <p:spPr>
              <a:xfrm>
                <a:off x="8251197" y="4779824"/>
                <a:ext cx="0" cy="36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9ABB9BE-F0B3-2541-B38B-65C366A30E86}"/>
                  </a:ext>
                </a:extLst>
              </p:cNvPr>
              <p:cNvCxnSpPr>
                <a:cxnSpLocks noChangeAspect="1"/>
              </p:cNvCxnSpPr>
              <p:nvPr userDrawn="1"/>
            </p:nvCxnSpPr>
            <p:spPr>
              <a:xfrm>
                <a:off x="8681829" y="4959824"/>
                <a:ext cx="0"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6CB535E-802E-D745-A894-72041E083150}"/>
                  </a:ext>
                </a:extLst>
              </p:cNvPr>
              <p:cNvCxnSpPr>
                <a:cxnSpLocks noChangeAspect="1"/>
              </p:cNvCxnSpPr>
              <p:nvPr userDrawn="1"/>
            </p:nvCxnSpPr>
            <p:spPr>
              <a:xfrm rot="10800000">
                <a:off x="11265618" y="3879369"/>
                <a:ext cx="0" cy="216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D463032-3CCF-EA49-B244-7F36207B4BA8}"/>
                  </a:ext>
                </a:extLst>
              </p:cNvPr>
              <p:cNvCxnSpPr>
                <a:cxnSpLocks noChangeAspect="1"/>
              </p:cNvCxnSpPr>
              <p:nvPr userDrawn="1"/>
            </p:nvCxnSpPr>
            <p:spPr>
              <a:xfrm rot="10800000">
                <a:off x="10834989" y="4059369"/>
                <a:ext cx="0" cy="180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ACB7B01-D217-F54D-96B3-71C9D40987F8}"/>
                  </a:ext>
                </a:extLst>
              </p:cNvPr>
              <p:cNvCxnSpPr>
                <a:cxnSpLocks noChangeAspect="1"/>
              </p:cNvCxnSpPr>
              <p:nvPr userDrawn="1"/>
            </p:nvCxnSpPr>
            <p:spPr>
              <a:xfrm rot="10800000">
                <a:off x="10404357" y="4239369"/>
                <a:ext cx="0" cy="144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0B73CAF-2881-DB4A-95EB-2D31E02BC66B}"/>
                  </a:ext>
                </a:extLst>
              </p:cNvPr>
              <p:cNvCxnSpPr>
                <a:cxnSpLocks noChangeAspect="1"/>
              </p:cNvCxnSpPr>
              <p:nvPr userDrawn="1"/>
            </p:nvCxnSpPr>
            <p:spPr>
              <a:xfrm rot="10800000">
                <a:off x="9973725" y="4419369"/>
                <a:ext cx="0" cy="10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9798384-71F5-3349-B5C9-2564371909D6}"/>
                  </a:ext>
                </a:extLst>
              </p:cNvPr>
              <p:cNvCxnSpPr>
                <a:cxnSpLocks noChangeAspect="1"/>
              </p:cNvCxnSpPr>
              <p:nvPr userDrawn="1"/>
            </p:nvCxnSpPr>
            <p:spPr>
              <a:xfrm rot="10800000">
                <a:off x="9543093" y="4599369"/>
                <a:ext cx="0" cy="72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1F6B19B-931A-2B4C-BFE0-443C0890F025}"/>
                  </a:ext>
                </a:extLst>
              </p:cNvPr>
              <p:cNvCxnSpPr>
                <a:cxnSpLocks noChangeAspect="1"/>
              </p:cNvCxnSpPr>
              <p:nvPr userDrawn="1"/>
            </p:nvCxnSpPr>
            <p:spPr>
              <a:xfrm rot="10800000">
                <a:off x="9112461" y="4779369"/>
                <a:ext cx="0" cy="36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C88CDDF2-600A-1842-A63D-48670729A8F2}"/>
                </a:ext>
              </a:extLst>
            </p:cNvPr>
            <p:cNvGrpSpPr/>
            <p:nvPr userDrawn="1"/>
          </p:nvGrpSpPr>
          <p:grpSpPr>
            <a:xfrm>
              <a:off x="6959139" y="5319824"/>
              <a:ext cx="3445215" cy="720000"/>
              <a:chOff x="6959139" y="5319824"/>
              <a:chExt cx="3445215" cy="720000"/>
            </a:xfrm>
          </p:grpSpPr>
          <p:cxnSp>
            <p:nvCxnSpPr>
              <p:cNvPr id="19" name="Straight Connector 18">
                <a:extLst>
                  <a:ext uri="{FF2B5EF4-FFF2-40B4-BE49-F238E27FC236}">
                    <a16:creationId xmlns:a16="http://schemas.microsoft.com/office/drawing/2014/main" id="{F8038111-4218-C541-9233-4B60B04F1B60}"/>
                  </a:ext>
                </a:extLst>
              </p:cNvPr>
              <p:cNvCxnSpPr>
                <a:cxnSpLocks noChangeAspect="1"/>
              </p:cNvCxnSpPr>
              <p:nvPr userDrawn="1"/>
            </p:nvCxnSpPr>
            <p:spPr>
              <a:xfrm>
                <a:off x="8681667" y="5319824"/>
                <a:ext cx="0" cy="72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129BA2-6463-7744-B0B6-A08C623ABCD3}"/>
                  </a:ext>
                </a:extLst>
              </p:cNvPr>
              <p:cNvCxnSpPr>
                <a:cxnSpLocks noChangeAspect="1"/>
              </p:cNvCxnSpPr>
              <p:nvPr userDrawn="1"/>
            </p:nvCxnSpPr>
            <p:spPr>
              <a:xfrm>
                <a:off x="8251035" y="5499824"/>
                <a:ext cx="0" cy="54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EF38FB1-BC77-5847-9A57-C56E5F655040}"/>
                  </a:ext>
                </a:extLst>
              </p:cNvPr>
              <p:cNvCxnSpPr>
                <a:cxnSpLocks noChangeAspect="1"/>
              </p:cNvCxnSpPr>
              <p:nvPr userDrawn="1"/>
            </p:nvCxnSpPr>
            <p:spPr>
              <a:xfrm>
                <a:off x="7820403" y="5679824"/>
                <a:ext cx="0" cy="36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39DBC37-617F-5C46-9B14-1C933DD939FC}"/>
                  </a:ext>
                </a:extLst>
              </p:cNvPr>
              <p:cNvCxnSpPr>
                <a:cxnSpLocks noChangeAspect="1"/>
              </p:cNvCxnSpPr>
              <p:nvPr userDrawn="1"/>
            </p:nvCxnSpPr>
            <p:spPr>
              <a:xfrm>
                <a:off x="7389771" y="5859824"/>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93393A6-AE19-E848-B4A9-73DD8602CCD7}"/>
                  </a:ext>
                </a:extLst>
              </p:cNvPr>
              <p:cNvCxnSpPr>
                <a:cxnSpLocks noChangeAspect="1"/>
              </p:cNvCxnSpPr>
              <p:nvPr userDrawn="1"/>
            </p:nvCxnSpPr>
            <p:spPr>
              <a:xfrm rot="10800000" flipV="1">
                <a:off x="6959139" y="6039824"/>
                <a:ext cx="0"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5DE970F-E349-8B42-9829-4F9F9DBFD5B6}"/>
                  </a:ext>
                </a:extLst>
              </p:cNvPr>
              <p:cNvCxnSpPr>
                <a:cxnSpLocks noChangeAspect="1"/>
              </p:cNvCxnSpPr>
              <p:nvPr userDrawn="1"/>
            </p:nvCxnSpPr>
            <p:spPr>
              <a:xfrm rot="10800000" flipV="1">
                <a:off x="9112458" y="5499824"/>
                <a:ext cx="0" cy="54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C4F6D7D-2FA5-3B45-862E-EE2CBC73772E}"/>
                  </a:ext>
                </a:extLst>
              </p:cNvPr>
              <p:cNvCxnSpPr>
                <a:cxnSpLocks noChangeAspect="1"/>
              </p:cNvCxnSpPr>
              <p:nvPr userDrawn="1"/>
            </p:nvCxnSpPr>
            <p:spPr>
              <a:xfrm rot="10800000" flipV="1">
                <a:off x="9543090" y="5679824"/>
                <a:ext cx="0" cy="36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17162C6-7310-EE46-8CC1-2B1E6EB9123E}"/>
                  </a:ext>
                </a:extLst>
              </p:cNvPr>
              <p:cNvCxnSpPr>
                <a:cxnSpLocks noChangeAspect="1"/>
              </p:cNvCxnSpPr>
              <p:nvPr userDrawn="1"/>
            </p:nvCxnSpPr>
            <p:spPr>
              <a:xfrm rot="10800000" flipV="1">
                <a:off x="9973722" y="5859824"/>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66D1B35-E9E2-D34D-AD12-BD1DF4090B3D}"/>
                  </a:ext>
                </a:extLst>
              </p:cNvPr>
              <p:cNvCxnSpPr>
                <a:cxnSpLocks noChangeAspect="1"/>
              </p:cNvCxnSpPr>
              <p:nvPr userDrawn="1"/>
            </p:nvCxnSpPr>
            <p:spPr>
              <a:xfrm>
                <a:off x="10404354" y="6039824"/>
                <a:ext cx="0"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F72CC6CB-1747-5A46-AB06-7E3F94977746}"/>
                </a:ext>
              </a:extLst>
            </p:cNvPr>
            <p:cNvGrpSpPr/>
            <p:nvPr userDrawn="1"/>
          </p:nvGrpSpPr>
          <p:grpSpPr>
            <a:xfrm>
              <a:off x="6959139" y="3879369"/>
              <a:ext cx="3445215" cy="720000"/>
              <a:chOff x="6959139" y="3879369"/>
              <a:chExt cx="3445215" cy="720000"/>
            </a:xfrm>
          </p:grpSpPr>
          <p:cxnSp>
            <p:nvCxnSpPr>
              <p:cNvPr id="10" name="Straight Connector 9">
                <a:extLst>
                  <a:ext uri="{FF2B5EF4-FFF2-40B4-BE49-F238E27FC236}">
                    <a16:creationId xmlns:a16="http://schemas.microsoft.com/office/drawing/2014/main" id="{D7A91346-38D7-2E40-96A0-137D0BBEB01D}"/>
                  </a:ext>
                </a:extLst>
              </p:cNvPr>
              <p:cNvCxnSpPr>
                <a:cxnSpLocks noChangeAspect="1"/>
              </p:cNvCxnSpPr>
              <p:nvPr userDrawn="1"/>
            </p:nvCxnSpPr>
            <p:spPr>
              <a:xfrm flipV="1">
                <a:off x="8681667" y="3879369"/>
                <a:ext cx="0" cy="72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CECF98-497E-6B4C-A144-09A606ADF643}"/>
                  </a:ext>
                </a:extLst>
              </p:cNvPr>
              <p:cNvCxnSpPr>
                <a:cxnSpLocks noChangeAspect="1"/>
              </p:cNvCxnSpPr>
              <p:nvPr userDrawn="1"/>
            </p:nvCxnSpPr>
            <p:spPr>
              <a:xfrm flipV="1">
                <a:off x="8251035" y="3879369"/>
                <a:ext cx="0" cy="54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F94221-BA50-3042-96FF-00C09B560834}"/>
                  </a:ext>
                </a:extLst>
              </p:cNvPr>
              <p:cNvCxnSpPr>
                <a:cxnSpLocks noChangeAspect="1"/>
              </p:cNvCxnSpPr>
              <p:nvPr userDrawn="1"/>
            </p:nvCxnSpPr>
            <p:spPr>
              <a:xfrm flipV="1">
                <a:off x="7820403" y="3879369"/>
                <a:ext cx="0" cy="36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5255E21-1FE5-6D47-991C-2B371B66E378}"/>
                  </a:ext>
                </a:extLst>
              </p:cNvPr>
              <p:cNvCxnSpPr>
                <a:cxnSpLocks noChangeAspect="1"/>
              </p:cNvCxnSpPr>
              <p:nvPr userDrawn="1"/>
            </p:nvCxnSpPr>
            <p:spPr>
              <a:xfrm flipV="1">
                <a:off x="7389771" y="3879369"/>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CD43402-C876-F549-B54B-7595170B03FB}"/>
                  </a:ext>
                </a:extLst>
              </p:cNvPr>
              <p:cNvCxnSpPr>
                <a:cxnSpLocks noChangeAspect="1"/>
              </p:cNvCxnSpPr>
              <p:nvPr userDrawn="1"/>
            </p:nvCxnSpPr>
            <p:spPr>
              <a:xfrm rot="10800000">
                <a:off x="6959139" y="3879369"/>
                <a:ext cx="0"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BB328A0-D104-2C40-8ADA-5AFA4BDF6CE3}"/>
                  </a:ext>
                </a:extLst>
              </p:cNvPr>
              <p:cNvCxnSpPr>
                <a:cxnSpLocks noChangeAspect="1"/>
              </p:cNvCxnSpPr>
              <p:nvPr userDrawn="1"/>
            </p:nvCxnSpPr>
            <p:spPr>
              <a:xfrm rot="10800000">
                <a:off x="9112458" y="3879369"/>
                <a:ext cx="0" cy="54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872E327-6979-0D42-88B7-C57699115B7D}"/>
                  </a:ext>
                </a:extLst>
              </p:cNvPr>
              <p:cNvCxnSpPr>
                <a:cxnSpLocks noChangeAspect="1"/>
              </p:cNvCxnSpPr>
              <p:nvPr userDrawn="1"/>
            </p:nvCxnSpPr>
            <p:spPr>
              <a:xfrm rot="10800000">
                <a:off x="9543090" y="3879369"/>
                <a:ext cx="0" cy="36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66F3A03-F5EB-C246-B1DA-F68B388639E9}"/>
                  </a:ext>
                </a:extLst>
              </p:cNvPr>
              <p:cNvCxnSpPr>
                <a:cxnSpLocks noChangeAspect="1"/>
              </p:cNvCxnSpPr>
              <p:nvPr userDrawn="1"/>
            </p:nvCxnSpPr>
            <p:spPr>
              <a:xfrm rot="10800000">
                <a:off x="9973722" y="3879369"/>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B7AF21E-79EE-C04C-A79D-82C43DE5AA2E}"/>
                  </a:ext>
                </a:extLst>
              </p:cNvPr>
              <p:cNvCxnSpPr>
                <a:cxnSpLocks noChangeAspect="1"/>
              </p:cNvCxnSpPr>
              <p:nvPr userDrawn="1"/>
            </p:nvCxnSpPr>
            <p:spPr>
              <a:xfrm flipV="1">
                <a:off x="10404354" y="3879369"/>
                <a:ext cx="0"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954919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F8D48-55DD-D940-8E4A-5E7D1A7B92B9}"/>
              </a:ext>
            </a:extLst>
          </p:cNvPr>
          <p:cNvSpPr>
            <a:spLocks noGrp="1"/>
          </p:cNvSpPr>
          <p:nvPr>
            <p:ph type="title"/>
          </p:nvPr>
        </p:nvSpPr>
        <p:spPr>
          <a:xfrm>
            <a:off x="803275" y="1881189"/>
            <a:ext cx="10585450" cy="1439862"/>
          </a:xfrm>
        </p:spPr>
        <p:txBody>
          <a:bodyPr anchor="b"/>
          <a:lstStyle>
            <a:lvl1pPr algn="l">
              <a:defRPr sz="6000" b="0" baseline="0"/>
            </a:lvl1pPr>
          </a:lstStyle>
          <a:p>
            <a:r>
              <a:rPr lang="en-US"/>
              <a:t>Click to edit Master title style</a:t>
            </a:r>
          </a:p>
        </p:txBody>
      </p:sp>
      <p:sp>
        <p:nvSpPr>
          <p:cNvPr id="8" name="Text Placeholder 7">
            <a:extLst>
              <a:ext uri="{FF2B5EF4-FFF2-40B4-BE49-F238E27FC236}">
                <a16:creationId xmlns:a16="http://schemas.microsoft.com/office/drawing/2014/main" id="{DF8BC8EB-006F-D343-A083-B8791236D006}"/>
              </a:ext>
            </a:extLst>
          </p:cNvPr>
          <p:cNvSpPr>
            <a:spLocks noGrp="1"/>
          </p:cNvSpPr>
          <p:nvPr>
            <p:ph type="body" sz="quarter" idx="13" hasCustomPrompt="1"/>
          </p:nvPr>
        </p:nvSpPr>
        <p:spPr>
          <a:xfrm>
            <a:off x="803275" y="692150"/>
            <a:ext cx="4195945" cy="1189038"/>
          </a:xfrm>
        </p:spPr>
        <p:txBody>
          <a:bodyPr/>
          <a:lstStyle>
            <a:lvl1pPr marL="0" indent="0">
              <a:buNone/>
              <a:defRPr sz="6000" b="1" baseline="0">
                <a:latin typeface="+mj-lt"/>
              </a:defRPr>
            </a:lvl1pPr>
          </a:lstStyle>
          <a:p>
            <a:pPr lvl="0"/>
            <a:r>
              <a:rPr lang="en-US"/>
              <a:t>X</a:t>
            </a:r>
          </a:p>
        </p:txBody>
      </p:sp>
      <p:grpSp>
        <p:nvGrpSpPr>
          <p:cNvPr id="161" name="Group 160">
            <a:extLst>
              <a:ext uri="{FF2B5EF4-FFF2-40B4-BE49-F238E27FC236}">
                <a16:creationId xmlns:a16="http://schemas.microsoft.com/office/drawing/2014/main" id="{57271096-0D82-7F4F-A3B4-8F79BCD249F5}"/>
              </a:ext>
            </a:extLst>
          </p:cNvPr>
          <p:cNvGrpSpPr/>
          <p:nvPr userDrawn="1"/>
        </p:nvGrpSpPr>
        <p:grpSpPr>
          <a:xfrm>
            <a:off x="900000" y="3870000"/>
            <a:ext cx="10386571" cy="2198611"/>
            <a:chOff x="900000" y="3870000"/>
            <a:chExt cx="10386571" cy="2198611"/>
          </a:xfrm>
        </p:grpSpPr>
        <p:grpSp>
          <p:nvGrpSpPr>
            <p:cNvPr id="20" name="Group 19">
              <a:extLst>
                <a:ext uri="{FF2B5EF4-FFF2-40B4-BE49-F238E27FC236}">
                  <a16:creationId xmlns:a16="http://schemas.microsoft.com/office/drawing/2014/main" id="{903E739D-5DF3-1F4B-A786-7AEFF70ABDEC}"/>
                </a:ext>
              </a:extLst>
            </p:cNvPr>
            <p:cNvGrpSpPr/>
            <p:nvPr userDrawn="1"/>
          </p:nvGrpSpPr>
          <p:grpSpPr>
            <a:xfrm>
              <a:off x="900000" y="3870000"/>
              <a:ext cx="180000" cy="2198611"/>
              <a:chOff x="900000" y="3870000"/>
              <a:chExt cx="180000" cy="2198611"/>
            </a:xfrm>
          </p:grpSpPr>
          <p:cxnSp>
            <p:nvCxnSpPr>
              <p:cNvPr id="10" name="Straight Connector 9">
                <a:extLst>
                  <a:ext uri="{FF2B5EF4-FFF2-40B4-BE49-F238E27FC236}">
                    <a16:creationId xmlns:a16="http://schemas.microsoft.com/office/drawing/2014/main" id="{AE552335-3807-7A48-A61F-C85DABD4AC45}"/>
                  </a:ext>
                </a:extLst>
              </p:cNvPr>
              <p:cNvCxnSpPr>
                <a:cxnSpLocks noChangeAspect="1"/>
              </p:cNvCxnSpPr>
              <p:nvPr userDrawn="1"/>
            </p:nvCxnSpPr>
            <p:spPr>
              <a:xfrm rot="2700000">
                <a:off x="990000" y="378000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31E8B89-2635-D745-A2B3-0B9337E2FD29}"/>
                  </a:ext>
                </a:extLst>
              </p:cNvPr>
              <p:cNvCxnSpPr>
                <a:cxnSpLocks noChangeAspect="1"/>
              </p:cNvCxnSpPr>
              <p:nvPr userDrawn="1"/>
            </p:nvCxnSpPr>
            <p:spPr>
              <a:xfrm rot="-2700000">
                <a:off x="990000" y="5888611"/>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31D8A4C-A20C-D043-B2B6-772426EEFC7F}"/>
                  </a:ext>
                </a:extLst>
              </p:cNvPr>
              <p:cNvCxnSpPr>
                <a:cxnSpLocks noChangeAspect="1"/>
              </p:cNvCxnSpPr>
              <p:nvPr userDrawn="1"/>
            </p:nvCxnSpPr>
            <p:spPr>
              <a:xfrm rot="-2700000">
                <a:off x="990000" y="448287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72C9CFD-8405-C341-BEE3-9DAB8242CDA9}"/>
                  </a:ext>
                </a:extLst>
              </p:cNvPr>
              <p:cNvCxnSpPr>
                <a:cxnSpLocks noChangeAspect="1"/>
              </p:cNvCxnSpPr>
              <p:nvPr userDrawn="1"/>
            </p:nvCxnSpPr>
            <p:spPr>
              <a:xfrm rot="2700000">
                <a:off x="990000" y="518574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04F6976C-2BDD-EA44-9EFD-ADBCF1E51AA1}"/>
                </a:ext>
              </a:extLst>
            </p:cNvPr>
            <p:cNvGrpSpPr/>
            <p:nvPr userDrawn="1"/>
          </p:nvGrpSpPr>
          <p:grpSpPr>
            <a:xfrm flipH="1">
              <a:off x="1685121" y="3870000"/>
              <a:ext cx="180000" cy="2198611"/>
              <a:chOff x="900000" y="3870000"/>
              <a:chExt cx="180000" cy="2198611"/>
            </a:xfrm>
          </p:grpSpPr>
          <p:cxnSp>
            <p:nvCxnSpPr>
              <p:cNvPr id="22" name="Straight Connector 21">
                <a:extLst>
                  <a:ext uri="{FF2B5EF4-FFF2-40B4-BE49-F238E27FC236}">
                    <a16:creationId xmlns:a16="http://schemas.microsoft.com/office/drawing/2014/main" id="{31E4A37D-857D-F047-A235-1D4C6E38FC7A}"/>
                  </a:ext>
                </a:extLst>
              </p:cNvPr>
              <p:cNvCxnSpPr>
                <a:cxnSpLocks noChangeAspect="1"/>
              </p:cNvCxnSpPr>
              <p:nvPr userDrawn="1"/>
            </p:nvCxnSpPr>
            <p:spPr>
              <a:xfrm rot="2700000">
                <a:off x="990000" y="3780000"/>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62EB46-6279-EC4F-B35D-44F5D1E33D3A}"/>
                  </a:ext>
                </a:extLst>
              </p:cNvPr>
              <p:cNvCxnSpPr>
                <a:cxnSpLocks noChangeAspect="1"/>
              </p:cNvCxnSpPr>
              <p:nvPr userDrawn="1"/>
            </p:nvCxnSpPr>
            <p:spPr>
              <a:xfrm rot="-2700000">
                <a:off x="990000" y="5888611"/>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33CAC9-0261-2F42-9729-99AF591B7629}"/>
                  </a:ext>
                </a:extLst>
              </p:cNvPr>
              <p:cNvCxnSpPr>
                <a:cxnSpLocks noChangeAspect="1"/>
              </p:cNvCxnSpPr>
              <p:nvPr userDrawn="1"/>
            </p:nvCxnSpPr>
            <p:spPr>
              <a:xfrm rot="-2700000">
                <a:off x="990000" y="448287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22AECB0-A54B-B84D-AF02-4D4281F8DFC6}"/>
                  </a:ext>
                </a:extLst>
              </p:cNvPr>
              <p:cNvCxnSpPr>
                <a:cxnSpLocks noChangeAspect="1"/>
              </p:cNvCxnSpPr>
              <p:nvPr userDrawn="1"/>
            </p:nvCxnSpPr>
            <p:spPr>
              <a:xfrm rot="2700000">
                <a:off x="990000" y="5185740"/>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5C532F36-E59B-B148-BC6A-B80F5690C553}"/>
                </a:ext>
              </a:extLst>
            </p:cNvPr>
            <p:cNvGrpSpPr/>
            <p:nvPr userDrawn="1"/>
          </p:nvGrpSpPr>
          <p:grpSpPr>
            <a:xfrm>
              <a:off x="2470242" y="3870000"/>
              <a:ext cx="180000" cy="2198611"/>
              <a:chOff x="900000" y="3870000"/>
              <a:chExt cx="180000" cy="2198611"/>
            </a:xfrm>
          </p:grpSpPr>
          <p:cxnSp>
            <p:nvCxnSpPr>
              <p:cNvPr id="102" name="Straight Connector 101">
                <a:extLst>
                  <a:ext uri="{FF2B5EF4-FFF2-40B4-BE49-F238E27FC236}">
                    <a16:creationId xmlns:a16="http://schemas.microsoft.com/office/drawing/2014/main" id="{000603DB-6B99-A643-8972-6FDF3AC18B39}"/>
                  </a:ext>
                </a:extLst>
              </p:cNvPr>
              <p:cNvCxnSpPr>
                <a:cxnSpLocks noChangeAspect="1"/>
              </p:cNvCxnSpPr>
              <p:nvPr userDrawn="1"/>
            </p:nvCxnSpPr>
            <p:spPr>
              <a:xfrm rot="2700000">
                <a:off x="990000" y="378000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BDE7296C-AC61-624B-BE37-54BFAD85D69A}"/>
                  </a:ext>
                </a:extLst>
              </p:cNvPr>
              <p:cNvCxnSpPr>
                <a:cxnSpLocks noChangeAspect="1"/>
              </p:cNvCxnSpPr>
              <p:nvPr userDrawn="1"/>
            </p:nvCxnSpPr>
            <p:spPr>
              <a:xfrm rot="-2700000">
                <a:off x="990000" y="5888611"/>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E7DF13C-2421-AA49-829A-612483A78FE1}"/>
                  </a:ext>
                </a:extLst>
              </p:cNvPr>
              <p:cNvCxnSpPr>
                <a:cxnSpLocks noChangeAspect="1"/>
              </p:cNvCxnSpPr>
              <p:nvPr userDrawn="1"/>
            </p:nvCxnSpPr>
            <p:spPr>
              <a:xfrm rot="-2700000">
                <a:off x="990000" y="448287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0955DD97-C2B5-324D-94DB-AB2E1AB911D2}"/>
                  </a:ext>
                </a:extLst>
              </p:cNvPr>
              <p:cNvCxnSpPr>
                <a:cxnSpLocks noChangeAspect="1"/>
              </p:cNvCxnSpPr>
              <p:nvPr userDrawn="1"/>
            </p:nvCxnSpPr>
            <p:spPr>
              <a:xfrm rot="2700000">
                <a:off x="990000" y="518574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4BAEB178-5422-A24C-B216-4D26713AA097}"/>
                </a:ext>
              </a:extLst>
            </p:cNvPr>
            <p:cNvGrpSpPr/>
            <p:nvPr userDrawn="1"/>
          </p:nvGrpSpPr>
          <p:grpSpPr>
            <a:xfrm flipH="1">
              <a:off x="3255363" y="3870000"/>
              <a:ext cx="180000" cy="2198611"/>
              <a:chOff x="900000" y="3870000"/>
              <a:chExt cx="180000" cy="2198611"/>
            </a:xfrm>
          </p:grpSpPr>
          <p:cxnSp>
            <p:nvCxnSpPr>
              <p:cNvPr id="107" name="Straight Connector 106">
                <a:extLst>
                  <a:ext uri="{FF2B5EF4-FFF2-40B4-BE49-F238E27FC236}">
                    <a16:creationId xmlns:a16="http://schemas.microsoft.com/office/drawing/2014/main" id="{52677149-F465-F74B-B178-A57CF9582528}"/>
                  </a:ext>
                </a:extLst>
              </p:cNvPr>
              <p:cNvCxnSpPr>
                <a:cxnSpLocks noChangeAspect="1"/>
              </p:cNvCxnSpPr>
              <p:nvPr userDrawn="1"/>
            </p:nvCxnSpPr>
            <p:spPr>
              <a:xfrm rot="2700000">
                <a:off x="990000" y="3780000"/>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8C27AD45-36B9-644F-B8CD-B53691015489}"/>
                  </a:ext>
                </a:extLst>
              </p:cNvPr>
              <p:cNvCxnSpPr>
                <a:cxnSpLocks noChangeAspect="1"/>
              </p:cNvCxnSpPr>
              <p:nvPr userDrawn="1"/>
            </p:nvCxnSpPr>
            <p:spPr>
              <a:xfrm rot="-2700000">
                <a:off x="990000" y="5888611"/>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2BD47C2-ACDF-5343-BE49-E74E78C3004C}"/>
                  </a:ext>
                </a:extLst>
              </p:cNvPr>
              <p:cNvCxnSpPr>
                <a:cxnSpLocks noChangeAspect="1"/>
              </p:cNvCxnSpPr>
              <p:nvPr userDrawn="1"/>
            </p:nvCxnSpPr>
            <p:spPr>
              <a:xfrm rot="-2700000">
                <a:off x="990000" y="448287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3DEF61E-260C-7F4F-87D4-0FE3D6173FB3}"/>
                  </a:ext>
                </a:extLst>
              </p:cNvPr>
              <p:cNvCxnSpPr>
                <a:cxnSpLocks noChangeAspect="1"/>
              </p:cNvCxnSpPr>
              <p:nvPr userDrawn="1"/>
            </p:nvCxnSpPr>
            <p:spPr>
              <a:xfrm rot="2700000">
                <a:off x="990000" y="5185740"/>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111" name="Group 110">
              <a:extLst>
                <a:ext uri="{FF2B5EF4-FFF2-40B4-BE49-F238E27FC236}">
                  <a16:creationId xmlns:a16="http://schemas.microsoft.com/office/drawing/2014/main" id="{792D789F-3F5C-F44D-84D1-59CD29474DFB}"/>
                </a:ext>
              </a:extLst>
            </p:cNvPr>
            <p:cNvGrpSpPr/>
            <p:nvPr userDrawn="1"/>
          </p:nvGrpSpPr>
          <p:grpSpPr>
            <a:xfrm>
              <a:off x="4040484" y="3870000"/>
              <a:ext cx="180000" cy="2198611"/>
              <a:chOff x="900000" y="3870000"/>
              <a:chExt cx="180000" cy="2198611"/>
            </a:xfrm>
          </p:grpSpPr>
          <p:cxnSp>
            <p:nvCxnSpPr>
              <p:cNvPr id="112" name="Straight Connector 111">
                <a:extLst>
                  <a:ext uri="{FF2B5EF4-FFF2-40B4-BE49-F238E27FC236}">
                    <a16:creationId xmlns:a16="http://schemas.microsoft.com/office/drawing/2014/main" id="{47327994-E017-C843-BBFF-259EA163053E}"/>
                  </a:ext>
                </a:extLst>
              </p:cNvPr>
              <p:cNvCxnSpPr>
                <a:cxnSpLocks noChangeAspect="1"/>
              </p:cNvCxnSpPr>
              <p:nvPr userDrawn="1"/>
            </p:nvCxnSpPr>
            <p:spPr>
              <a:xfrm rot="2700000">
                <a:off x="990000" y="378000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B03DD99-B1A4-5444-88C5-FD0DB7E20FEB}"/>
                  </a:ext>
                </a:extLst>
              </p:cNvPr>
              <p:cNvCxnSpPr>
                <a:cxnSpLocks noChangeAspect="1"/>
              </p:cNvCxnSpPr>
              <p:nvPr userDrawn="1"/>
            </p:nvCxnSpPr>
            <p:spPr>
              <a:xfrm rot="-2700000">
                <a:off x="990000" y="5888611"/>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F7AF6C4C-9CB9-A44C-B4BD-40CEC8832774}"/>
                  </a:ext>
                </a:extLst>
              </p:cNvPr>
              <p:cNvCxnSpPr>
                <a:cxnSpLocks noChangeAspect="1"/>
              </p:cNvCxnSpPr>
              <p:nvPr userDrawn="1"/>
            </p:nvCxnSpPr>
            <p:spPr>
              <a:xfrm rot="-2700000">
                <a:off x="990000" y="448287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746A45CF-F62C-5B40-9298-44AECA2E4F85}"/>
                  </a:ext>
                </a:extLst>
              </p:cNvPr>
              <p:cNvCxnSpPr>
                <a:cxnSpLocks noChangeAspect="1"/>
              </p:cNvCxnSpPr>
              <p:nvPr userDrawn="1"/>
            </p:nvCxnSpPr>
            <p:spPr>
              <a:xfrm rot="2700000">
                <a:off x="990000" y="518574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3A7360D3-7679-C343-84CD-48E83356ACEB}"/>
                </a:ext>
              </a:extLst>
            </p:cNvPr>
            <p:cNvGrpSpPr/>
            <p:nvPr userDrawn="1"/>
          </p:nvGrpSpPr>
          <p:grpSpPr>
            <a:xfrm flipH="1">
              <a:off x="4825605" y="3870000"/>
              <a:ext cx="180000" cy="2198611"/>
              <a:chOff x="900000" y="3870000"/>
              <a:chExt cx="180000" cy="2198611"/>
            </a:xfrm>
          </p:grpSpPr>
          <p:cxnSp>
            <p:nvCxnSpPr>
              <p:cNvPr id="117" name="Straight Connector 116">
                <a:extLst>
                  <a:ext uri="{FF2B5EF4-FFF2-40B4-BE49-F238E27FC236}">
                    <a16:creationId xmlns:a16="http://schemas.microsoft.com/office/drawing/2014/main" id="{D0BC072E-1561-0E48-A39D-0481735C2CCC}"/>
                  </a:ext>
                </a:extLst>
              </p:cNvPr>
              <p:cNvCxnSpPr>
                <a:cxnSpLocks noChangeAspect="1"/>
              </p:cNvCxnSpPr>
              <p:nvPr userDrawn="1"/>
            </p:nvCxnSpPr>
            <p:spPr>
              <a:xfrm rot="2700000">
                <a:off x="990000" y="3780000"/>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258E0A47-A790-FB43-9D41-81CE7A5249A8}"/>
                  </a:ext>
                </a:extLst>
              </p:cNvPr>
              <p:cNvCxnSpPr>
                <a:cxnSpLocks noChangeAspect="1"/>
              </p:cNvCxnSpPr>
              <p:nvPr userDrawn="1"/>
            </p:nvCxnSpPr>
            <p:spPr>
              <a:xfrm rot="-2700000">
                <a:off x="990000" y="5888611"/>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4F9A0473-C40C-084D-B480-8527AE089EE1}"/>
                  </a:ext>
                </a:extLst>
              </p:cNvPr>
              <p:cNvCxnSpPr>
                <a:cxnSpLocks noChangeAspect="1"/>
              </p:cNvCxnSpPr>
              <p:nvPr userDrawn="1"/>
            </p:nvCxnSpPr>
            <p:spPr>
              <a:xfrm rot="-2700000">
                <a:off x="990000" y="448287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E38FAE3-F29D-C04B-B060-2085770F2C0E}"/>
                  </a:ext>
                </a:extLst>
              </p:cNvPr>
              <p:cNvCxnSpPr>
                <a:cxnSpLocks noChangeAspect="1"/>
              </p:cNvCxnSpPr>
              <p:nvPr userDrawn="1"/>
            </p:nvCxnSpPr>
            <p:spPr>
              <a:xfrm rot="2700000">
                <a:off x="990000" y="5185740"/>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FB8A6799-0488-134D-9C5F-BE7B8E1EBC90}"/>
                </a:ext>
              </a:extLst>
            </p:cNvPr>
            <p:cNvGrpSpPr/>
            <p:nvPr userDrawn="1"/>
          </p:nvGrpSpPr>
          <p:grpSpPr>
            <a:xfrm>
              <a:off x="5610726" y="3870000"/>
              <a:ext cx="180000" cy="2198611"/>
              <a:chOff x="900000" y="3870000"/>
              <a:chExt cx="180000" cy="2198611"/>
            </a:xfrm>
          </p:grpSpPr>
          <p:cxnSp>
            <p:nvCxnSpPr>
              <p:cNvPr id="122" name="Straight Connector 121">
                <a:extLst>
                  <a:ext uri="{FF2B5EF4-FFF2-40B4-BE49-F238E27FC236}">
                    <a16:creationId xmlns:a16="http://schemas.microsoft.com/office/drawing/2014/main" id="{7211F364-13B6-AD4A-9E07-59ED208B5CAE}"/>
                  </a:ext>
                </a:extLst>
              </p:cNvPr>
              <p:cNvCxnSpPr>
                <a:cxnSpLocks noChangeAspect="1"/>
              </p:cNvCxnSpPr>
              <p:nvPr userDrawn="1"/>
            </p:nvCxnSpPr>
            <p:spPr>
              <a:xfrm rot="2700000">
                <a:off x="990000" y="378000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17E0E94-1C12-FD46-BFE2-E641F5EB879C}"/>
                  </a:ext>
                </a:extLst>
              </p:cNvPr>
              <p:cNvCxnSpPr>
                <a:cxnSpLocks noChangeAspect="1"/>
              </p:cNvCxnSpPr>
              <p:nvPr userDrawn="1"/>
            </p:nvCxnSpPr>
            <p:spPr>
              <a:xfrm rot="-2700000">
                <a:off x="990000" y="5888611"/>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3C3CBC86-81AF-A14C-87E6-4A497C83652E}"/>
                  </a:ext>
                </a:extLst>
              </p:cNvPr>
              <p:cNvCxnSpPr>
                <a:cxnSpLocks noChangeAspect="1"/>
              </p:cNvCxnSpPr>
              <p:nvPr userDrawn="1"/>
            </p:nvCxnSpPr>
            <p:spPr>
              <a:xfrm rot="-2700000">
                <a:off x="990000" y="448287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B53F77-8816-EF42-B943-C16799778D9D}"/>
                  </a:ext>
                </a:extLst>
              </p:cNvPr>
              <p:cNvCxnSpPr>
                <a:cxnSpLocks noChangeAspect="1"/>
              </p:cNvCxnSpPr>
              <p:nvPr userDrawn="1"/>
            </p:nvCxnSpPr>
            <p:spPr>
              <a:xfrm rot="2700000">
                <a:off x="990000" y="518574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126" name="Group 125">
              <a:extLst>
                <a:ext uri="{FF2B5EF4-FFF2-40B4-BE49-F238E27FC236}">
                  <a16:creationId xmlns:a16="http://schemas.microsoft.com/office/drawing/2014/main" id="{9140939B-1C9C-9748-8C6F-5A47661A4A24}"/>
                </a:ext>
              </a:extLst>
            </p:cNvPr>
            <p:cNvGrpSpPr/>
            <p:nvPr userDrawn="1"/>
          </p:nvGrpSpPr>
          <p:grpSpPr>
            <a:xfrm flipH="1">
              <a:off x="6395847" y="3870000"/>
              <a:ext cx="180000" cy="2198611"/>
              <a:chOff x="900000" y="3870000"/>
              <a:chExt cx="180000" cy="2198611"/>
            </a:xfrm>
          </p:grpSpPr>
          <p:cxnSp>
            <p:nvCxnSpPr>
              <p:cNvPr id="127" name="Straight Connector 126">
                <a:extLst>
                  <a:ext uri="{FF2B5EF4-FFF2-40B4-BE49-F238E27FC236}">
                    <a16:creationId xmlns:a16="http://schemas.microsoft.com/office/drawing/2014/main" id="{417D5677-0863-5240-947E-7B99447DC47B}"/>
                  </a:ext>
                </a:extLst>
              </p:cNvPr>
              <p:cNvCxnSpPr>
                <a:cxnSpLocks noChangeAspect="1"/>
              </p:cNvCxnSpPr>
              <p:nvPr userDrawn="1"/>
            </p:nvCxnSpPr>
            <p:spPr>
              <a:xfrm rot="2700000">
                <a:off x="990000" y="3780000"/>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8760CDB2-B08D-364E-90CF-7494B62EE689}"/>
                  </a:ext>
                </a:extLst>
              </p:cNvPr>
              <p:cNvCxnSpPr>
                <a:cxnSpLocks noChangeAspect="1"/>
              </p:cNvCxnSpPr>
              <p:nvPr userDrawn="1"/>
            </p:nvCxnSpPr>
            <p:spPr>
              <a:xfrm rot="-2700000">
                <a:off x="990000" y="5888611"/>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0F8EFBB-B2B2-8F4F-A193-EB299BE82DDA}"/>
                  </a:ext>
                </a:extLst>
              </p:cNvPr>
              <p:cNvCxnSpPr>
                <a:cxnSpLocks noChangeAspect="1"/>
              </p:cNvCxnSpPr>
              <p:nvPr userDrawn="1"/>
            </p:nvCxnSpPr>
            <p:spPr>
              <a:xfrm rot="-2700000">
                <a:off x="990000" y="448287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D50D4ADA-53EC-0541-874A-70E030B01818}"/>
                  </a:ext>
                </a:extLst>
              </p:cNvPr>
              <p:cNvCxnSpPr>
                <a:cxnSpLocks noChangeAspect="1"/>
              </p:cNvCxnSpPr>
              <p:nvPr userDrawn="1"/>
            </p:nvCxnSpPr>
            <p:spPr>
              <a:xfrm rot="2700000">
                <a:off x="990000" y="5185740"/>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131" name="Group 130">
              <a:extLst>
                <a:ext uri="{FF2B5EF4-FFF2-40B4-BE49-F238E27FC236}">
                  <a16:creationId xmlns:a16="http://schemas.microsoft.com/office/drawing/2014/main" id="{E812BF9E-B19B-354A-BF8D-78F128FC4B7B}"/>
                </a:ext>
              </a:extLst>
            </p:cNvPr>
            <p:cNvGrpSpPr/>
            <p:nvPr userDrawn="1"/>
          </p:nvGrpSpPr>
          <p:grpSpPr>
            <a:xfrm>
              <a:off x="7180968" y="3870000"/>
              <a:ext cx="180000" cy="2198611"/>
              <a:chOff x="900000" y="3870000"/>
              <a:chExt cx="180000" cy="2198611"/>
            </a:xfrm>
          </p:grpSpPr>
          <p:cxnSp>
            <p:nvCxnSpPr>
              <p:cNvPr id="132" name="Straight Connector 131">
                <a:extLst>
                  <a:ext uri="{FF2B5EF4-FFF2-40B4-BE49-F238E27FC236}">
                    <a16:creationId xmlns:a16="http://schemas.microsoft.com/office/drawing/2014/main" id="{8AC18045-1D35-614B-BF7A-B9FADFA2527A}"/>
                  </a:ext>
                </a:extLst>
              </p:cNvPr>
              <p:cNvCxnSpPr>
                <a:cxnSpLocks noChangeAspect="1"/>
              </p:cNvCxnSpPr>
              <p:nvPr userDrawn="1"/>
            </p:nvCxnSpPr>
            <p:spPr>
              <a:xfrm rot="2700000">
                <a:off x="990000" y="378000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85AB0FCC-08D9-C544-9312-0E086B398DD9}"/>
                  </a:ext>
                </a:extLst>
              </p:cNvPr>
              <p:cNvCxnSpPr>
                <a:cxnSpLocks noChangeAspect="1"/>
              </p:cNvCxnSpPr>
              <p:nvPr userDrawn="1"/>
            </p:nvCxnSpPr>
            <p:spPr>
              <a:xfrm rot="-2700000">
                <a:off x="990000" y="5888611"/>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203AE6CA-223C-454E-A392-6147F3F4DB72}"/>
                  </a:ext>
                </a:extLst>
              </p:cNvPr>
              <p:cNvCxnSpPr>
                <a:cxnSpLocks noChangeAspect="1"/>
              </p:cNvCxnSpPr>
              <p:nvPr userDrawn="1"/>
            </p:nvCxnSpPr>
            <p:spPr>
              <a:xfrm rot="-2700000">
                <a:off x="990000" y="448287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FE0C9532-7F6E-174E-956F-12B3FCFE01E1}"/>
                  </a:ext>
                </a:extLst>
              </p:cNvPr>
              <p:cNvCxnSpPr>
                <a:cxnSpLocks noChangeAspect="1"/>
              </p:cNvCxnSpPr>
              <p:nvPr userDrawn="1"/>
            </p:nvCxnSpPr>
            <p:spPr>
              <a:xfrm rot="2700000">
                <a:off x="990000" y="518574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E8D361FD-E5B2-F047-8E46-9F98A8B64578}"/>
                </a:ext>
              </a:extLst>
            </p:cNvPr>
            <p:cNvGrpSpPr/>
            <p:nvPr userDrawn="1"/>
          </p:nvGrpSpPr>
          <p:grpSpPr>
            <a:xfrm flipH="1">
              <a:off x="7966089" y="3870000"/>
              <a:ext cx="180000" cy="2198611"/>
              <a:chOff x="900000" y="3870000"/>
              <a:chExt cx="180000" cy="2198611"/>
            </a:xfrm>
          </p:grpSpPr>
          <p:cxnSp>
            <p:nvCxnSpPr>
              <p:cNvPr id="137" name="Straight Connector 136">
                <a:extLst>
                  <a:ext uri="{FF2B5EF4-FFF2-40B4-BE49-F238E27FC236}">
                    <a16:creationId xmlns:a16="http://schemas.microsoft.com/office/drawing/2014/main" id="{205E3C84-64E7-7145-846A-87786875D036}"/>
                  </a:ext>
                </a:extLst>
              </p:cNvPr>
              <p:cNvCxnSpPr>
                <a:cxnSpLocks noChangeAspect="1"/>
              </p:cNvCxnSpPr>
              <p:nvPr userDrawn="1"/>
            </p:nvCxnSpPr>
            <p:spPr>
              <a:xfrm rot="2700000">
                <a:off x="990000" y="3780000"/>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17696184-AB94-FC43-8557-B8AC6BE2CC92}"/>
                  </a:ext>
                </a:extLst>
              </p:cNvPr>
              <p:cNvCxnSpPr>
                <a:cxnSpLocks noChangeAspect="1"/>
              </p:cNvCxnSpPr>
              <p:nvPr userDrawn="1"/>
            </p:nvCxnSpPr>
            <p:spPr>
              <a:xfrm rot="-2700000">
                <a:off x="990000" y="5888611"/>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8915CCA8-D056-FE4D-9D05-B950C2FF0D02}"/>
                  </a:ext>
                </a:extLst>
              </p:cNvPr>
              <p:cNvCxnSpPr>
                <a:cxnSpLocks noChangeAspect="1"/>
              </p:cNvCxnSpPr>
              <p:nvPr userDrawn="1"/>
            </p:nvCxnSpPr>
            <p:spPr>
              <a:xfrm rot="-2700000">
                <a:off x="990000" y="448287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8FB80B07-8BB9-6544-B2A6-7D4E8EB91F7B}"/>
                  </a:ext>
                </a:extLst>
              </p:cNvPr>
              <p:cNvCxnSpPr>
                <a:cxnSpLocks noChangeAspect="1"/>
              </p:cNvCxnSpPr>
              <p:nvPr userDrawn="1"/>
            </p:nvCxnSpPr>
            <p:spPr>
              <a:xfrm rot="2700000">
                <a:off x="990000" y="5185740"/>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141" name="Group 140">
              <a:extLst>
                <a:ext uri="{FF2B5EF4-FFF2-40B4-BE49-F238E27FC236}">
                  <a16:creationId xmlns:a16="http://schemas.microsoft.com/office/drawing/2014/main" id="{8B204F4A-0ADF-C649-8DCC-4E79A2E6996C}"/>
                </a:ext>
              </a:extLst>
            </p:cNvPr>
            <p:cNvGrpSpPr/>
            <p:nvPr userDrawn="1"/>
          </p:nvGrpSpPr>
          <p:grpSpPr>
            <a:xfrm>
              <a:off x="8751210" y="3870000"/>
              <a:ext cx="180000" cy="2198611"/>
              <a:chOff x="900000" y="3870000"/>
              <a:chExt cx="180000" cy="2198611"/>
            </a:xfrm>
          </p:grpSpPr>
          <p:cxnSp>
            <p:nvCxnSpPr>
              <p:cNvPr id="142" name="Straight Connector 141">
                <a:extLst>
                  <a:ext uri="{FF2B5EF4-FFF2-40B4-BE49-F238E27FC236}">
                    <a16:creationId xmlns:a16="http://schemas.microsoft.com/office/drawing/2014/main" id="{11F594F8-E4E2-D645-84B8-F171A7FA2D88}"/>
                  </a:ext>
                </a:extLst>
              </p:cNvPr>
              <p:cNvCxnSpPr>
                <a:cxnSpLocks noChangeAspect="1"/>
              </p:cNvCxnSpPr>
              <p:nvPr userDrawn="1"/>
            </p:nvCxnSpPr>
            <p:spPr>
              <a:xfrm rot="2700000">
                <a:off x="990000" y="378000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C246226-5708-DD46-901F-2537B5927E4D}"/>
                  </a:ext>
                </a:extLst>
              </p:cNvPr>
              <p:cNvCxnSpPr>
                <a:cxnSpLocks noChangeAspect="1"/>
              </p:cNvCxnSpPr>
              <p:nvPr userDrawn="1"/>
            </p:nvCxnSpPr>
            <p:spPr>
              <a:xfrm rot="-2700000">
                <a:off x="990000" y="5888611"/>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40849AE8-5B51-994A-82EC-1CC32AF82148}"/>
                  </a:ext>
                </a:extLst>
              </p:cNvPr>
              <p:cNvCxnSpPr>
                <a:cxnSpLocks noChangeAspect="1"/>
              </p:cNvCxnSpPr>
              <p:nvPr userDrawn="1"/>
            </p:nvCxnSpPr>
            <p:spPr>
              <a:xfrm rot="-2700000">
                <a:off x="990000" y="448287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11353A60-B357-BB45-A4E5-12148C46C635}"/>
                  </a:ext>
                </a:extLst>
              </p:cNvPr>
              <p:cNvCxnSpPr>
                <a:cxnSpLocks noChangeAspect="1"/>
              </p:cNvCxnSpPr>
              <p:nvPr userDrawn="1"/>
            </p:nvCxnSpPr>
            <p:spPr>
              <a:xfrm rot="2700000">
                <a:off x="990000" y="518574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0BB4FA20-AE59-C844-B6F9-77E406C038F5}"/>
                </a:ext>
              </a:extLst>
            </p:cNvPr>
            <p:cNvGrpSpPr/>
            <p:nvPr userDrawn="1"/>
          </p:nvGrpSpPr>
          <p:grpSpPr>
            <a:xfrm flipH="1">
              <a:off x="9536331" y="3870000"/>
              <a:ext cx="180000" cy="2198611"/>
              <a:chOff x="900000" y="3870000"/>
              <a:chExt cx="180000" cy="2198611"/>
            </a:xfrm>
          </p:grpSpPr>
          <p:cxnSp>
            <p:nvCxnSpPr>
              <p:cNvPr id="147" name="Straight Connector 146">
                <a:extLst>
                  <a:ext uri="{FF2B5EF4-FFF2-40B4-BE49-F238E27FC236}">
                    <a16:creationId xmlns:a16="http://schemas.microsoft.com/office/drawing/2014/main" id="{4222AB00-DE08-7648-97C0-E5BCF9911899}"/>
                  </a:ext>
                </a:extLst>
              </p:cNvPr>
              <p:cNvCxnSpPr>
                <a:cxnSpLocks noChangeAspect="1"/>
              </p:cNvCxnSpPr>
              <p:nvPr userDrawn="1"/>
            </p:nvCxnSpPr>
            <p:spPr>
              <a:xfrm rot="2700000">
                <a:off x="990000" y="3780000"/>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33A5A48F-1CBD-364F-A2F2-F1A3D9DC3D62}"/>
                  </a:ext>
                </a:extLst>
              </p:cNvPr>
              <p:cNvCxnSpPr>
                <a:cxnSpLocks noChangeAspect="1"/>
              </p:cNvCxnSpPr>
              <p:nvPr userDrawn="1"/>
            </p:nvCxnSpPr>
            <p:spPr>
              <a:xfrm rot="-2700000">
                <a:off x="990000" y="5888611"/>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840C276F-742D-0C45-82BF-03EFD2CF88B5}"/>
                  </a:ext>
                </a:extLst>
              </p:cNvPr>
              <p:cNvCxnSpPr>
                <a:cxnSpLocks noChangeAspect="1"/>
              </p:cNvCxnSpPr>
              <p:nvPr userDrawn="1"/>
            </p:nvCxnSpPr>
            <p:spPr>
              <a:xfrm rot="-2700000">
                <a:off x="990000" y="448287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C000833-B4D1-F04C-9E36-C9460A3C9E82}"/>
                  </a:ext>
                </a:extLst>
              </p:cNvPr>
              <p:cNvCxnSpPr>
                <a:cxnSpLocks noChangeAspect="1"/>
              </p:cNvCxnSpPr>
              <p:nvPr userDrawn="1"/>
            </p:nvCxnSpPr>
            <p:spPr>
              <a:xfrm rot="2700000">
                <a:off x="990000" y="5185740"/>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151" name="Group 150">
              <a:extLst>
                <a:ext uri="{FF2B5EF4-FFF2-40B4-BE49-F238E27FC236}">
                  <a16:creationId xmlns:a16="http://schemas.microsoft.com/office/drawing/2014/main" id="{04F0C001-B15B-1A42-B58E-DB6F412DFA49}"/>
                </a:ext>
              </a:extLst>
            </p:cNvPr>
            <p:cNvGrpSpPr/>
            <p:nvPr userDrawn="1"/>
          </p:nvGrpSpPr>
          <p:grpSpPr>
            <a:xfrm>
              <a:off x="10321452" y="3870000"/>
              <a:ext cx="180000" cy="2198611"/>
              <a:chOff x="900000" y="3870000"/>
              <a:chExt cx="180000" cy="2198611"/>
            </a:xfrm>
          </p:grpSpPr>
          <p:cxnSp>
            <p:nvCxnSpPr>
              <p:cNvPr id="152" name="Straight Connector 151">
                <a:extLst>
                  <a:ext uri="{FF2B5EF4-FFF2-40B4-BE49-F238E27FC236}">
                    <a16:creationId xmlns:a16="http://schemas.microsoft.com/office/drawing/2014/main" id="{5C6F8B2A-CE35-7D4D-82DE-007B97DD90B4}"/>
                  </a:ext>
                </a:extLst>
              </p:cNvPr>
              <p:cNvCxnSpPr>
                <a:cxnSpLocks noChangeAspect="1"/>
              </p:cNvCxnSpPr>
              <p:nvPr userDrawn="1"/>
            </p:nvCxnSpPr>
            <p:spPr>
              <a:xfrm rot="2700000">
                <a:off x="990000" y="378000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A6B58AFF-881B-A244-B2DE-7AA9E2F2C3D7}"/>
                  </a:ext>
                </a:extLst>
              </p:cNvPr>
              <p:cNvCxnSpPr>
                <a:cxnSpLocks noChangeAspect="1"/>
              </p:cNvCxnSpPr>
              <p:nvPr userDrawn="1"/>
            </p:nvCxnSpPr>
            <p:spPr>
              <a:xfrm rot="-2700000">
                <a:off x="990000" y="5888611"/>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6DFE9DF-5A8C-C24E-B60B-73C26AD8CBBF}"/>
                  </a:ext>
                </a:extLst>
              </p:cNvPr>
              <p:cNvCxnSpPr>
                <a:cxnSpLocks noChangeAspect="1"/>
              </p:cNvCxnSpPr>
              <p:nvPr userDrawn="1"/>
            </p:nvCxnSpPr>
            <p:spPr>
              <a:xfrm rot="-2700000">
                <a:off x="990000" y="448287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D28D96D8-FF00-4C47-9326-7D595434FBBC}"/>
                  </a:ext>
                </a:extLst>
              </p:cNvPr>
              <p:cNvCxnSpPr>
                <a:cxnSpLocks noChangeAspect="1"/>
              </p:cNvCxnSpPr>
              <p:nvPr userDrawn="1"/>
            </p:nvCxnSpPr>
            <p:spPr>
              <a:xfrm rot="2700000">
                <a:off x="990000" y="518574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156" name="Group 155">
              <a:extLst>
                <a:ext uri="{FF2B5EF4-FFF2-40B4-BE49-F238E27FC236}">
                  <a16:creationId xmlns:a16="http://schemas.microsoft.com/office/drawing/2014/main" id="{CB9E11CB-7F6E-D84E-B7BC-25FF4A81F515}"/>
                </a:ext>
              </a:extLst>
            </p:cNvPr>
            <p:cNvGrpSpPr/>
            <p:nvPr userDrawn="1"/>
          </p:nvGrpSpPr>
          <p:grpSpPr>
            <a:xfrm flipH="1">
              <a:off x="11106571" y="3870000"/>
              <a:ext cx="180000" cy="2198611"/>
              <a:chOff x="900000" y="3870000"/>
              <a:chExt cx="180000" cy="2198611"/>
            </a:xfrm>
          </p:grpSpPr>
          <p:cxnSp>
            <p:nvCxnSpPr>
              <p:cNvPr id="157" name="Straight Connector 156">
                <a:extLst>
                  <a:ext uri="{FF2B5EF4-FFF2-40B4-BE49-F238E27FC236}">
                    <a16:creationId xmlns:a16="http://schemas.microsoft.com/office/drawing/2014/main" id="{84AF9E1B-B784-264C-B30D-D684ACF40A36}"/>
                  </a:ext>
                </a:extLst>
              </p:cNvPr>
              <p:cNvCxnSpPr>
                <a:cxnSpLocks noChangeAspect="1"/>
              </p:cNvCxnSpPr>
              <p:nvPr userDrawn="1"/>
            </p:nvCxnSpPr>
            <p:spPr>
              <a:xfrm rot="2700000">
                <a:off x="990000" y="3780000"/>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AC0637EA-907B-074F-ACE6-4C8B50894B79}"/>
                  </a:ext>
                </a:extLst>
              </p:cNvPr>
              <p:cNvCxnSpPr>
                <a:cxnSpLocks noChangeAspect="1"/>
              </p:cNvCxnSpPr>
              <p:nvPr userDrawn="1"/>
            </p:nvCxnSpPr>
            <p:spPr>
              <a:xfrm rot="-2700000">
                <a:off x="990000" y="5888611"/>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D49CD50E-779C-CC44-A574-986FE6F38808}"/>
                  </a:ext>
                </a:extLst>
              </p:cNvPr>
              <p:cNvCxnSpPr>
                <a:cxnSpLocks noChangeAspect="1"/>
              </p:cNvCxnSpPr>
              <p:nvPr userDrawn="1"/>
            </p:nvCxnSpPr>
            <p:spPr>
              <a:xfrm rot="-2700000">
                <a:off x="990000" y="448287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3498FA2-57E6-1F40-8E8D-0E630554DEB3}"/>
                  </a:ext>
                </a:extLst>
              </p:cNvPr>
              <p:cNvCxnSpPr>
                <a:cxnSpLocks noChangeAspect="1"/>
              </p:cNvCxnSpPr>
              <p:nvPr userDrawn="1"/>
            </p:nvCxnSpPr>
            <p:spPr>
              <a:xfrm rot="2700000">
                <a:off x="990000" y="5185740"/>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594406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F8D48-55DD-D940-8E4A-5E7D1A7B92B9}"/>
              </a:ext>
            </a:extLst>
          </p:cNvPr>
          <p:cNvSpPr>
            <a:spLocks noGrp="1"/>
          </p:cNvSpPr>
          <p:nvPr>
            <p:ph type="title"/>
          </p:nvPr>
        </p:nvSpPr>
        <p:spPr>
          <a:xfrm>
            <a:off x="803275" y="1881189"/>
            <a:ext cx="10585450" cy="1439862"/>
          </a:xfrm>
        </p:spPr>
        <p:txBody>
          <a:bodyPr anchor="b"/>
          <a:lstStyle>
            <a:lvl1pPr algn="l">
              <a:defRPr sz="6000" b="0" baseline="0"/>
            </a:lvl1pPr>
          </a:lstStyle>
          <a:p>
            <a:r>
              <a:rPr lang="en-US"/>
              <a:t>Click to edit Master title style</a:t>
            </a:r>
          </a:p>
        </p:txBody>
      </p:sp>
      <p:sp>
        <p:nvSpPr>
          <p:cNvPr id="8" name="Text Placeholder 7">
            <a:extLst>
              <a:ext uri="{FF2B5EF4-FFF2-40B4-BE49-F238E27FC236}">
                <a16:creationId xmlns:a16="http://schemas.microsoft.com/office/drawing/2014/main" id="{DF8BC8EB-006F-D343-A083-B8791236D006}"/>
              </a:ext>
            </a:extLst>
          </p:cNvPr>
          <p:cNvSpPr>
            <a:spLocks noGrp="1"/>
          </p:cNvSpPr>
          <p:nvPr>
            <p:ph type="body" sz="quarter" idx="13" hasCustomPrompt="1"/>
          </p:nvPr>
        </p:nvSpPr>
        <p:spPr>
          <a:xfrm>
            <a:off x="803275" y="692150"/>
            <a:ext cx="4195945" cy="1189038"/>
          </a:xfrm>
        </p:spPr>
        <p:txBody>
          <a:bodyPr/>
          <a:lstStyle>
            <a:lvl1pPr marL="0" indent="0">
              <a:buNone/>
              <a:defRPr sz="6000" b="1" baseline="0">
                <a:latin typeface="+mj-lt"/>
              </a:defRPr>
            </a:lvl1pPr>
          </a:lstStyle>
          <a:p>
            <a:pPr lvl="0"/>
            <a:r>
              <a:rPr lang="en-US"/>
              <a:t>X</a:t>
            </a:r>
          </a:p>
        </p:txBody>
      </p:sp>
      <p:grpSp>
        <p:nvGrpSpPr>
          <p:cNvPr id="7" name="Group 6">
            <a:extLst>
              <a:ext uri="{FF2B5EF4-FFF2-40B4-BE49-F238E27FC236}">
                <a16:creationId xmlns:a16="http://schemas.microsoft.com/office/drawing/2014/main" id="{BE0A3AAC-7CFE-1B47-B2E5-23BC1CA19765}"/>
              </a:ext>
            </a:extLst>
          </p:cNvPr>
          <p:cNvGrpSpPr/>
          <p:nvPr userDrawn="1"/>
        </p:nvGrpSpPr>
        <p:grpSpPr>
          <a:xfrm>
            <a:off x="803275" y="3536950"/>
            <a:ext cx="10594379" cy="2626141"/>
            <a:chOff x="803275" y="3536950"/>
            <a:chExt cx="10594379" cy="2626141"/>
          </a:xfrm>
        </p:grpSpPr>
        <p:grpSp>
          <p:nvGrpSpPr>
            <p:cNvPr id="6" name="Group 5">
              <a:extLst>
                <a:ext uri="{FF2B5EF4-FFF2-40B4-BE49-F238E27FC236}">
                  <a16:creationId xmlns:a16="http://schemas.microsoft.com/office/drawing/2014/main" id="{51F48AA2-8185-274C-8E96-8F0D2F1F8F67}"/>
                </a:ext>
              </a:extLst>
            </p:cNvPr>
            <p:cNvGrpSpPr/>
            <p:nvPr userDrawn="1"/>
          </p:nvGrpSpPr>
          <p:grpSpPr>
            <a:xfrm>
              <a:off x="803275" y="3536950"/>
              <a:ext cx="432000" cy="2626141"/>
              <a:chOff x="803275" y="3536950"/>
              <a:chExt cx="432000" cy="2626141"/>
            </a:xfrm>
          </p:grpSpPr>
          <p:grpSp>
            <p:nvGrpSpPr>
              <p:cNvPr id="4" name="Group 3">
                <a:extLst>
                  <a:ext uri="{FF2B5EF4-FFF2-40B4-BE49-F238E27FC236}">
                    <a16:creationId xmlns:a16="http://schemas.microsoft.com/office/drawing/2014/main" id="{2B85A4B7-29CA-EB4E-8499-C69A3166F6EB}"/>
                  </a:ext>
                </a:extLst>
              </p:cNvPr>
              <p:cNvGrpSpPr>
                <a:grpSpLocks noChangeAspect="1"/>
              </p:cNvGrpSpPr>
              <p:nvPr userDrawn="1"/>
            </p:nvGrpSpPr>
            <p:grpSpPr>
              <a:xfrm rot="10800000">
                <a:off x="803275" y="3536950"/>
                <a:ext cx="432000" cy="216000"/>
                <a:chOff x="4373058" y="4190495"/>
                <a:chExt cx="930780" cy="465390"/>
              </a:xfrm>
            </p:grpSpPr>
            <p:sp>
              <p:nvSpPr>
                <p:cNvPr id="3" name="Delay 2">
                  <a:extLst>
                    <a:ext uri="{FF2B5EF4-FFF2-40B4-BE49-F238E27FC236}">
                      <a16:creationId xmlns:a16="http://schemas.microsoft.com/office/drawing/2014/main" id="{4BC79A3B-98BE-6748-A7E7-73B47390866C}"/>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Delay 75">
                  <a:extLst>
                    <a:ext uri="{FF2B5EF4-FFF2-40B4-BE49-F238E27FC236}">
                      <a16:creationId xmlns:a16="http://schemas.microsoft.com/office/drawing/2014/main" id="{0573F0FF-5C95-9C4D-97C1-93237BD79AB1}"/>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9DCAEDE2-02F0-5646-ACA1-10489437E149}"/>
                  </a:ext>
                </a:extLst>
              </p:cNvPr>
              <p:cNvGrpSpPr>
                <a:grpSpLocks noChangeAspect="1"/>
              </p:cNvGrpSpPr>
              <p:nvPr userDrawn="1"/>
            </p:nvGrpSpPr>
            <p:grpSpPr>
              <a:xfrm rot="16200000">
                <a:off x="803275" y="4139485"/>
                <a:ext cx="432000" cy="216000"/>
                <a:chOff x="4373058" y="4190495"/>
                <a:chExt cx="930780" cy="465390"/>
              </a:xfrm>
            </p:grpSpPr>
            <p:sp>
              <p:nvSpPr>
                <p:cNvPr id="79" name="Delay 78">
                  <a:extLst>
                    <a:ext uri="{FF2B5EF4-FFF2-40B4-BE49-F238E27FC236}">
                      <a16:creationId xmlns:a16="http://schemas.microsoft.com/office/drawing/2014/main" id="{E985D1E4-0134-8A49-8D56-E3D835AC484D}"/>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Delay 79">
                  <a:extLst>
                    <a:ext uri="{FF2B5EF4-FFF2-40B4-BE49-F238E27FC236}">
                      <a16:creationId xmlns:a16="http://schemas.microsoft.com/office/drawing/2014/main" id="{80DE0C55-34DB-6E4C-A7F1-3CB4D296E141}"/>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ACF2E497-B789-B64F-B4A5-A7302742AE59}"/>
                  </a:ext>
                </a:extLst>
              </p:cNvPr>
              <p:cNvGrpSpPr>
                <a:grpSpLocks noChangeAspect="1"/>
              </p:cNvGrpSpPr>
              <p:nvPr userDrawn="1"/>
            </p:nvGrpSpPr>
            <p:grpSpPr>
              <a:xfrm rot="10800000">
                <a:off x="803275" y="4742020"/>
                <a:ext cx="432000" cy="216000"/>
                <a:chOff x="4373058" y="4190495"/>
                <a:chExt cx="930780" cy="465390"/>
              </a:xfrm>
            </p:grpSpPr>
            <p:sp>
              <p:nvSpPr>
                <p:cNvPr id="82" name="Delay 81">
                  <a:extLst>
                    <a:ext uri="{FF2B5EF4-FFF2-40B4-BE49-F238E27FC236}">
                      <a16:creationId xmlns:a16="http://schemas.microsoft.com/office/drawing/2014/main" id="{392A1365-81FA-6947-87AA-7DAB3EEC0323}"/>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Delay 82">
                  <a:extLst>
                    <a:ext uri="{FF2B5EF4-FFF2-40B4-BE49-F238E27FC236}">
                      <a16:creationId xmlns:a16="http://schemas.microsoft.com/office/drawing/2014/main" id="{DC6E8681-71F2-9842-A3DC-7880259F1286}"/>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19D82200-A0F0-1145-9350-1334A427544F}"/>
                  </a:ext>
                </a:extLst>
              </p:cNvPr>
              <p:cNvGrpSpPr>
                <a:grpSpLocks noChangeAspect="1"/>
              </p:cNvGrpSpPr>
              <p:nvPr userDrawn="1"/>
            </p:nvGrpSpPr>
            <p:grpSpPr>
              <a:xfrm rot="16200000">
                <a:off x="803275" y="5344555"/>
                <a:ext cx="432000" cy="216000"/>
                <a:chOff x="4373058" y="4190495"/>
                <a:chExt cx="930780" cy="465390"/>
              </a:xfrm>
            </p:grpSpPr>
            <p:sp>
              <p:nvSpPr>
                <p:cNvPr id="85" name="Delay 84">
                  <a:extLst>
                    <a:ext uri="{FF2B5EF4-FFF2-40B4-BE49-F238E27FC236}">
                      <a16:creationId xmlns:a16="http://schemas.microsoft.com/office/drawing/2014/main" id="{50787DE2-CCFF-2D4C-B416-9A6F5EEB07C4}"/>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Delay 85">
                  <a:extLst>
                    <a:ext uri="{FF2B5EF4-FFF2-40B4-BE49-F238E27FC236}">
                      <a16:creationId xmlns:a16="http://schemas.microsoft.com/office/drawing/2014/main" id="{95828FEF-5875-1C48-B387-B4DEC85085F3}"/>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 name="Group 86">
                <a:extLst>
                  <a:ext uri="{FF2B5EF4-FFF2-40B4-BE49-F238E27FC236}">
                    <a16:creationId xmlns:a16="http://schemas.microsoft.com/office/drawing/2014/main" id="{787AE28B-53CB-5746-8AA8-F748171860EC}"/>
                  </a:ext>
                </a:extLst>
              </p:cNvPr>
              <p:cNvGrpSpPr>
                <a:grpSpLocks noChangeAspect="1"/>
              </p:cNvGrpSpPr>
              <p:nvPr userDrawn="1"/>
            </p:nvGrpSpPr>
            <p:grpSpPr>
              <a:xfrm rot="10800000">
                <a:off x="803275" y="5947091"/>
                <a:ext cx="432000" cy="216000"/>
                <a:chOff x="4373058" y="4190495"/>
                <a:chExt cx="930780" cy="465390"/>
              </a:xfrm>
            </p:grpSpPr>
            <p:sp>
              <p:nvSpPr>
                <p:cNvPr id="88" name="Delay 87">
                  <a:extLst>
                    <a:ext uri="{FF2B5EF4-FFF2-40B4-BE49-F238E27FC236}">
                      <a16:creationId xmlns:a16="http://schemas.microsoft.com/office/drawing/2014/main" id="{4C8276B9-1B17-1544-B541-2C3272A61E8E}"/>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Delay 88">
                  <a:extLst>
                    <a:ext uri="{FF2B5EF4-FFF2-40B4-BE49-F238E27FC236}">
                      <a16:creationId xmlns:a16="http://schemas.microsoft.com/office/drawing/2014/main" id="{23D57682-01CF-7B4E-9067-C793889BA487}"/>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C35F9DED-5DB3-D942-8B40-44183F6B3A5C}"/>
                </a:ext>
              </a:extLst>
            </p:cNvPr>
            <p:cNvGrpSpPr/>
            <p:nvPr userDrawn="1"/>
          </p:nvGrpSpPr>
          <p:grpSpPr>
            <a:xfrm>
              <a:off x="1727128" y="3536950"/>
              <a:ext cx="432000" cy="2626141"/>
              <a:chOff x="1409871" y="3536950"/>
              <a:chExt cx="432000" cy="2626141"/>
            </a:xfrm>
          </p:grpSpPr>
          <p:grpSp>
            <p:nvGrpSpPr>
              <p:cNvPr id="90" name="Group 89">
                <a:extLst>
                  <a:ext uri="{FF2B5EF4-FFF2-40B4-BE49-F238E27FC236}">
                    <a16:creationId xmlns:a16="http://schemas.microsoft.com/office/drawing/2014/main" id="{D6142FD2-24AE-E048-8960-7475B8CDF1BA}"/>
                  </a:ext>
                </a:extLst>
              </p:cNvPr>
              <p:cNvGrpSpPr>
                <a:grpSpLocks noChangeAspect="1"/>
              </p:cNvGrpSpPr>
              <p:nvPr userDrawn="1"/>
            </p:nvGrpSpPr>
            <p:grpSpPr>
              <a:xfrm rot="16200000">
                <a:off x="1409871" y="3644950"/>
                <a:ext cx="432000" cy="216000"/>
                <a:chOff x="4373058" y="4190495"/>
                <a:chExt cx="930780" cy="465390"/>
              </a:xfrm>
            </p:grpSpPr>
            <p:sp>
              <p:nvSpPr>
                <p:cNvPr id="91" name="Delay 90">
                  <a:extLst>
                    <a:ext uri="{FF2B5EF4-FFF2-40B4-BE49-F238E27FC236}">
                      <a16:creationId xmlns:a16="http://schemas.microsoft.com/office/drawing/2014/main" id="{7E6D9C39-E714-D347-8BE1-76E0894FEFEF}"/>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Delay 91">
                  <a:extLst>
                    <a:ext uri="{FF2B5EF4-FFF2-40B4-BE49-F238E27FC236}">
                      <a16:creationId xmlns:a16="http://schemas.microsoft.com/office/drawing/2014/main" id="{05B919FA-FD6D-194B-81D2-3C9D63504FC4}"/>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5ED01EF6-03AD-C749-8BBA-A848CE9FF305}"/>
                  </a:ext>
                </a:extLst>
              </p:cNvPr>
              <p:cNvGrpSpPr>
                <a:grpSpLocks noChangeAspect="1"/>
              </p:cNvGrpSpPr>
              <p:nvPr userDrawn="1"/>
            </p:nvGrpSpPr>
            <p:grpSpPr>
              <a:xfrm rot="10800000">
                <a:off x="1409871" y="4193485"/>
                <a:ext cx="432000" cy="216000"/>
                <a:chOff x="4373058" y="4190495"/>
                <a:chExt cx="930780" cy="465390"/>
              </a:xfrm>
            </p:grpSpPr>
            <p:sp>
              <p:nvSpPr>
                <p:cNvPr id="94" name="Delay 93">
                  <a:extLst>
                    <a:ext uri="{FF2B5EF4-FFF2-40B4-BE49-F238E27FC236}">
                      <a16:creationId xmlns:a16="http://schemas.microsoft.com/office/drawing/2014/main" id="{27A41BE2-8223-4C42-A68E-1CB03C88DA73}"/>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Delay 94">
                  <a:extLst>
                    <a:ext uri="{FF2B5EF4-FFF2-40B4-BE49-F238E27FC236}">
                      <a16:creationId xmlns:a16="http://schemas.microsoft.com/office/drawing/2014/main" id="{50F8155F-0193-AA4E-AEC3-B52BBEDE716C}"/>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6" name="Group 95">
                <a:extLst>
                  <a:ext uri="{FF2B5EF4-FFF2-40B4-BE49-F238E27FC236}">
                    <a16:creationId xmlns:a16="http://schemas.microsoft.com/office/drawing/2014/main" id="{C328BD9D-1492-FA4C-A0B1-FE9664D0110A}"/>
                  </a:ext>
                </a:extLst>
              </p:cNvPr>
              <p:cNvGrpSpPr>
                <a:grpSpLocks noChangeAspect="1"/>
              </p:cNvGrpSpPr>
              <p:nvPr userDrawn="1"/>
            </p:nvGrpSpPr>
            <p:grpSpPr>
              <a:xfrm rot="16200000">
                <a:off x="1409871" y="4742020"/>
                <a:ext cx="432000" cy="216000"/>
                <a:chOff x="4373058" y="4190495"/>
                <a:chExt cx="930780" cy="465390"/>
              </a:xfrm>
            </p:grpSpPr>
            <p:sp>
              <p:nvSpPr>
                <p:cNvPr id="97" name="Delay 96">
                  <a:extLst>
                    <a:ext uri="{FF2B5EF4-FFF2-40B4-BE49-F238E27FC236}">
                      <a16:creationId xmlns:a16="http://schemas.microsoft.com/office/drawing/2014/main" id="{44677AA9-EAE0-2342-8102-A63A3C51B3A4}"/>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Delay 97">
                  <a:extLst>
                    <a:ext uri="{FF2B5EF4-FFF2-40B4-BE49-F238E27FC236}">
                      <a16:creationId xmlns:a16="http://schemas.microsoft.com/office/drawing/2014/main" id="{BBDE2253-B544-7344-AED3-B56444CE2A75}"/>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9" name="Group 98">
                <a:extLst>
                  <a:ext uri="{FF2B5EF4-FFF2-40B4-BE49-F238E27FC236}">
                    <a16:creationId xmlns:a16="http://schemas.microsoft.com/office/drawing/2014/main" id="{91AE454B-FB30-DB41-8FD1-10D2DC4782E8}"/>
                  </a:ext>
                </a:extLst>
              </p:cNvPr>
              <p:cNvGrpSpPr>
                <a:grpSpLocks noChangeAspect="1"/>
              </p:cNvGrpSpPr>
              <p:nvPr userDrawn="1"/>
            </p:nvGrpSpPr>
            <p:grpSpPr>
              <a:xfrm rot="10800000">
                <a:off x="1409871" y="5290555"/>
                <a:ext cx="432000" cy="216000"/>
                <a:chOff x="4373058" y="4190495"/>
                <a:chExt cx="930780" cy="465390"/>
              </a:xfrm>
            </p:grpSpPr>
            <p:sp>
              <p:nvSpPr>
                <p:cNvPr id="100" name="Delay 99">
                  <a:extLst>
                    <a:ext uri="{FF2B5EF4-FFF2-40B4-BE49-F238E27FC236}">
                      <a16:creationId xmlns:a16="http://schemas.microsoft.com/office/drawing/2014/main" id="{EC3F9DBF-826B-A54E-9BD8-D318DC097C6E}"/>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Delay 161">
                  <a:extLst>
                    <a:ext uri="{FF2B5EF4-FFF2-40B4-BE49-F238E27FC236}">
                      <a16:creationId xmlns:a16="http://schemas.microsoft.com/office/drawing/2014/main" id="{E268DDAC-9A02-0341-AB67-E0F85E9C0143}"/>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3" name="Group 162">
                <a:extLst>
                  <a:ext uri="{FF2B5EF4-FFF2-40B4-BE49-F238E27FC236}">
                    <a16:creationId xmlns:a16="http://schemas.microsoft.com/office/drawing/2014/main" id="{6388591E-EBA7-5945-8F23-9A7F00B90706}"/>
                  </a:ext>
                </a:extLst>
              </p:cNvPr>
              <p:cNvGrpSpPr>
                <a:grpSpLocks noChangeAspect="1"/>
              </p:cNvGrpSpPr>
              <p:nvPr userDrawn="1"/>
            </p:nvGrpSpPr>
            <p:grpSpPr>
              <a:xfrm rot="16200000">
                <a:off x="1409871" y="5839091"/>
                <a:ext cx="432000" cy="216000"/>
                <a:chOff x="4373058" y="4190495"/>
                <a:chExt cx="930780" cy="465390"/>
              </a:xfrm>
            </p:grpSpPr>
            <p:sp>
              <p:nvSpPr>
                <p:cNvPr id="164" name="Delay 163">
                  <a:extLst>
                    <a:ext uri="{FF2B5EF4-FFF2-40B4-BE49-F238E27FC236}">
                      <a16:creationId xmlns:a16="http://schemas.microsoft.com/office/drawing/2014/main" id="{801B01FB-FE60-8942-9DD2-661D45593CF9}"/>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Delay 164">
                  <a:extLst>
                    <a:ext uri="{FF2B5EF4-FFF2-40B4-BE49-F238E27FC236}">
                      <a16:creationId xmlns:a16="http://schemas.microsoft.com/office/drawing/2014/main" id="{7DA67E38-CE4E-7347-B8A8-5FA5300D4BC2}"/>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66" name="Group 165">
              <a:extLst>
                <a:ext uri="{FF2B5EF4-FFF2-40B4-BE49-F238E27FC236}">
                  <a16:creationId xmlns:a16="http://schemas.microsoft.com/office/drawing/2014/main" id="{380AF55D-5765-D043-937C-3D0663081FBB}"/>
                </a:ext>
              </a:extLst>
            </p:cNvPr>
            <p:cNvGrpSpPr/>
            <p:nvPr userDrawn="1"/>
          </p:nvGrpSpPr>
          <p:grpSpPr>
            <a:xfrm>
              <a:off x="2650981" y="3536950"/>
              <a:ext cx="432000" cy="2626141"/>
              <a:chOff x="803275" y="3536950"/>
              <a:chExt cx="432000" cy="2626141"/>
            </a:xfrm>
          </p:grpSpPr>
          <p:grpSp>
            <p:nvGrpSpPr>
              <p:cNvPr id="167" name="Group 166">
                <a:extLst>
                  <a:ext uri="{FF2B5EF4-FFF2-40B4-BE49-F238E27FC236}">
                    <a16:creationId xmlns:a16="http://schemas.microsoft.com/office/drawing/2014/main" id="{29B7E1AA-4476-1B4E-BE1D-7B3BCCBEAE89}"/>
                  </a:ext>
                </a:extLst>
              </p:cNvPr>
              <p:cNvGrpSpPr>
                <a:grpSpLocks noChangeAspect="1"/>
              </p:cNvGrpSpPr>
              <p:nvPr userDrawn="1"/>
            </p:nvGrpSpPr>
            <p:grpSpPr>
              <a:xfrm rot="10800000">
                <a:off x="803275" y="3536950"/>
                <a:ext cx="432000" cy="216000"/>
                <a:chOff x="4373058" y="4190495"/>
                <a:chExt cx="930780" cy="465390"/>
              </a:xfrm>
            </p:grpSpPr>
            <p:sp>
              <p:nvSpPr>
                <p:cNvPr id="180" name="Delay 179">
                  <a:extLst>
                    <a:ext uri="{FF2B5EF4-FFF2-40B4-BE49-F238E27FC236}">
                      <a16:creationId xmlns:a16="http://schemas.microsoft.com/office/drawing/2014/main" id="{61396B07-ED0A-014F-B92D-D77D73E363E4}"/>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Delay 180">
                  <a:extLst>
                    <a:ext uri="{FF2B5EF4-FFF2-40B4-BE49-F238E27FC236}">
                      <a16:creationId xmlns:a16="http://schemas.microsoft.com/office/drawing/2014/main" id="{20087B50-2F09-0248-A003-8082A137870F}"/>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8" name="Group 167">
                <a:extLst>
                  <a:ext uri="{FF2B5EF4-FFF2-40B4-BE49-F238E27FC236}">
                    <a16:creationId xmlns:a16="http://schemas.microsoft.com/office/drawing/2014/main" id="{9C5E63AE-0780-4442-873D-6A63376A64FF}"/>
                  </a:ext>
                </a:extLst>
              </p:cNvPr>
              <p:cNvGrpSpPr>
                <a:grpSpLocks noChangeAspect="1"/>
              </p:cNvGrpSpPr>
              <p:nvPr userDrawn="1"/>
            </p:nvGrpSpPr>
            <p:grpSpPr>
              <a:xfrm rot="16200000">
                <a:off x="803275" y="4139485"/>
                <a:ext cx="432000" cy="216000"/>
                <a:chOff x="4373058" y="4190495"/>
                <a:chExt cx="930780" cy="465390"/>
              </a:xfrm>
            </p:grpSpPr>
            <p:sp>
              <p:nvSpPr>
                <p:cNvPr id="178" name="Delay 177">
                  <a:extLst>
                    <a:ext uri="{FF2B5EF4-FFF2-40B4-BE49-F238E27FC236}">
                      <a16:creationId xmlns:a16="http://schemas.microsoft.com/office/drawing/2014/main" id="{F3F2E51A-E5C0-7C42-8B25-50E7B03E4FA8}"/>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Delay 178">
                  <a:extLst>
                    <a:ext uri="{FF2B5EF4-FFF2-40B4-BE49-F238E27FC236}">
                      <a16:creationId xmlns:a16="http://schemas.microsoft.com/office/drawing/2014/main" id="{F4A9F9AB-C99A-3149-A101-596EB10E0DB0}"/>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9" name="Group 168">
                <a:extLst>
                  <a:ext uri="{FF2B5EF4-FFF2-40B4-BE49-F238E27FC236}">
                    <a16:creationId xmlns:a16="http://schemas.microsoft.com/office/drawing/2014/main" id="{7B8AE377-519D-B947-B3A5-356073163442}"/>
                  </a:ext>
                </a:extLst>
              </p:cNvPr>
              <p:cNvGrpSpPr>
                <a:grpSpLocks noChangeAspect="1"/>
              </p:cNvGrpSpPr>
              <p:nvPr userDrawn="1"/>
            </p:nvGrpSpPr>
            <p:grpSpPr>
              <a:xfrm rot="10800000">
                <a:off x="803275" y="4742020"/>
                <a:ext cx="432000" cy="216000"/>
                <a:chOff x="4373058" y="4190495"/>
                <a:chExt cx="930780" cy="465390"/>
              </a:xfrm>
            </p:grpSpPr>
            <p:sp>
              <p:nvSpPr>
                <p:cNvPr id="176" name="Delay 175">
                  <a:extLst>
                    <a:ext uri="{FF2B5EF4-FFF2-40B4-BE49-F238E27FC236}">
                      <a16:creationId xmlns:a16="http://schemas.microsoft.com/office/drawing/2014/main" id="{CA4AB37B-494C-054E-A6F8-FBE3FAE17BFB}"/>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Delay 176">
                  <a:extLst>
                    <a:ext uri="{FF2B5EF4-FFF2-40B4-BE49-F238E27FC236}">
                      <a16:creationId xmlns:a16="http://schemas.microsoft.com/office/drawing/2014/main" id="{C1876E56-B95C-4243-BF12-DFB4FCBC5779}"/>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0" name="Group 169">
                <a:extLst>
                  <a:ext uri="{FF2B5EF4-FFF2-40B4-BE49-F238E27FC236}">
                    <a16:creationId xmlns:a16="http://schemas.microsoft.com/office/drawing/2014/main" id="{23EBA99A-ACA3-D243-89B2-F5B62C45F2FB}"/>
                  </a:ext>
                </a:extLst>
              </p:cNvPr>
              <p:cNvGrpSpPr>
                <a:grpSpLocks noChangeAspect="1"/>
              </p:cNvGrpSpPr>
              <p:nvPr userDrawn="1"/>
            </p:nvGrpSpPr>
            <p:grpSpPr>
              <a:xfrm rot="16200000">
                <a:off x="803275" y="5344555"/>
                <a:ext cx="432000" cy="216000"/>
                <a:chOff x="4373058" y="4190495"/>
                <a:chExt cx="930780" cy="465390"/>
              </a:xfrm>
            </p:grpSpPr>
            <p:sp>
              <p:nvSpPr>
                <p:cNvPr id="174" name="Delay 173">
                  <a:extLst>
                    <a:ext uri="{FF2B5EF4-FFF2-40B4-BE49-F238E27FC236}">
                      <a16:creationId xmlns:a16="http://schemas.microsoft.com/office/drawing/2014/main" id="{81C06C0D-B0AE-9D42-B49E-BB3123713426}"/>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Delay 174">
                  <a:extLst>
                    <a:ext uri="{FF2B5EF4-FFF2-40B4-BE49-F238E27FC236}">
                      <a16:creationId xmlns:a16="http://schemas.microsoft.com/office/drawing/2014/main" id="{7A10E200-BCC5-4A4C-BF81-A6E90A8F83C8}"/>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1" name="Group 170">
                <a:extLst>
                  <a:ext uri="{FF2B5EF4-FFF2-40B4-BE49-F238E27FC236}">
                    <a16:creationId xmlns:a16="http://schemas.microsoft.com/office/drawing/2014/main" id="{3FEA665A-11FD-F345-97D2-47495C21C84C}"/>
                  </a:ext>
                </a:extLst>
              </p:cNvPr>
              <p:cNvGrpSpPr>
                <a:grpSpLocks noChangeAspect="1"/>
              </p:cNvGrpSpPr>
              <p:nvPr userDrawn="1"/>
            </p:nvGrpSpPr>
            <p:grpSpPr>
              <a:xfrm rot="10800000">
                <a:off x="803275" y="5947091"/>
                <a:ext cx="432000" cy="216000"/>
                <a:chOff x="4373058" y="4190495"/>
                <a:chExt cx="930780" cy="465390"/>
              </a:xfrm>
            </p:grpSpPr>
            <p:sp>
              <p:nvSpPr>
                <p:cNvPr id="172" name="Delay 171">
                  <a:extLst>
                    <a:ext uri="{FF2B5EF4-FFF2-40B4-BE49-F238E27FC236}">
                      <a16:creationId xmlns:a16="http://schemas.microsoft.com/office/drawing/2014/main" id="{AB6F1BBC-6463-CD41-9ED9-2CABB5A86B89}"/>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Delay 172">
                  <a:extLst>
                    <a:ext uri="{FF2B5EF4-FFF2-40B4-BE49-F238E27FC236}">
                      <a16:creationId xmlns:a16="http://schemas.microsoft.com/office/drawing/2014/main" id="{0DA34BBF-53A5-CA41-8715-98571F3CFE91}"/>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82" name="Group 181">
              <a:extLst>
                <a:ext uri="{FF2B5EF4-FFF2-40B4-BE49-F238E27FC236}">
                  <a16:creationId xmlns:a16="http://schemas.microsoft.com/office/drawing/2014/main" id="{EAE7EEC1-1124-2F47-A0D3-2EE2D242F573}"/>
                </a:ext>
              </a:extLst>
            </p:cNvPr>
            <p:cNvGrpSpPr/>
            <p:nvPr userDrawn="1"/>
          </p:nvGrpSpPr>
          <p:grpSpPr>
            <a:xfrm>
              <a:off x="3574834" y="3536950"/>
              <a:ext cx="432000" cy="2626141"/>
              <a:chOff x="1409871" y="3536950"/>
              <a:chExt cx="432000" cy="2626141"/>
            </a:xfrm>
          </p:grpSpPr>
          <p:grpSp>
            <p:nvGrpSpPr>
              <p:cNvPr id="183" name="Group 182">
                <a:extLst>
                  <a:ext uri="{FF2B5EF4-FFF2-40B4-BE49-F238E27FC236}">
                    <a16:creationId xmlns:a16="http://schemas.microsoft.com/office/drawing/2014/main" id="{FD8069D6-E840-5E4B-B26A-8F0BC20B1166}"/>
                  </a:ext>
                </a:extLst>
              </p:cNvPr>
              <p:cNvGrpSpPr>
                <a:grpSpLocks noChangeAspect="1"/>
              </p:cNvGrpSpPr>
              <p:nvPr userDrawn="1"/>
            </p:nvGrpSpPr>
            <p:grpSpPr>
              <a:xfrm rot="16200000">
                <a:off x="1409871" y="3644950"/>
                <a:ext cx="432000" cy="216000"/>
                <a:chOff x="4373058" y="4190495"/>
                <a:chExt cx="930780" cy="465390"/>
              </a:xfrm>
            </p:grpSpPr>
            <p:sp>
              <p:nvSpPr>
                <p:cNvPr id="196" name="Delay 195">
                  <a:extLst>
                    <a:ext uri="{FF2B5EF4-FFF2-40B4-BE49-F238E27FC236}">
                      <a16:creationId xmlns:a16="http://schemas.microsoft.com/office/drawing/2014/main" id="{1C467DA8-5B88-7747-8EFA-44AA90062412}"/>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Delay 196">
                  <a:extLst>
                    <a:ext uri="{FF2B5EF4-FFF2-40B4-BE49-F238E27FC236}">
                      <a16:creationId xmlns:a16="http://schemas.microsoft.com/office/drawing/2014/main" id="{D1B0D34D-393E-DE4F-946B-CA5BC64A91D4}"/>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D53EF359-A5E3-7744-9CE2-7D8D61BBDA7B}"/>
                  </a:ext>
                </a:extLst>
              </p:cNvPr>
              <p:cNvGrpSpPr>
                <a:grpSpLocks noChangeAspect="1"/>
              </p:cNvGrpSpPr>
              <p:nvPr userDrawn="1"/>
            </p:nvGrpSpPr>
            <p:grpSpPr>
              <a:xfrm rot="10800000">
                <a:off x="1409871" y="4193485"/>
                <a:ext cx="432000" cy="216000"/>
                <a:chOff x="4373058" y="4190495"/>
                <a:chExt cx="930780" cy="465390"/>
              </a:xfrm>
            </p:grpSpPr>
            <p:sp>
              <p:nvSpPr>
                <p:cNvPr id="194" name="Delay 193">
                  <a:extLst>
                    <a:ext uri="{FF2B5EF4-FFF2-40B4-BE49-F238E27FC236}">
                      <a16:creationId xmlns:a16="http://schemas.microsoft.com/office/drawing/2014/main" id="{2DFB65CB-B8E3-2A47-9195-31A86E129725}"/>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Delay 194">
                  <a:extLst>
                    <a:ext uri="{FF2B5EF4-FFF2-40B4-BE49-F238E27FC236}">
                      <a16:creationId xmlns:a16="http://schemas.microsoft.com/office/drawing/2014/main" id="{45759CD1-73A7-994A-B881-F40330AABF6A}"/>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CDF0685B-3225-FB4E-8B5E-C8DEF147E514}"/>
                  </a:ext>
                </a:extLst>
              </p:cNvPr>
              <p:cNvGrpSpPr>
                <a:grpSpLocks noChangeAspect="1"/>
              </p:cNvGrpSpPr>
              <p:nvPr userDrawn="1"/>
            </p:nvGrpSpPr>
            <p:grpSpPr>
              <a:xfrm rot="16200000">
                <a:off x="1409871" y="4742020"/>
                <a:ext cx="432000" cy="216000"/>
                <a:chOff x="4373058" y="4190495"/>
                <a:chExt cx="930780" cy="465390"/>
              </a:xfrm>
            </p:grpSpPr>
            <p:sp>
              <p:nvSpPr>
                <p:cNvPr id="192" name="Delay 191">
                  <a:extLst>
                    <a:ext uri="{FF2B5EF4-FFF2-40B4-BE49-F238E27FC236}">
                      <a16:creationId xmlns:a16="http://schemas.microsoft.com/office/drawing/2014/main" id="{EE18D0D3-17A4-BF4C-B663-06B4FB046EC8}"/>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Delay 192">
                  <a:extLst>
                    <a:ext uri="{FF2B5EF4-FFF2-40B4-BE49-F238E27FC236}">
                      <a16:creationId xmlns:a16="http://schemas.microsoft.com/office/drawing/2014/main" id="{BBA8ABE9-B0A3-A245-9145-AF1064CEBECF}"/>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312FF7D5-B17C-9942-9908-167DB65F351A}"/>
                  </a:ext>
                </a:extLst>
              </p:cNvPr>
              <p:cNvGrpSpPr>
                <a:grpSpLocks noChangeAspect="1"/>
              </p:cNvGrpSpPr>
              <p:nvPr userDrawn="1"/>
            </p:nvGrpSpPr>
            <p:grpSpPr>
              <a:xfrm rot="10800000">
                <a:off x="1409871" y="5290555"/>
                <a:ext cx="432000" cy="216000"/>
                <a:chOff x="4373058" y="4190495"/>
                <a:chExt cx="930780" cy="465390"/>
              </a:xfrm>
            </p:grpSpPr>
            <p:sp>
              <p:nvSpPr>
                <p:cNvPr id="190" name="Delay 189">
                  <a:extLst>
                    <a:ext uri="{FF2B5EF4-FFF2-40B4-BE49-F238E27FC236}">
                      <a16:creationId xmlns:a16="http://schemas.microsoft.com/office/drawing/2014/main" id="{42E7EF9B-3714-5948-B06C-FB983E7AD05C}"/>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Delay 190">
                  <a:extLst>
                    <a:ext uri="{FF2B5EF4-FFF2-40B4-BE49-F238E27FC236}">
                      <a16:creationId xmlns:a16="http://schemas.microsoft.com/office/drawing/2014/main" id="{0CF74F6F-9098-2147-A993-9A44E128FFE4}"/>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099B619F-1753-9044-8C42-1DD4FB328EA0}"/>
                  </a:ext>
                </a:extLst>
              </p:cNvPr>
              <p:cNvGrpSpPr>
                <a:grpSpLocks noChangeAspect="1"/>
              </p:cNvGrpSpPr>
              <p:nvPr userDrawn="1"/>
            </p:nvGrpSpPr>
            <p:grpSpPr>
              <a:xfrm rot="16200000">
                <a:off x="1409871" y="5839091"/>
                <a:ext cx="432000" cy="216000"/>
                <a:chOff x="4373058" y="4190495"/>
                <a:chExt cx="930780" cy="465390"/>
              </a:xfrm>
            </p:grpSpPr>
            <p:sp>
              <p:nvSpPr>
                <p:cNvPr id="188" name="Delay 187">
                  <a:extLst>
                    <a:ext uri="{FF2B5EF4-FFF2-40B4-BE49-F238E27FC236}">
                      <a16:creationId xmlns:a16="http://schemas.microsoft.com/office/drawing/2014/main" id="{45E2A98F-A088-BC44-8F9F-9758198B5F15}"/>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Delay 188">
                  <a:extLst>
                    <a:ext uri="{FF2B5EF4-FFF2-40B4-BE49-F238E27FC236}">
                      <a16:creationId xmlns:a16="http://schemas.microsoft.com/office/drawing/2014/main" id="{F244C04F-AB7D-164A-A222-F3403B074540}"/>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98" name="Group 197">
              <a:extLst>
                <a:ext uri="{FF2B5EF4-FFF2-40B4-BE49-F238E27FC236}">
                  <a16:creationId xmlns:a16="http://schemas.microsoft.com/office/drawing/2014/main" id="{0DF4A815-06AD-C948-A31C-305C1596EE20}"/>
                </a:ext>
              </a:extLst>
            </p:cNvPr>
            <p:cNvGrpSpPr/>
            <p:nvPr userDrawn="1"/>
          </p:nvGrpSpPr>
          <p:grpSpPr>
            <a:xfrm>
              <a:off x="4498687" y="3536950"/>
              <a:ext cx="432000" cy="2626141"/>
              <a:chOff x="803275" y="3536950"/>
              <a:chExt cx="432000" cy="2626141"/>
            </a:xfrm>
          </p:grpSpPr>
          <p:grpSp>
            <p:nvGrpSpPr>
              <p:cNvPr id="199" name="Group 198">
                <a:extLst>
                  <a:ext uri="{FF2B5EF4-FFF2-40B4-BE49-F238E27FC236}">
                    <a16:creationId xmlns:a16="http://schemas.microsoft.com/office/drawing/2014/main" id="{F5CDA2D8-3346-3148-A597-24E31537DFBA}"/>
                  </a:ext>
                </a:extLst>
              </p:cNvPr>
              <p:cNvGrpSpPr>
                <a:grpSpLocks noChangeAspect="1"/>
              </p:cNvGrpSpPr>
              <p:nvPr userDrawn="1"/>
            </p:nvGrpSpPr>
            <p:grpSpPr>
              <a:xfrm rot="10800000">
                <a:off x="803275" y="3536950"/>
                <a:ext cx="432000" cy="216000"/>
                <a:chOff x="4373058" y="4190495"/>
                <a:chExt cx="930780" cy="465390"/>
              </a:xfrm>
            </p:grpSpPr>
            <p:sp>
              <p:nvSpPr>
                <p:cNvPr id="212" name="Delay 211">
                  <a:extLst>
                    <a:ext uri="{FF2B5EF4-FFF2-40B4-BE49-F238E27FC236}">
                      <a16:creationId xmlns:a16="http://schemas.microsoft.com/office/drawing/2014/main" id="{91FE651C-4C5A-6F46-A855-D1AA5CD7AEDF}"/>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Delay 212">
                  <a:extLst>
                    <a:ext uri="{FF2B5EF4-FFF2-40B4-BE49-F238E27FC236}">
                      <a16:creationId xmlns:a16="http://schemas.microsoft.com/office/drawing/2014/main" id="{8AE986C7-6C40-444E-971E-E1EFFC1EED4B}"/>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0" name="Group 199">
                <a:extLst>
                  <a:ext uri="{FF2B5EF4-FFF2-40B4-BE49-F238E27FC236}">
                    <a16:creationId xmlns:a16="http://schemas.microsoft.com/office/drawing/2014/main" id="{E1DCFD17-D3AC-DC46-BD08-44FAE2813D1C}"/>
                  </a:ext>
                </a:extLst>
              </p:cNvPr>
              <p:cNvGrpSpPr>
                <a:grpSpLocks noChangeAspect="1"/>
              </p:cNvGrpSpPr>
              <p:nvPr userDrawn="1"/>
            </p:nvGrpSpPr>
            <p:grpSpPr>
              <a:xfrm rot="16200000">
                <a:off x="803275" y="4139485"/>
                <a:ext cx="432000" cy="216000"/>
                <a:chOff x="4373058" y="4190495"/>
                <a:chExt cx="930780" cy="465390"/>
              </a:xfrm>
            </p:grpSpPr>
            <p:sp>
              <p:nvSpPr>
                <p:cNvPr id="210" name="Delay 209">
                  <a:extLst>
                    <a:ext uri="{FF2B5EF4-FFF2-40B4-BE49-F238E27FC236}">
                      <a16:creationId xmlns:a16="http://schemas.microsoft.com/office/drawing/2014/main" id="{CBF0BA8C-84D8-4B40-84DB-C0687308F334}"/>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Delay 210">
                  <a:extLst>
                    <a:ext uri="{FF2B5EF4-FFF2-40B4-BE49-F238E27FC236}">
                      <a16:creationId xmlns:a16="http://schemas.microsoft.com/office/drawing/2014/main" id="{E930BD67-5816-CF40-8255-D66BAC4F3EB7}"/>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1" name="Group 200">
                <a:extLst>
                  <a:ext uri="{FF2B5EF4-FFF2-40B4-BE49-F238E27FC236}">
                    <a16:creationId xmlns:a16="http://schemas.microsoft.com/office/drawing/2014/main" id="{DA6D1B8D-0F5A-E643-9C0C-C1373DF9FAE3}"/>
                  </a:ext>
                </a:extLst>
              </p:cNvPr>
              <p:cNvGrpSpPr>
                <a:grpSpLocks noChangeAspect="1"/>
              </p:cNvGrpSpPr>
              <p:nvPr userDrawn="1"/>
            </p:nvGrpSpPr>
            <p:grpSpPr>
              <a:xfrm rot="10800000">
                <a:off x="803275" y="4742020"/>
                <a:ext cx="432000" cy="216000"/>
                <a:chOff x="4373058" y="4190495"/>
                <a:chExt cx="930780" cy="465390"/>
              </a:xfrm>
            </p:grpSpPr>
            <p:sp>
              <p:nvSpPr>
                <p:cNvPr id="208" name="Delay 207">
                  <a:extLst>
                    <a:ext uri="{FF2B5EF4-FFF2-40B4-BE49-F238E27FC236}">
                      <a16:creationId xmlns:a16="http://schemas.microsoft.com/office/drawing/2014/main" id="{39E618AF-86C5-6F40-B9DC-243E139E4932}"/>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Delay 208">
                  <a:extLst>
                    <a:ext uri="{FF2B5EF4-FFF2-40B4-BE49-F238E27FC236}">
                      <a16:creationId xmlns:a16="http://schemas.microsoft.com/office/drawing/2014/main" id="{7E8697DE-0026-384C-9065-31697F9EE92A}"/>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2" name="Group 201">
                <a:extLst>
                  <a:ext uri="{FF2B5EF4-FFF2-40B4-BE49-F238E27FC236}">
                    <a16:creationId xmlns:a16="http://schemas.microsoft.com/office/drawing/2014/main" id="{C31D38B3-D542-F047-AA4C-E3281BBE7A6F}"/>
                  </a:ext>
                </a:extLst>
              </p:cNvPr>
              <p:cNvGrpSpPr>
                <a:grpSpLocks noChangeAspect="1"/>
              </p:cNvGrpSpPr>
              <p:nvPr userDrawn="1"/>
            </p:nvGrpSpPr>
            <p:grpSpPr>
              <a:xfrm rot="16200000">
                <a:off x="803275" y="5344555"/>
                <a:ext cx="432000" cy="216000"/>
                <a:chOff x="4373058" y="4190495"/>
                <a:chExt cx="930780" cy="465390"/>
              </a:xfrm>
            </p:grpSpPr>
            <p:sp>
              <p:nvSpPr>
                <p:cNvPr id="206" name="Delay 205">
                  <a:extLst>
                    <a:ext uri="{FF2B5EF4-FFF2-40B4-BE49-F238E27FC236}">
                      <a16:creationId xmlns:a16="http://schemas.microsoft.com/office/drawing/2014/main" id="{5752898E-5DF1-914F-A022-12A37835192E}"/>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Delay 206">
                  <a:extLst>
                    <a:ext uri="{FF2B5EF4-FFF2-40B4-BE49-F238E27FC236}">
                      <a16:creationId xmlns:a16="http://schemas.microsoft.com/office/drawing/2014/main" id="{E928C544-E219-3F48-91F4-F6998811B367}"/>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9B7DE180-CBEF-AD4D-B8E3-21109E57F5BE}"/>
                  </a:ext>
                </a:extLst>
              </p:cNvPr>
              <p:cNvGrpSpPr>
                <a:grpSpLocks noChangeAspect="1"/>
              </p:cNvGrpSpPr>
              <p:nvPr userDrawn="1"/>
            </p:nvGrpSpPr>
            <p:grpSpPr>
              <a:xfrm rot="10800000">
                <a:off x="803275" y="5947091"/>
                <a:ext cx="432000" cy="216000"/>
                <a:chOff x="4373058" y="4190495"/>
                <a:chExt cx="930780" cy="465390"/>
              </a:xfrm>
            </p:grpSpPr>
            <p:sp>
              <p:nvSpPr>
                <p:cNvPr id="204" name="Delay 203">
                  <a:extLst>
                    <a:ext uri="{FF2B5EF4-FFF2-40B4-BE49-F238E27FC236}">
                      <a16:creationId xmlns:a16="http://schemas.microsoft.com/office/drawing/2014/main" id="{810CFC68-748D-3D48-896B-F9E79B8F19EE}"/>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Delay 204">
                  <a:extLst>
                    <a:ext uri="{FF2B5EF4-FFF2-40B4-BE49-F238E27FC236}">
                      <a16:creationId xmlns:a16="http://schemas.microsoft.com/office/drawing/2014/main" id="{8550B1FA-D3BE-8547-ADDB-E8ADD8E09078}"/>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14" name="Group 213">
              <a:extLst>
                <a:ext uri="{FF2B5EF4-FFF2-40B4-BE49-F238E27FC236}">
                  <a16:creationId xmlns:a16="http://schemas.microsoft.com/office/drawing/2014/main" id="{FD0BBE76-4FBD-124A-9898-E4283A8036AC}"/>
                </a:ext>
              </a:extLst>
            </p:cNvPr>
            <p:cNvGrpSpPr/>
            <p:nvPr userDrawn="1"/>
          </p:nvGrpSpPr>
          <p:grpSpPr>
            <a:xfrm>
              <a:off x="5422540" y="3536950"/>
              <a:ext cx="432000" cy="2626141"/>
              <a:chOff x="1409871" y="3536950"/>
              <a:chExt cx="432000" cy="2626141"/>
            </a:xfrm>
          </p:grpSpPr>
          <p:grpSp>
            <p:nvGrpSpPr>
              <p:cNvPr id="215" name="Group 214">
                <a:extLst>
                  <a:ext uri="{FF2B5EF4-FFF2-40B4-BE49-F238E27FC236}">
                    <a16:creationId xmlns:a16="http://schemas.microsoft.com/office/drawing/2014/main" id="{8A647627-B61F-4341-B2B7-2A194635D6BC}"/>
                  </a:ext>
                </a:extLst>
              </p:cNvPr>
              <p:cNvGrpSpPr>
                <a:grpSpLocks noChangeAspect="1"/>
              </p:cNvGrpSpPr>
              <p:nvPr userDrawn="1"/>
            </p:nvGrpSpPr>
            <p:grpSpPr>
              <a:xfrm rot="16200000">
                <a:off x="1409871" y="3644950"/>
                <a:ext cx="432000" cy="216000"/>
                <a:chOff x="4373058" y="4190495"/>
                <a:chExt cx="930780" cy="465390"/>
              </a:xfrm>
            </p:grpSpPr>
            <p:sp>
              <p:nvSpPr>
                <p:cNvPr id="228" name="Delay 227">
                  <a:extLst>
                    <a:ext uri="{FF2B5EF4-FFF2-40B4-BE49-F238E27FC236}">
                      <a16:creationId xmlns:a16="http://schemas.microsoft.com/office/drawing/2014/main" id="{18F8063E-9048-0740-8E06-7EE8A74FB21D}"/>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Delay 228">
                  <a:extLst>
                    <a:ext uri="{FF2B5EF4-FFF2-40B4-BE49-F238E27FC236}">
                      <a16:creationId xmlns:a16="http://schemas.microsoft.com/office/drawing/2014/main" id="{D44D8E2D-1A12-AA40-8030-D9FAFE74F6B0}"/>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6" name="Group 215">
                <a:extLst>
                  <a:ext uri="{FF2B5EF4-FFF2-40B4-BE49-F238E27FC236}">
                    <a16:creationId xmlns:a16="http://schemas.microsoft.com/office/drawing/2014/main" id="{18D50184-C98D-914E-8E4A-0DAB086C983B}"/>
                  </a:ext>
                </a:extLst>
              </p:cNvPr>
              <p:cNvGrpSpPr>
                <a:grpSpLocks noChangeAspect="1"/>
              </p:cNvGrpSpPr>
              <p:nvPr userDrawn="1"/>
            </p:nvGrpSpPr>
            <p:grpSpPr>
              <a:xfrm rot="10800000">
                <a:off x="1409871" y="4193485"/>
                <a:ext cx="432000" cy="216000"/>
                <a:chOff x="4373058" y="4190495"/>
                <a:chExt cx="930780" cy="465390"/>
              </a:xfrm>
            </p:grpSpPr>
            <p:sp>
              <p:nvSpPr>
                <p:cNvPr id="226" name="Delay 225">
                  <a:extLst>
                    <a:ext uri="{FF2B5EF4-FFF2-40B4-BE49-F238E27FC236}">
                      <a16:creationId xmlns:a16="http://schemas.microsoft.com/office/drawing/2014/main" id="{41E9D599-4F85-0644-B544-F41A4099FC1D}"/>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Delay 226">
                  <a:extLst>
                    <a:ext uri="{FF2B5EF4-FFF2-40B4-BE49-F238E27FC236}">
                      <a16:creationId xmlns:a16="http://schemas.microsoft.com/office/drawing/2014/main" id="{DAD3DF21-F76F-E54D-BA8A-AB587219CE17}"/>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7" name="Group 216">
                <a:extLst>
                  <a:ext uri="{FF2B5EF4-FFF2-40B4-BE49-F238E27FC236}">
                    <a16:creationId xmlns:a16="http://schemas.microsoft.com/office/drawing/2014/main" id="{BC57B677-4230-FC46-AEFE-81447879437C}"/>
                  </a:ext>
                </a:extLst>
              </p:cNvPr>
              <p:cNvGrpSpPr>
                <a:grpSpLocks noChangeAspect="1"/>
              </p:cNvGrpSpPr>
              <p:nvPr userDrawn="1"/>
            </p:nvGrpSpPr>
            <p:grpSpPr>
              <a:xfrm rot="16200000">
                <a:off x="1409871" y="4742020"/>
                <a:ext cx="432000" cy="216000"/>
                <a:chOff x="4373058" y="4190495"/>
                <a:chExt cx="930780" cy="465390"/>
              </a:xfrm>
            </p:grpSpPr>
            <p:sp>
              <p:nvSpPr>
                <p:cNvPr id="224" name="Delay 223">
                  <a:extLst>
                    <a:ext uri="{FF2B5EF4-FFF2-40B4-BE49-F238E27FC236}">
                      <a16:creationId xmlns:a16="http://schemas.microsoft.com/office/drawing/2014/main" id="{581244B9-CA15-0D4B-BCB6-06779D88F5BB}"/>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Delay 224">
                  <a:extLst>
                    <a:ext uri="{FF2B5EF4-FFF2-40B4-BE49-F238E27FC236}">
                      <a16:creationId xmlns:a16="http://schemas.microsoft.com/office/drawing/2014/main" id="{4A049CE3-34DE-8048-8888-D03044F05473}"/>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8" name="Group 217">
                <a:extLst>
                  <a:ext uri="{FF2B5EF4-FFF2-40B4-BE49-F238E27FC236}">
                    <a16:creationId xmlns:a16="http://schemas.microsoft.com/office/drawing/2014/main" id="{55E4962F-0317-044F-83AD-2354D0A01AE4}"/>
                  </a:ext>
                </a:extLst>
              </p:cNvPr>
              <p:cNvGrpSpPr>
                <a:grpSpLocks noChangeAspect="1"/>
              </p:cNvGrpSpPr>
              <p:nvPr userDrawn="1"/>
            </p:nvGrpSpPr>
            <p:grpSpPr>
              <a:xfrm rot="10800000">
                <a:off x="1409871" y="5290555"/>
                <a:ext cx="432000" cy="216000"/>
                <a:chOff x="4373058" y="4190495"/>
                <a:chExt cx="930780" cy="465390"/>
              </a:xfrm>
            </p:grpSpPr>
            <p:sp>
              <p:nvSpPr>
                <p:cNvPr id="222" name="Delay 221">
                  <a:extLst>
                    <a:ext uri="{FF2B5EF4-FFF2-40B4-BE49-F238E27FC236}">
                      <a16:creationId xmlns:a16="http://schemas.microsoft.com/office/drawing/2014/main" id="{CE172993-1C48-A84B-9C69-B70B48DE560C}"/>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Delay 222">
                  <a:extLst>
                    <a:ext uri="{FF2B5EF4-FFF2-40B4-BE49-F238E27FC236}">
                      <a16:creationId xmlns:a16="http://schemas.microsoft.com/office/drawing/2014/main" id="{9C879CA7-400C-3145-B276-681A1CE96623}"/>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9" name="Group 218">
                <a:extLst>
                  <a:ext uri="{FF2B5EF4-FFF2-40B4-BE49-F238E27FC236}">
                    <a16:creationId xmlns:a16="http://schemas.microsoft.com/office/drawing/2014/main" id="{4B4B143C-54D0-D544-A2D1-6DA300B314BA}"/>
                  </a:ext>
                </a:extLst>
              </p:cNvPr>
              <p:cNvGrpSpPr>
                <a:grpSpLocks noChangeAspect="1"/>
              </p:cNvGrpSpPr>
              <p:nvPr userDrawn="1"/>
            </p:nvGrpSpPr>
            <p:grpSpPr>
              <a:xfrm rot="16200000">
                <a:off x="1409871" y="5839091"/>
                <a:ext cx="432000" cy="216000"/>
                <a:chOff x="4373058" y="4190495"/>
                <a:chExt cx="930780" cy="465390"/>
              </a:xfrm>
            </p:grpSpPr>
            <p:sp>
              <p:nvSpPr>
                <p:cNvPr id="220" name="Delay 219">
                  <a:extLst>
                    <a:ext uri="{FF2B5EF4-FFF2-40B4-BE49-F238E27FC236}">
                      <a16:creationId xmlns:a16="http://schemas.microsoft.com/office/drawing/2014/main" id="{AEE5BFC3-4C8B-7146-B465-0A5E9B27176F}"/>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Delay 220">
                  <a:extLst>
                    <a:ext uri="{FF2B5EF4-FFF2-40B4-BE49-F238E27FC236}">
                      <a16:creationId xmlns:a16="http://schemas.microsoft.com/office/drawing/2014/main" id="{C3256C21-B723-DE47-8F3E-0C80C5AAD627}"/>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0" name="Group 229">
              <a:extLst>
                <a:ext uri="{FF2B5EF4-FFF2-40B4-BE49-F238E27FC236}">
                  <a16:creationId xmlns:a16="http://schemas.microsoft.com/office/drawing/2014/main" id="{4AF9B552-BF7E-A24A-A46C-322906224448}"/>
                </a:ext>
              </a:extLst>
            </p:cNvPr>
            <p:cNvGrpSpPr/>
            <p:nvPr userDrawn="1"/>
          </p:nvGrpSpPr>
          <p:grpSpPr>
            <a:xfrm>
              <a:off x="6346393" y="3536950"/>
              <a:ext cx="432000" cy="2626141"/>
              <a:chOff x="803275" y="3536950"/>
              <a:chExt cx="432000" cy="2626141"/>
            </a:xfrm>
          </p:grpSpPr>
          <p:grpSp>
            <p:nvGrpSpPr>
              <p:cNvPr id="231" name="Group 230">
                <a:extLst>
                  <a:ext uri="{FF2B5EF4-FFF2-40B4-BE49-F238E27FC236}">
                    <a16:creationId xmlns:a16="http://schemas.microsoft.com/office/drawing/2014/main" id="{34CA70B1-6B3C-2741-8E4B-9E7C65E45AC4}"/>
                  </a:ext>
                </a:extLst>
              </p:cNvPr>
              <p:cNvGrpSpPr>
                <a:grpSpLocks noChangeAspect="1"/>
              </p:cNvGrpSpPr>
              <p:nvPr userDrawn="1"/>
            </p:nvGrpSpPr>
            <p:grpSpPr>
              <a:xfrm rot="10800000">
                <a:off x="803275" y="3536950"/>
                <a:ext cx="432000" cy="216000"/>
                <a:chOff x="4373058" y="4190495"/>
                <a:chExt cx="930780" cy="465390"/>
              </a:xfrm>
            </p:grpSpPr>
            <p:sp>
              <p:nvSpPr>
                <p:cNvPr id="244" name="Delay 243">
                  <a:extLst>
                    <a:ext uri="{FF2B5EF4-FFF2-40B4-BE49-F238E27FC236}">
                      <a16:creationId xmlns:a16="http://schemas.microsoft.com/office/drawing/2014/main" id="{C125132C-6E22-4146-BBDF-9E178D9740C5}"/>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 name="Delay 244">
                  <a:extLst>
                    <a:ext uri="{FF2B5EF4-FFF2-40B4-BE49-F238E27FC236}">
                      <a16:creationId xmlns:a16="http://schemas.microsoft.com/office/drawing/2014/main" id="{B12A7838-9087-4841-92D2-72A5D72D50A1}"/>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2" name="Group 231">
                <a:extLst>
                  <a:ext uri="{FF2B5EF4-FFF2-40B4-BE49-F238E27FC236}">
                    <a16:creationId xmlns:a16="http://schemas.microsoft.com/office/drawing/2014/main" id="{178DF7AE-2347-484C-9973-1A8127D490E1}"/>
                  </a:ext>
                </a:extLst>
              </p:cNvPr>
              <p:cNvGrpSpPr>
                <a:grpSpLocks noChangeAspect="1"/>
              </p:cNvGrpSpPr>
              <p:nvPr userDrawn="1"/>
            </p:nvGrpSpPr>
            <p:grpSpPr>
              <a:xfrm rot="16200000">
                <a:off x="803275" y="4139485"/>
                <a:ext cx="432000" cy="216000"/>
                <a:chOff x="4373058" y="4190495"/>
                <a:chExt cx="930780" cy="465390"/>
              </a:xfrm>
            </p:grpSpPr>
            <p:sp>
              <p:nvSpPr>
                <p:cNvPr id="242" name="Delay 241">
                  <a:extLst>
                    <a:ext uri="{FF2B5EF4-FFF2-40B4-BE49-F238E27FC236}">
                      <a16:creationId xmlns:a16="http://schemas.microsoft.com/office/drawing/2014/main" id="{30B5F756-36EF-5943-91C1-E2EE2A928CFB}"/>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 name="Delay 242">
                  <a:extLst>
                    <a:ext uri="{FF2B5EF4-FFF2-40B4-BE49-F238E27FC236}">
                      <a16:creationId xmlns:a16="http://schemas.microsoft.com/office/drawing/2014/main" id="{D6964E4E-6F38-3246-9F4F-C642E4BD9A23}"/>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3" name="Group 232">
                <a:extLst>
                  <a:ext uri="{FF2B5EF4-FFF2-40B4-BE49-F238E27FC236}">
                    <a16:creationId xmlns:a16="http://schemas.microsoft.com/office/drawing/2014/main" id="{E34A32C5-EB4D-1F48-A477-723033F91F66}"/>
                  </a:ext>
                </a:extLst>
              </p:cNvPr>
              <p:cNvGrpSpPr>
                <a:grpSpLocks noChangeAspect="1"/>
              </p:cNvGrpSpPr>
              <p:nvPr userDrawn="1"/>
            </p:nvGrpSpPr>
            <p:grpSpPr>
              <a:xfrm rot="10800000">
                <a:off x="803275" y="4742020"/>
                <a:ext cx="432000" cy="216000"/>
                <a:chOff x="4373058" y="4190495"/>
                <a:chExt cx="930780" cy="465390"/>
              </a:xfrm>
            </p:grpSpPr>
            <p:sp>
              <p:nvSpPr>
                <p:cNvPr id="240" name="Delay 239">
                  <a:extLst>
                    <a:ext uri="{FF2B5EF4-FFF2-40B4-BE49-F238E27FC236}">
                      <a16:creationId xmlns:a16="http://schemas.microsoft.com/office/drawing/2014/main" id="{C8068256-3D83-1A49-AD5A-F8C30F6DF8CC}"/>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1" name="Delay 240">
                  <a:extLst>
                    <a:ext uri="{FF2B5EF4-FFF2-40B4-BE49-F238E27FC236}">
                      <a16:creationId xmlns:a16="http://schemas.microsoft.com/office/drawing/2014/main" id="{88312411-05B7-664F-8F6D-A0CE8C149253}"/>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4" name="Group 233">
                <a:extLst>
                  <a:ext uri="{FF2B5EF4-FFF2-40B4-BE49-F238E27FC236}">
                    <a16:creationId xmlns:a16="http://schemas.microsoft.com/office/drawing/2014/main" id="{8E46D447-5C59-C14C-89C6-8BEA3B1B6D1C}"/>
                  </a:ext>
                </a:extLst>
              </p:cNvPr>
              <p:cNvGrpSpPr>
                <a:grpSpLocks noChangeAspect="1"/>
              </p:cNvGrpSpPr>
              <p:nvPr userDrawn="1"/>
            </p:nvGrpSpPr>
            <p:grpSpPr>
              <a:xfrm rot="16200000">
                <a:off x="803275" y="5344555"/>
                <a:ext cx="432000" cy="216000"/>
                <a:chOff x="4373058" y="4190495"/>
                <a:chExt cx="930780" cy="465390"/>
              </a:xfrm>
            </p:grpSpPr>
            <p:sp>
              <p:nvSpPr>
                <p:cNvPr id="238" name="Delay 237">
                  <a:extLst>
                    <a:ext uri="{FF2B5EF4-FFF2-40B4-BE49-F238E27FC236}">
                      <a16:creationId xmlns:a16="http://schemas.microsoft.com/office/drawing/2014/main" id="{9F57C1E2-7830-AA43-BD2C-0EC696FBD755}"/>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Delay 238">
                  <a:extLst>
                    <a:ext uri="{FF2B5EF4-FFF2-40B4-BE49-F238E27FC236}">
                      <a16:creationId xmlns:a16="http://schemas.microsoft.com/office/drawing/2014/main" id="{887AC269-9DBD-7549-A08C-E4689C4E2E0F}"/>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5" name="Group 234">
                <a:extLst>
                  <a:ext uri="{FF2B5EF4-FFF2-40B4-BE49-F238E27FC236}">
                    <a16:creationId xmlns:a16="http://schemas.microsoft.com/office/drawing/2014/main" id="{CC4BFA6B-FD0B-8C49-B6B7-2EF5C505255B}"/>
                  </a:ext>
                </a:extLst>
              </p:cNvPr>
              <p:cNvGrpSpPr>
                <a:grpSpLocks noChangeAspect="1"/>
              </p:cNvGrpSpPr>
              <p:nvPr userDrawn="1"/>
            </p:nvGrpSpPr>
            <p:grpSpPr>
              <a:xfrm rot="10800000">
                <a:off x="803275" y="5947091"/>
                <a:ext cx="432000" cy="216000"/>
                <a:chOff x="4373058" y="4190495"/>
                <a:chExt cx="930780" cy="465390"/>
              </a:xfrm>
            </p:grpSpPr>
            <p:sp>
              <p:nvSpPr>
                <p:cNvPr id="236" name="Delay 235">
                  <a:extLst>
                    <a:ext uri="{FF2B5EF4-FFF2-40B4-BE49-F238E27FC236}">
                      <a16:creationId xmlns:a16="http://schemas.microsoft.com/office/drawing/2014/main" id="{A0628179-10EA-EF42-ABD8-1CF02D55FA7E}"/>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 name="Delay 236">
                  <a:extLst>
                    <a:ext uri="{FF2B5EF4-FFF2-40B4-BE49-F238E27FC236}">
                      <a16:creationId xmlns:a16="http://schemas.microsoft.com/office/drawing/2014/main" id="{EFD70CB3-51EB-2C4A-B929-D6EDF5BF5FD7}"/>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46" name="Group 245">
              <a:extLst>
                <a:ext uri="{FF2B5EF4-FFF2-40B4-BE49-F238E27FC236}">
                  <a16:creationId xmlns:a16="http://schemas.microsoft.com/office/drawing/2014/main" id="{E115EF29-31C0-CE4B-A030-95C967B0DAF8}"/>
                </a:ext>
              </a:extLst>
            </p:cNvPr>
            <p:cNvGrpSpPr/>
            <p:nvPr userDrawn="1"/>
          </p:nvGrpSpPr>
          <p:grpSpPr>
            <a:xfrm>
              <a:off x="7270246" y="3536950"/>
              <a:ext cx="432000" cy="2626141"/>
              <a:chOff x="1409871" y="3536950"/>
              <a:chExt cx="432000" cy="2626141"/>
            </a:xfrm>
          </p:grpSpPr>
          <p:grpSp>
            <p:nvGrpSpPr>
              <p:cNvPr id="247" name="Group 246">
                <a:extLst>
                  <a:ext uri="{FF2B5EF4-FFF2-40B4-BE49-F238E27FC236}">
                    <a16:creationId xmlns:a16="http://schemas.microsoft.com/office/drawing/2014/main" id="{E9603416-C3C1-FD4D-A7FE-C9DEB7898B05}"/>
                  </a:ext>
                </a:extLst>
              </p:cNvPr>
              <p:cNvGrpSpPr>
                <a:grpSpLocks noChangeAspect="1"/>
              </p:cNvGrpSpPr>
              <p:nvPr userDrawn="1"/>
            </p:nvGrpSpPr>
            <p:grpSpPr>
              <a:xfrm rot="16200000">
                <a:off x="1409871" y="3644950"/>
                <a:ext cx="432000" cy="216000"/>
                <a:chOff x="4373058" y="4190495"/>
                <a:chExt cx="930780" cy="465390"/>
              </a:xfrm>
            </p:grpSpPr>
            <p:sp>
              <p:nvSpPr>
                <p:cNvPr id="260" name="Delay 259">
                  <a:extLst>
                    <a:ext uri="{FF2B5EF4-FFF2-40B4-BE49-F238E27FC236}">
                      <a16:creationId xmlns:a16="http://schemas.microsoft.com/office/drawing/2014/main" id="{1EC6012B-ABD3-EE4C-A007-08C3D52804D6}"/>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1" name="Delay 260">
                  <a:extLst>
                    <a:ext uri="{FF2B5EF4-FFF2-40B4-BE49-F238E27FC236}">
                      <a16:creationId xmlns:a16="http://schemas.microsoft.com/office/drawing/2014/main" id="{F462229A-1E62-344C-8978-883BA9FB1AD4}"/>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8" name="Group 247">
                <a:extLst>
                  <a:ext uri="{FF2B5EF4-FFF2-40B4-BE49-F238E27FC236}">
                    <a16:creationId xmlns:a16="http://schemas.microsoft.com/office/drawing/2014/main" id="{E6549671-EEF9-8E48-BE77-F14F42DD7DFE}"/>
                  </a:ext>
                </a:extLst>
              </p:cNvPr>
              <p:cNvGrpSpPr>
                <a:grpSpLocks noChangeAspect="1"/>
              </p:cNvGrpSpPr>
              <p:nvPr userDrawn="1"/>
            </p:nvGrpSpPr>
            <p:grpSpPr>
              <a:xfrm rot="10800000">
                <a:off x="1409871" y="4193485"/>
                <a:ext cx="432000" cy="216000"/>
                <a:chOff x="4373058" y="4190495"/>
                <a:chExt cx="930780" cy="465390"/>
              </a:xfrm>
            </p:grpSpPr>
            <p:sp>
              <p:nvSpPr>
                <p:cNvPr id="258" name="Delay 257">
                  <a:extLst>
                    <a:ext uri="{FF2B5EF4-FFF2-40B4-BE49-F238E27FC236}">
                      <a16:creationId xmlns:a16="http://schemas.microsoft.com/office/drawing/2014/main" id="{7EE9F853-B012-1145-8D93-231397E76E5C}"/>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9" name="Delay 258">
                  <a:extLst>
                    <a:ext uri="{FF2B5EF4-FFF2-40B4-BE49-F238E27FC236}">
                      <a16:creationId xmlns:a16="http://schemas.microsoft.com/office/drawing/2014/main" id="{0662CB14-4A57-AD47-A867-DD4E2A9DAFF7}"/>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9" name="Group 248">
                <a:extLst>
                  <a:ext uri="{FF2B5EF4-FFF2-40B4-BE49-F238E27FC236}">
                    <a16:creationId xmlns:a16="http://schemas.microsoft.com/office/drawing/2014/main" id="{5FB5AB38-87CB-4845-B434-E9E026C57621}"/>
                  </a:ext>
                </a:extLst>
              </p:cNvPr>
              <p:cNvGrpSpPr>
                <a:grpSpLocks noChangeAspect="1"/>
              </p:cNvGrpSpPr>
              <p:nvPr userDrawn="1"/>
            </p:nvGrpSpPr>
            <p:grpSpPr>
              <a:xfrm rot="16200000">
                <a:off x="1409871" y="4742020"/>
                <a:ext cx="432000" cy="216000"/>
                <a:chOff x="4373058" y="4190495"/>
                <a:chExt cx="930780" cy="465390"/>
              </a:xfrm>
            </p:grpSpPr>
            <p:sp>
              <p:nvSpPr>
                <p:cNvPr id="256" name="Delay 255">
                  <a:extLst>
                    <a:ext uri="{FF2B5EF4-FFF2-40B4-BE49-F238E27FC236}">
                      <a16:creationId xmlns:a16="http://schemas.microsoft.com/office/drawing/2014/main" id="{A87181E2-065E-004D-9215-7796F13CA3F1}"/>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 name="Delay 256">
                  <a:extLst>
                    <a:ext uri="{FF2B5EF4-FFF2-40B4-BE49-F238E27FC236}">
                      <a16:creationId xmlns:a16="http://schemas.microsoft.com/office/drawing/2014/main" id="{F503F3FB-053A-B948-B366-49DF4113BC21}"/>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0" name="Group 249">
                <a:extLst>
                  <a:ext uri="{FF2B5EF4-FFF2-40B4-BE49-F238E27FC236}">
                    <a16:creationId xmlns:a16="http://schemas.microsoft.com/office/drawing/2014/main" id="{A7321428-D3CB-094A-B8AA-AA88BF93C7BA}"/>
                  </a:ext>
                </a:extLst>
              </p:cNvPr>
              <p:cNvGrpSpPr>
                <a:grpSpLocks noChangeAspect="1"/>
              </p:cNvGrpSpPr>
              <p:nvPr userDrawn="1"/>
            </p:nvGrpSpPr>
            <p:grpSpPr>
              <a:xfrm rot="10800000">
                <a:off x="1409871" y="5290555"/>
                <a:ext cx="432000" cy="216000"/>
                <a:chOff x="4373058" y="4190495"/>
                <a:chExt cx="930780" cy="465390"/>
              </a:xfrm>
            </p:grpSpPr>
            <p:sp>
              <p:nvSpPr>
                <p:cNvPr id="254" name="Delay 253">
                  <a:extLst>
                    <a:ext uri="{FF2B5EF4-FFF2-40B4-BE49-F238E27FC236}">
                      <a16:creationId xmlns:a16="http://schemas.microsoft.com/office/drawing/2014/main" id="{6556D5B4-48C9-FD49-A184-27CF87B72752}"/>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 name="Delay 254">
                  <a:extLst>
                    <a:ext uri="{FF2B5EF4-FFF2-40B4-BE49-F238E27FC236}">
                      <a16:creationId xmlns:a16="http://schemas.microsoft.com/office/drawing/2014/main" id="{D4D02827-9A97-C64F-A917-3A2880C37121}"/>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1" name="Group 250">
                <a:extLst>
                  <a:ext uri="{FF2B5EF4-FFF2-40B4-BE49-F238E27FC236}">
                    <a16:creationId xmlns:a16="http://schemas.microsoft.com/office/drawing/2014/main" id="{5EFC62AE-4736-EC49-874B-1DA271AEB38B}"/>
                  </a:ext>
                </a:extLst>
              </p:cNvPr>
              <p:cNvGrpSpPr>
                <a:grpSpLocks noChangeAspect="1"/>
              </p:cNvGrpSpPr>
              <p:nvPr userDrawn="1"/>
            </p:nvGrpSpPr>
            <p:grpSpPr>
              <a:xfrm rot="16200000">
                <a:off x="1409871" y="5839091"/>
                <a:ext cx="432000" cy="216000"/>
                <a:chOff x="4373058" y="4190495"/>
                <a:chExt cx="930780" cy="465390"/>
              </a:xfrm>
            </p:grpSpPr>
            <p:sp>
              <p:nvSpPr>
                <p:cNvPr id="252" name="Delay 251">
                  <a:extLst>
                    <a:ext uri="{FF2B5EF4-FFF2-40B4-BE49-F238E27FC236}">
                      <a16:creationId xmlns:a16="http://schemas.microsoft.com/office/drawing/2014/main" id="{EC3D09AE-8B37-D54F-8897-1C2EF41BEF2D}"/>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 name="Delay 252">
                  <a:extLst>
                    <a:ext uri="{FF2B5EF4-FFF2-40B4-BE49-F238E27FC236}">
                      <a16:creationId xmlns:a16="http://schemas.microsoft.com/office/drawing/2014/main" id="{E3E72B5D-216D-7342-88E7-FACC56879F7F}"/>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62" name="Group 261">
              <a:extLst>
                <a:ext uri="{FF2B5EF4-FFF2-40B4-BE49-F238E27FC236}">
                  <a16:creationId xmlns:a16="http://schemas.microsoft.com/office/drawing/2014/main" id="{6A92B774-C895-9C47-9CA7-510B6A61DB98}"/>
                </a:ext>
              </a:extLst>
            </p:cNvPr>
            <p:cNvGrpSpPr/>
            <p:nvPr userDrawn="1"/>
          </p:nvGrpSpPr>
          <p:grpSpPr>
            <a:xfrm>
              <a:off x="8194099" y="3536950"/>
              <a:ext cx="432000" cy="2626141"/>
              <a:chOff x="803275" y="3536950"/>
              <a:chExt cx="432000" cy="2626141"/>
            </a:xfrm>
          </p:grpSpPr>
          <p:grpSp>
            <p:nvGrpSpPr>
              <p:cNvPr id="263" name="Group 262">
                <a:extLst>
                  <a:ext uri="{FF2B5EF4-FFF2-40B4-BE49-F238E27FC236}">
                    <a16:creationId xmlns:a16="http://schemas.microsoft.com/office/drawing/2014/main" id="{E91A64A1-E0EF-C248-A57E-673E4F8832CA}"/>
                  </a:ext>
                </a:extLst>
              </p:cNvPr>
              <p:cNvGrpSpPr>
                <a:grpSpLocks noChangeAspect="1"/>
              </p:cNvGrpSpPr>
              <p:nvPr userDrawn="1"/>
            </p:nvGrpSpPr>
            <p:grpSpPr>
              <a:xfrm rot="10800000">
                <a:off x="803275" y="3536950"/>
                <a:ext cx="432000" cy="216000"/>
                <a:chOff x="4373058" y="4190495"/>
                <a:chExt cx="930780" cy="465390"/>
              </a:xfrm>
            </p:grpSpPr>
            <p:sp>
              <p:nvSpPr>
                <p:cNvPr id="276" name="Delay 275">
                  <a:extLst>
                    <a:ext uri="{FF2B5EF4-FFF2-40B4-BE49-F238E27FC236}">
                      <a16:creationId xmlns:a16="http://schemas.microsoft.com/office/drawing/2014/main" id="{73F471AF-26EB-7B46-A912-BE5EEA11C04E}"/>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 name="Delay 276">
                  <a:extLst>
                    <a:ext uri="{FF2B5EF4-FFF2-40B4-BE49-F238E27FC236}">
                      <a16:creationId xmlns:a16="http://schemas.microsoft.com/office/drawing/2014/main" id="{98222095-1C6A-2543-BBA3-E9E936E43DB6}"/>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4" name="Group 263">
                <a:extLst>
                  <a:ext uri="{FF2B5EF4-FFF2-40B4-BE49-F238E27FC236}">
                    <a16:creationId xmlns:a16="http://schemas.microsoft.com/office/drawing/2014/main" id="{35880420-D418-DF46-A15A-900B4097C084}"/>
                  </a:ext>
                </a:extLst>
              </p:cNvPr>
              <p:cNvGrpSpPr>
                <a:grpSpLocks noChangeAspect="1"/>
              </p:cNvGrpSpPr>
              <p:nvPr userDrawn="1"/>
            </p:nvGrpSpPr>
            <p:grpSpPr>
              <a:xfrm rot="16200000">
                <a:off x="803275" y="4139485"/>
                <a:ext cx="432000" cy="216000"/>
                <a:chOff x="4373058" y="4190495"/>
                <a:chExt cx="930780" cy="465390"/>
              </a:xfrm>
            </p:grpSpPr>
            <p:sp>
              <p:nvSpPr>
                <p:cNvPr id="274" name="Delay 273">
                  <a:extLst>
                    <a:ext uri="{FF2B5EF4-FFF2-40B4-BE49-F238E27FC236}">
                      <a16:creationId xmlns:a16="http://schemas.microsoft.com/office/drawing/2014/main" id="{0B04DB72-D809-EF4E-B98D-877F4145CC28}"/>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5" name="Delay 274">
                  <a:extLst>
                    <a:ext uri="{FF2B5EF4-FFF2-40B4-BE49-F238E27FC236}">
                      <a16:creationId xmlns:a16="http://schemas.microsoft.com/office/drawing/2014/main" id="{C47891E5-EED2-364B-B815-8F1258CD1C3A}"/>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5" name="Group 264">
                <a:extLst>
                  <a:ext uri="{FF2B5EF4-FFF2-40B4-BE49-F238E27FC236}">
                    <a16:creationId xmlns:a16="http://schemas.microsoft.com/office/drawing/2014/main" id="{DC63D06B-22B0-374F-AD9B-A6FB5102EBFD}"/>
                  </a:ext>
                </a:extLst>
              </p:cNvPr>
              <p:cNvGrpSpPr>
                <a:grpSpLocks noChangeAspect="1"/>
              </p:cNvGrpSpPr>
              <p:nvPr userDrawn="1"/>
            </p:nvGrpSpPr>
            <p:grpSpPr>
              <a:xfrm rot="10800000">
                <a:off x="803275" y="4742020"/>
                <a:ext cx="432000" cy="216000"/>
                <a:chOff x="4373058" y="4190495"/>
                <a:chExt cx="930780" cy="465390"/>
              </a:xfrm>
            </p:grpSpPr>
            <p:sp>
              <p:nvSpPr>
                <p:cNvPr id="272" name="Delay 271">
                  <a:extLst>
                    <a:ext uri="{FF2B5EF4-FFF2-40B4-BE49-F238E27FC236}">
                      <a16:creationId xmlns:a16="http://schemas.microsoft.com/office/drawing/2014/main" id="{9C7E8EB4-B14C-F149-A449-1D4B6B79A324}"/>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 name="Delay 272">
                  <a:extLst>
                    <a:ext uri="{FF2B5EF4-FFF2-40B4-BE49-F238E27FC236}">
                      <a16:creationId xmlns:a16="http://schemas.microsoft.com/office/drawing/2014/main" id="{C609FCD8-572B-5148-A81D-36D8415FF0ED}"/>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6" name="Group 265">
                <a:extLst>
                  <a:ext uri="{FF2B5EF4-FFF2-40B4-BE49-F238E27FC236}">
                    <a16:creationId xmlns:a16="http://schemas.microsoft.com/office/drawing/2014/main" id="{577EAE33-4E9A-2B41-A2B6-07CC291557CE}"/>
                  </a:ext>
                </a:extLst>
              </p:cNvPr>
              <p:cNvGrpSpPr>
                <a:grpSpLocks noChangeAspect="1"/>
              </p:cNvGrpSpPr>
              <p:nvPr userDrawn="1"/>
            </p:nvGrpSpPr>
            <p:grpSpPr>
              <a:xfrm rot="16200000">
                <a:off x="803275" y="5344555"/>
                <a:ext cx="432000" cy="216000"/>
                <a:chOff x="4373058" y="4190495"/>
                <a:chExt cx="930780" cy="465390"/>
              </a:xfrm>
            </p:grpSpPr>
            <p:sp>
              <p:nvSpPr>
                <p:cNvPr id="270" name="Delay 269">
                  <a:extLst>
                    <a:ext uri="{FF2B5EF4-FFF2-40B4-BE49-F238E27FC236}">
                      <a16:creationId xmlns:a16="http://schemas.microsoft.com/office/drawing/2014/main" id="{FC70C005-DA94-E244-BE19-F5F8D3EDAE64}"/>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 name="Delay 270">
                  <a:extLst>
                    <a:ext uri="{FF2B5EF4-FFF2-40B4-BE49-F238E27FC236}">
                      <a16:creationId xmlns:a16="http://schemas.microsoft.com/office/drawing/2014/main" id="{64FF1C6F-3AF5-1847-B5C8-082616363BDD}"/>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7" name="Group 266">
                <a:extLst>
                  <a:ext uri="{FF2B5EF4-FFF2-40B4-BE49-F238E27FC236}">
                    <a16:creationId xmlns:a16="http://schemas.microsoft.com/office/drawing/2014/main" id="{BFFA2679-FAAD-A841-900F-5FD3CCB856A9}"/>
                  </a:ext>
                </a:extLst>
              </p:cNvPr>
              <p:cNvGrpSpPr>
                <a:grpSpLocks noChangeAspect="1"/>
              </p:cNvGrpSpPr>
              <p:nvPr userDrawn="1"/>
            </p:nvGrpSpPr>
            <p:grpSpPr>
              <a:xfrm rot="10800000">
                <a:off x="803275" y="5947091"/>
                <a:ext cx="432000" cy="216000"/>
                <a:chOff x="4373058" y="4190495"/>
                <a:chExt cx="930780" cy="465390"/>
              </a:xfrm>
            </p:grpSpPr>
            <p:sp>
              <p:nvSpPr>
                <p:cNvPr id="268" name="Delay 267">
                  <a:extLst>
                    <a:ext uri="{FF2B5EF4-FFF2-40B4-BE49-F238E27FC236}">
                      <a16:creationId xmlns:a16="http://schemas.microsoft.com/office/drawing/2014/main" id="{0D085799-C67B-A144-9AF9-40B73FF84912}"/>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 name="Delay 268">
                  <a:extLst>
                    <a:ext uri="{FF2B5EF4-FFF2-40B4-BE49-F238E27FC236}">
                      <a16:creationId xmlns:a16="http://schemas.microsoft.com/office/drawing/2014/main" id="{C5ADD2BC-E30B-5448-90C8-687575DE4813}"/>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78" name="Group 277">
              <a:extLst>
                <a:ext uri="{FF2B5EF4-FFF2-40B4-BE49-F238E27FC236}">
                  <a16:creationId xmlns:a16="http://schemas.microsoft.com/office/drawing/2014/main" id="{A76B452D-6A57-3741-A00C-D7CCA06DB2A8}"/>
                </a:ext>
              </a:extLst>
            </p:cNvPr>
            <p:cNvGrpSpPr/>
            <p:nvPr userDrawn="1"/>
          </p:nvGrpSpPr>
          <p:grpSpPr>
            <a:xfrm>
              <a:off x="9117952" y="3536950"/>
              <a:ext cx="432000" cy="2626141"/>
              <a:chOff x="1409871" y="3536950"/>
              <a:chExt cx="432000" cy="2626141"/>
            </a:xfrm>
          </p:grpSpPr>
          <p:grpSp>
            <p:nvGrpSpPr>
              <p:cNvPr id="279" name="Group 278">
                <a:extLst>
                  <a:ext uri="{FF2B5EF4-FFF2-40B4-BE49-F238E27FC236}">
                    <a16:creationId xmlns:a16="http://schemas.microsoft.com/office/drawing/2014/main" id="{BF3F4E70-4EF3-CD45-AAC6-EDB544C67C92}"/>
                  </a:ext>
                </a:extLst>
              </p:cNvPr>
              <p:cNvGrpSpPr>
                <a:grpSpLocks noChangeAspect="1"/>
              </p:cNvGrpSpPr>
              <p:nvPr userDrawn="1"/>
            </p:nvGrpSpPr>
            <p:grpSpPr>
              <a:xfrm rot="16200000">
                <a:off x="1409871" y="3644950"/>
                <a:ext cx="432000" cy="216000"/>
                <a:chOff x="4373058" y="4190495"/>
                <a:chExt cx="930780" cy="465390"/>
              </a:xfrm>
            </p:grpSpPr>
            <p:sp>
              <p:nvSpPr>
                <p:cNvPr id="292" name="Delay 291">
                  <a:extLst>
                    <a:ext uri="{FF2B5EF4-FFF2-40B4-BE49-F238E27FC236}">
                      <a16:creationId xmlns:a16="http://schemas.microsoft.com/office/drawing/2014/main" id="{011C608B-360F-FB4B-9000-D99211B793D1}"/>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3" name="Delay 292">
                  <a:extLst>
                    <a:ext uri="{FF2B5EF4-FFF2-40B4-BE49-F238E27FC236}">
                      <a16:creationId xmlns:a16="http://schemas.microsoft.com/office/drawing/2014/main" id="{06481F10-3AF8-4E48-9D74-7253BF3EB000}"/>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0" name="Group 279">
                <a:extLst>
                  <a:ext uri="{FF2B5EF4-FFF2-40B4-BE49-F238E27FC236}">
                    <a16:creationId xmlns:a16="http://schemas.microsoft.com/office/drawing/2014/main" id="{A8F3466A-1060-3340-B46C-7A1A43FEC172}"/>
                  </a:ext>
                </a:extLst>
              </p:cNvPr>
              <p:cNvGrpSpPr>
                <a:grpSpLocks noChangeAspect="1"/>
              </p:cNvGrpSpPr>
              <p:nvPr userDrawn="1"/>
            </p:nvGrpSpPr>
            <p:grpSpPr>
              <a:xfrm rot="10800000">
                <a:off x="1409871" y="4193485"/>
                <a:ext cx="432000" cy="216000"/>
                <a:chOff x="4373058" y="4190495"/>
                <a:chExt cx="930780" cy="465390"/>
              </a:xfrm>
            </p:grpSpPr>
            <p:sp>
              <p:nvSpPr>
                <p:cNvPr id="290" name="Delay 289">
                  <a:extLst>
                    <a:ext uri="{FF2B5EF4-FFF2-40B4-BE49-F238E27FC236}">
                      <a16:creationId xmlns:a16="http://schemas.microsoft.com/office/drawing/2014/main" id="{6F5100DD-ED93-AC42-B1A8-5909DADE5D4A}"/>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Delay 290">
                  <a:extLst>
                    <a:ext uri="{FF2B5EF4-FFF2-40B4-BE49-F238E27FC236}">
                      <a16:creationId xmlns:a16="http://schemas.microsoft.com/office/drawing/2014/main" id="{DA50A2DD-D34D-CC49-B8AF-F217B7AB7BB4}"/>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1" name="Group 280">
                <a:extLst>
                  <a:ext uri="{FF2B5EF4-FFF2-40B4-BE49-F238E27FC236}">
                    <a16:creationId xmlns:a16="http://schemas.microsoft.com/office/drawing/2014/main" id="{A48E2816-9BEC-8049-BC09-B5E5C20AC9F4}"/>
                  </a:ext>
                </a:extLst>
              </p:cNvPr>
              <p:cNvGrpSpPr>
                <a:grpSpLocks noChangeAspect="1"/>
              </p:cNvGrpSpPr>
              <p:nvPr userDrawn="1"/>
            </p:nvGrpSpPr>
            <p:grpSpPr>
              <a:xfrm rot="16200000">
                <a:off x="1409871" y="4742020"/>
                <a:ext cx="432000" cy="216000"/>
                <a:chOff x="4373058" y="4190495"/>
                <a:chExt cx="930780" cy="465390"/>
              </a:xfrm>
            </p:grpSpPr>
            <p:sp>
              <p:nvSpPr>
                <p:cNvPr id="288" name="Delay 287">
                  <a:extLst>
                    <a:ext uri="{FF2B5EF4-FFF2-40B4-BE49-F238E27FC236}">
                      <a16:creationId xmlns:a16="http://schemas.microsoft.com/office/drawing/2014/main" id="{70530EB9-3751-7640-A885-0829AB15D360}"/>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9" name="Delay 288">
                  <a:extLst>
                    <a:ext uri="{FF2B5EF4-FFF2-40B4-BE49-F238E27FC236}">
                      <a16:creationId xmlns:a16="http://schemas.microsoft.com/office/drawing/2014/main" id="{36A34207-1256-4549-975A-0EC1CAC20027}"/>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2" name="Group 281">
                <a:extLst>
                  <a:ext uri="{FF2B5EF4-FFF2-40B4-BE49-F238E27FC236}">
                    <a16:creationId xmlns:a16="http://schemas.microsoft.com/office/drawing/2014/main" id="{C8298C9E-EBCE-464A-81A8-AA85357EACB4}"/>
                  </a:ext>
                </a:extLst>
              </p:cNvPr>
              <p:cNvGrpSpPr>
                <a:grpSpLocks noChangeAspect="1"/>
              </p:cNvGrpSpPr>
              <p:nvPr userDrawn="1"/>
            </p:nvGrpSpPr>
            <p:grpSpPr>
              <a:xfrm rot="10800000">
                <a:off x="1409871" y="5290555"/>
                <a:ext cx="432000" cy="216000"/>
                <a:chOff x="4373058" y="4190495"/>
                <a:chExt cx="930780" cy="465390"/>
              </a:xfrm>
            </p:grpSpPr>
            <p:sp>
              <p:nvSpPr>
                <p:cNvPr id="286" name="Delay 285">
                  <a:extLst>
                    <a:ext uri="{FF2B5EF4-FFF2-40B4-BE49-F238E27FC236}">
                      <a16:creationId xmlns:a16="http://schemas.microsoft.com/office/drawing/2014/main" id="{61542B2E-FFD0-DA47-87DB-2F04E6D348A1}"/>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7" name="Delay 286">
                  <a:extLst>
                    <a:ext uri="{FF2B5EF4-FFF2-40B4-BE49-F238E27FC236}">
                      <a16:creationId xmlns:a16="http://schemas.microsoft.com/office/drawing/2014/main" id="{FC1F350E-7D07-4B44-B068-BC1A32FF62B5}"/>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3" name="Group 282">
                <a:extLst>
                  <a:ext uri="{FF2B5EF4-FFF2-40B4-BE49-F238E27FC236}">
                    <a16:creationId xmlns:a16="http://schemas.microsoft.com/office/drawing/2014/main" id="{14329112-E48A-9C44-BFE4-2C3CF5E8228D}"/>
                  </a:ext>
                </a:extLst>
              </p:cNvPr>
              <p:cNvGrpSpPr>
                <a:grpSpLocks noChangeAspect="1"/>
              </p:cNvGrpSpPr>
              <p:nvPr userDrawn="1"/>
            </p:nvGrpSpPr>
            <p:grpSpPr>
              <a:xfrm rot="16200000">
                <a:off x="1409871" y="5839091"/>
                <a:ext cx="432000" cy="216000"/>
                <a:chOff x="4373058" y="4190495"/>
                <a:chExt cx="930780" cy="465390"/>
              </a:xfrm>
            </p:grpSpPr>
            <p:sp>
              <p:nvSpPr>
                <p:cNvPr id="284" name="Delay 283">
                  <a:extLst>
                    <a:ext uri="{FF2B5EF4-FFF2-40B4-BE49-F238E27FC236}">
                      <a16:creationId xmlns:a16="http://schemas.microsoft.com/office/drawing/2014/main" id="{75012F88-A625-A348-B57C-F4D5F03AC983}"/>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5" name="Delay 284">
                  <a:extLst>
                    <a:ext uri="{FF2B5EF4-FFF2-40B4-BE49-F238E27FC236}">
                      <a16:creationId xmlns:a16="http://schemas.microsoft.com/office/drawing/2014/main" id="{61A9AF46-EA36-0E47-BED3-8232B6FB6881}"/>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94" name="Group 293">
              <a:extLst>
                <a:ext uri="{FF2B5EF4-FFF2-40B4-BE49-F238E27FC236}">
                  <a16:creationId xmlns:a16="http://schemas.microsoft.com/office/drawing/2014/main" id="{2A5852A9-3E9A-0A40-B882-7420A9CD775D}"/>
                </a:ext>
              </a:extLst>
            </p:cNvPr>
            <p:cNvGrpSpPr/>
            <p:nvPr userDrawn="1"/>
          </p:nvGrpSpPr>
          <p:grpSpPr>
            <a:xfrm>
              <a:off x="10041805" y="3536950"/>
              <a:ext cx="432000" cy="2626141"/>
              <a:chOff x="803275" y="3536950"/>
              <a:chExt cx="432000" cy="2626141"/>
            </a:xfrm>
          </p:grpSpPr>
          <p:grpSp>
            <p:nvGrpSpPr>
              <p:cNvPr id="295" name="Group 294">
                <a:extLst>
                  <a:ext uri="{FF2B5EF4-FFF2-40B4-BE49-F238E27FC236}">
                    <a16:creationId xmlns:a16="http://schemas.microsoft.com/office/drawing/2014/main" id="{FBA301BA-7C8B-D343-B382-A190541B0E0C}"/>
                  </a:ext>
                </a:extLst>
              </p:cNvPr>
              <p:cNvGrpSpPr>
                <a:grpSpLocks noChangeAspect="1"/>
              </p:cNvGrpSpPr>
              <p:nvPr userDrawn="1"/>
            </p:nvGrpSpPr>
            <p:grpSpPr>
              <a:xfrm rot="10800000">
                <a:off x="803275" y="3536950"/>
                <a:ext cx="432000" cy="216000"/>
                <a:chOff x="4373058" y="4190495"/>
                <a:chExt cx="930780" cy="465390"/>
              </a:xfrm>
            </p:grpSpPr>
            <p:sp>
              <p:nvSpPr>
                <p:cNvPr id="308" name="Delay 307">
                  <a:extLst>
                    <a:ext uri="{FF2B5EF4-FFF2-40B4-BE49-F238E27FC236}">
                      <a16:creationId xmlns:a16="http://schemas.microsoft.com/office/drawing/2014/main" id="{247756DD-6E03-F14D-A190-18A6E5509D05}"/>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Delay 308">
                  <a:extLst>
                    <a:ext uri="{FF2B5EF4-FFF2-40B4-BE49-F238E27FC236}">
                      <a16:creationId xmlns:a16="http://schemas.microsoft.com/office/drawing/2014/main" id="{5956166A-2449-B14E-B9FE-20CF76DD21DA}"/>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6" name="Group 295">
                <a:extLst>
                  <a:ext uri="{FF2B5EF4-FFF2-40B4-BE49-F238E27FC236}">
                    <a16:creationId xmlns:a16="http://schemas.microsoft.com/office/drawing/2014/main" id="{CAC1DEAD-1FF3-0C41-ADD1-83D24DBA8010}"/>
                  </a:ext>
                </a:extLst>
              </p:cNvPr>
              <p:cNvGrpSpPr>
                <a:grpSpLocks noChangeAspect="1"/>
              </p:cNvGrpSpPr>
              <p:nvPr userDrawn="1"/>
            </p:nvGrpSpPr>
            <p:grpSpPr>
              <a:xfrm rot="16200000">
                <a:off x="803275" y="4139485"/>
                <a:ext cx="432000" cy="216000"/>
                <a:chOff x="4373058" y="4190495"/>
                <a:chExt cx="930780" cy="465390"/>
              </a:xfrm>
            </p:grpSpPr>
            <p:sp>
              <p:nvSpPr>
                <p:cNvPr id="306" name="Delay 305">
                  <a:extLst>
                    <a:ext uri="{FF2B5EF4-FFF2-40B4-BE49-F238E27FC236}">
                      <a16:creationId xmlns:a16="http://schemas.microsoft.com/office/drawing/2014/main" id="{0B97C010-8965-3940-A27E-74903B0BFD77}"/>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 name="Delay 306">
                  <a:extLst>
                    <a:ext uri="{FF2B5EF4-FFF2-40B4-BE49-F238E27FC236}">
                      <a16:creationId xmlns:a16="http://schemas.microsoft.com/office/drawing/2014/main" id="{51108305-39AF-F649-8065-03C0E4C69044}"/>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7" name="Group 296">
                <a:extLst>
                  <a:ext uri="{FF2B5EF4-FFF2-40B4-BE49-F238E27FC236}">
                    <a16:creationId xmlns:a16="http://schemas.microsoft.com/office/drawing/2014/main" id="{58DD2364-690E-D443-BA6E-7130455717FC}"/>
                  </a:ext>
                </a:extLst>
              </p:cNvPr>
              <p:cNvGrpSpPr>
                <a:grpSpLocks noChangeAspect="1"/>
              </p:cNvGrpSpPr>
              <p:nvPr userDrawn="1"/>
            </p:nvGrpSpPr>
            <p:grpSpPr>
              <a:xfrm rot="10800000">
                <a:off x="803275" y="4742020"/>
                <a:ext cx="432000" cy="216000"/>
                <a:chOff x="4373058" y="4190495"/>
                <a:chExt cx="930780" cy="465390"/>
              </a:xfrm>
            </p:grpSpPr>
            <p:sp>
              <p:nvSpPr>
                <p:cNvPr id="304" name="Delay 303">
                  <a:extLst>
                    <a:ext uri="{FF2B5EF4-FFF2-40B4-BE49-F238E27FC236}">
                      <a16:creationId xmlns:a16="http://schemas.microsoft.com/office/drawing/2014/main" id="{3C14F8A7-B84B-8843-AA68-BCB2D68438A3}"/>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5" name="Delay 304">
                  <a:extLst>
                    <a:ext uri="{FF2B5EF4-FFF2-40B4-BE49-F238E27FC236}">
                      <a16:creationId xmlns:a16="http://schemas.microsoft.com/office/drawing/2014/main" id="{F7F63AC5-E493-C54F-8444-685498B59BAA}"/>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8" name="Group 297">
                <a:extLst>
                  <a:ext uri="{FF2B5EF4-FFF2-40B4-BE49-F238E27FC236}">
                    <a16:creationId xmlns:a16="http://schemas.microsoft.com/office/drawing/2014/main" id="{17DE0DF9-4A52-D84D-A5BC-C703F958F468}"/>
                  </a:ext>
                </a:extLst>
              </p:cNvPr>
              <p:cNvGrpSpPr>
                <a:grpSpLocks noChangeAspect="1"/>
              </p:cNvGrpSpPr>
              <p:nvPr userDrawn="1"/>
            </p:nvGrpSpPr>
            <p:grpSpPr>
              <a:xfrm rot="16200000">
                <a:off x="803275" y="5344555"/>
                <a:ext cx="432000" cy="216000"/>
                <a:chOff x="4373058" y="4190495"/>
                <a:chExt cx="930780" cy="465390"/>
              </a:xfrm>
            </p:grpSpPr>
            <p:sp>
              <p:nvSpPr>
                <p:cNvPr id="302" name="Delay 301">
                  <a:extLst>
                    <a:ext uri="{FF2B5EF4-FFF2-40B4-BE49-F238E27FC236}">
                      <a16:creationId xmlns:a16="http://schemas.microsoft.com/office/drawing/2014/main" id="{96030C34-9DFE-5C40-B981-D048A3913990}"/>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3" name="Delay 302">
                  <a:extLst>
                    <a:ext uri="{FF2B5EF4-FFF2-40B4-BE49-F238E27FC236}">
                      <a16:creationId xmlns:a16="http://schemas.microsoft.com/office/drawing/2014/main" id="{BCD13FA0-DBE9-8F43-9A15-73BA571F2A01}"/>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9" name="Group 298">
                <a:extLst>
                  <a:ext uri="{FF2B5EF4-FFF2-40B4-BE49-F238E27FC236}">
                    <a16:creationId xmlns:a16="http://schemas.microsoft.com/office/drawing/2014/main" id="{6D205D03-8DEF-7A4C-85F5-7C004AF13CF8}"/>
                  </a:ext>
                </a:extLst>
              </p:cNvPr>
              <p:cNvGrpSpPr>
                <a:grpSpLocks noChangeAspect="1"/>
              </p:cNvGrpSpPr>
              <p:nvPr userDrawn="1"/>
            </p:nvGrpSpPr>
            <p:grpSpPr>
              <a:xfrm rot="10800000">
                <a:off x="803275" y="5947091"/>
                <a:ext cx="432000" cy="216000"/>
                <a:chOff x="4373058" y="4190495"/>
                <a:chExt cx="930780" cy="465390"/>
              </a:xfrm>
            </p:grpSpPr>
            <p:sp>
              <p:nvSpPr>
                <p:cNvPr id="300" name="Delay 299">
                  <a:extLst>
                    <a:ext uri="{FF2B5EF4-FFF2-40B4-BE49-F238E27FC236}">
                      <a16:creationId xmlns:a16="http://schemas.microsoft.com/office/drawing/2014/main" id="{E2B4BF7A-D893-6C43-B698-093BF69CC4C2}"/>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 name="Delay 300">
                  <a:extLst>
                    <a:ext uri="{FF2B5EF4-FFF2-40B4-BE49-F238E27FC236}">
                      <a16:creationId xmlns:a16="http://schemas.microsoft.com/office/drawing/2014/main" id="{6E802B7B-3083-9842-B749-6DD4335ECF43}"/>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10" name="Group 309">
              <a:extLst>
                <a:ext uri="{FF2B5EF4-FFF2-40B4-BE49-F238E27FC236}">
                  <a16:creationId xmlns:a16="http://schemas.microsoft.com/office/drawing/2014/main" id="{55D70A3E-9352-B74B-8756-EA5FD63F9CB3}"/>
                </a:ext>
              </a:extLst>
            </p:cNvPr>
            <p:cNvGrpSpPr/>
            <p:nvPr userDrawn="1"/>
          </p:nvGrpSpPr>
          <p:grpSpPr>
            <a:xfrm>
              <a:off x="10965654" y="3536950"/>
              <a:ext cx="432000" cy="2626141"/>
              <a:chOff x="1409871" y="3536950"/>
              <a:chExt cx="432000" cy="2626141"/>
            </a:xfrm>
          </p:grpSpPr>
          <p:grpSp>
            <p:nvGrpSpPr>
              <p:cNvPr id="311" name="Group 310">
                <a:extLst>
                  <a:ext uri="{FF2B5EF4-FFF2-40B4-BE49-F238E27FC236}">
                    <a16:creationId xmlns:a16="http://schemas.microsoft.com/office/drawing/2014/main" id="{73C1B98C-A136-B74E-8133-B13138389BBF}"/>
                  </a:ext>
                </a:extLst>
              </p:cNvPr>
              <p:cNvGrpSpPr>
                <a:grpSpLocks noChangeAspect="1"/>
              </p:cNvGrpSpPr>
              <p:nvPr userDrawn="1"/>
            </p:nvGrpSpPr>
            <p:grpSpPr>
              <a:xfrm rot="16200000">
                <a:off x="1409871" y="3644950"/>
                <a:ext cx="432000" cy="216000"/>
                <a:chOff x="4373058" y="4190495"/>
                <a:chExt cx="930780" cy="465390"/>
              </a:xfrm>
            </p:grpSpPr>
            <p:sp>
              <p:nvSpPr>
                <p:cNvPr id="324" name="Delay 323">
                  <a:extLst>
                    <a:ext uri="{FF2B5EF4-FFF2-40B4-BE49-F238E27FC236}">
                      <a16:creationId xmlns:a16="http://schemas.microsoft.com/office/drawing/2014/main" id="{2441DD5B-9DF7-0C4A-B446-75417217B2AD}"/>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5" name="Delay 324">
                  <a:extLst>
                    <a:ext uri="{FF2B5EF4-FFF2-40B4-BE49-F238E27FC236}">
                      <a16:creationId xmlns:a16="http://schemas.microsoft.com/office/drawing/2014/main" id="{ABB145C1-E9F1-EE47-92A7-DDF27751C7AB}"/>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2" name="Group 311">
                <a:extLst>
                  <a:ext uri="{FF2B5EF4-FFF2-40B4-BE49-F238E27FC236}">
                    <a16:creationId xmlns:a16="http://schemas.microsoft.com/office/drawing/2014/main" id="{382CA2F4-6107-084E-9E25-9DF5F95E904A}"/>
                  </a:ext>
                </a:extLst>
              </p:cNvPr>
              <p:cNvGrpSpPr>
                <a:grpSpLocks noChangeAspect="1"/>
              </p:cNvGrpSpPr>
              <p:nvPr userDrawn="1"/>
            </p:nvGrpSpPr>
            <p:grpSpPr>
              <a:xfrm rot="10800000">
                <a:off x="1409871" y="4193485"/>
                <a:ext cx="432000" cy="216000"/>
                <a:chOff x="4373058" y="4190495"/>
                <a:chExt cx="930780" cy="465390"/>
              </a:xfrm>
            </p:grpSpPr>
            <p:sp>
              <p:nvSpPr>
                <p:cNvPr id="322" name="Delay 321">
                  <a:extLst>
                    <a:ext uri="{FF2B5EF4-FFF2-40B4-BE49-F238E27FC236}">
                      <a16:creationId xmlns:a16="http://schemas.microsoft.com/office/drawing/2014/main" id="{18A7E350-1F10-E844-A016-45277884CE0B}"/>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3" name="Delay 322">
                  <a:extLst>
                    <a:ext uri="{FF2B5EF4-FFF2-40B4-BE49-F238E27FC236}">
                      <a16:creationId xmlns:a16="http://schemas.microsoft.com/office/drawing/2014/main" id="{633C8CE7-5644-2644-80AE-0603AEEDEA0F}"/>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3" name="Group 312">
                <a:extLst>
                  <a:ext uri="{FF2B5EF4-FFF2-40B4-BE49-F238E27FC236}">
                    <a16:creationId xmlns:a16="http://schemas.microsoft.com/office/drawing/2014/main" id="{FE37F905-3C2F-6744-B2C6-B47479513CE3}"/>
                  </a:ext>
                </a:extLst>
              </p:cNvPr>
              <p:cNvGrpSpPr>
                <a:grpSpLocks noChangeAspect="1"/>
              </p:cNvGrpSpPr>
              <p:nvPr userDrawn="1"/>
            </p:nvGrpSpPr>
            <p:grpSpPr>
              <a:xfrm rot="16200000">
                <a:off x="1409871" y="4742020"/>
                <a:ext cx="432000" cy="216000"/>
                <a:chOff x="4373058" y="4190495"/>
                <a:chExt cx="930780" cy="465390"/>
              </a:xfrm>
            </p:grpSpPr>
            <p:sp>
              <p:nvSpPr>
                <p:cNvPr id="320" name="Delay 319">
                  <a:extLst>
                    <a:ext uri="{FF2B5EF4-FFF2-40B4-BE49-F238E27FC236}">
                      <a16:creationId xmlns:a16="http://schemas.microsoft.com/office/drawing/2014/main" id="{0FABEBF2-36BF-3A45-B565-9DB96DCA4EAA}"/>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1" name="Delay 320">
                  <a:extLst>
                    <a:ext uri="{FF2B5EF4-FFF2-40B4-BE49-F238E27FC236}">
                      <a16:creationId xmlns:a16="http://schemas.microsoft.com/office/drawing/2014/main" id="{A0DA9E41-D92D-5747-978E-10A427E49AA4}"/>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4" name="Group 313">
                <a:extLst>
                  <a:ext uri="{FF2B5EF4-FFF2-40B4-BE49-F238E27FC236}">
                    <a16:creationId xmlns:a16="http://schemas.microsoft.com/office/drawing/2014/main" id="{19BA8EA1-130E-C94F-9B08-6E92B08A61FC}"/>
                  </a:ext>
                </a:extLst>
              </p:cNvPr>
              <p:cNvGrpSpPr>
                <a:grpSpLocks noChangeAspect="1"/>
              </p:cNvGrpSpPr>
              <p:nvPr userDrawn="1"/>
            </p:nvGrpSpPr>
            <p:grpSpPr>
              <a:xfrm rot="10800000">
                <a:off x="1409871" y="5290555"/>
                <a:ext cx="432000" cy="216000"/>
                <a:chOff x="4373058" y="4190495"/>
                <a:chExt cx="930780" cy="465390"/>
              </a:xfrm>
            </p:grpSpPr>
            <p:sp>
              <p:nvSpPr>
                <p:cNvPr id="318" name="Delay 317">
                  <a:extLst>
                    <a:ext uri="{FF2B5EF4-FFF2-40B4-BE49-F238E27FC236}">
                      <a16:creationId xmlns:a16="http://schemas.microsoft.com/office/drawing/2014/main" id="{2AF079F5-06E5-5544-BB09-0DC776C0B1D9}"/>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9" name="Delay 318">
                  <a:extLst>
                    <a:ext uri="{FF2B5EF4-FFF2-40B4-BE49-F238E27FC236}">
                      <a16:creationId xmlns:a16="http://schemas.microsoft.com/office/drawing/2014/main" id="{03364E2B-86A0-7D42-92AA-4E1275655268}"/>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5" name="Group 314">
                <a:extLst>
                  <a:ext uri="{FF2B5EF4-FFF2-40B4-BE49-F238E27FC236}">
                    <a16:creationId xmlns:a16="http://schemas.microsoft.com/office/drawing/2014/main" id="{51E31DE9-218A-D440-85D4-1CB0012879DA}"/>
                  </a:ext>
                </a:extLst>
              </p:cNvPr>
              <p:cNvGrpSpPr>
                <a:grpSpLocks noChangeAspect="1"/>
              </p:cNvGrpSpPr>
              <p:nvPr userDrawn="1"/>
            </p:nvGrpSpPr>
            <p:grpSpPr>
              <a:xfrm rot="16200000">
                <a:off x="1409871" y="5839091"/>
                <a:ext cx="432000" cy="216000"/>
                <a:chOff x="4373058" y="4190495"/>
                <a:chExt cx="930780" cy="465390"/>
              </a:xfrm>
            </p:grpSpPr>
            <p:sp>
              <p:nvSpPr>
                <p:cNvPr id="316" name="Delay 315">
                  <a:extLst>
                    <a:ext uri="{FF2B5EF4-FFF2-40B4-BE49-F238E27FC236}">
                      <a16:creationId xmlns:a16="http://schemas.microsoft.com/office/drawing/2014/main" id="{AE4904B2-D4A0-2E4E-9AF6-5FA3C3CE371B}"/>
                    </a:ext>
                  </a:extLst>
                </p:cNvPr>
                <p:cNvSpPr/>
                <p:nvPr userDrawn="1"/>
              </p:nvSpPr>
              <p:spPr>
                <a:xfrm>
                  <a:off x="4838448" y="4190495"/>
                  <a:ext cx="465390" cy="46539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7" name="Delay 316">
                  <a:extLst>
                    <a:ext uri="{FF2B5EF4-FFF2-40B4-BE49-F238E27FC236}">
                      <a16:creationId xmlns:a16="http://schemas.microsoft.com/office/drawing/2014/main" id="{CB284128-398E-AD49-A76B-C99FE3B08549}"/>
                    </a:ext>
                  </a:extLst>
                </p:cNvPr>
                <p:cNvSpPr/>
                <p:nvPr userDrawn="1"/>
              </p:nvSpPr>
              <p:spPr>
                <a:xfrm rot="10800000">
                  <a:off x="4373058" y="4190495"/>
                  <a:ext cx="465390" cy="46539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1552188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F8D48-55DD-D940-8E4A-5E7D1A7B92B9}"/>
              </a:ext>
            </a:extLst>
          </p:cNvPr>
          <p:cNvSpPr>
            <a:spLocks noGrp="1"/>
          </p:cNvSpPr>
          <p:nvPr>
            <p:ph type="title"/>
          </p:nvPr>
        </p:nvSpPr>
        <p:spPr>
          <a:xfrm>
            <a:off x="803275" y="1881189"/>
            <a:ext cx="10585450" cy="1439862"/>
          </a:xfrm>
        </p:spPr>
        <p:txBody>
          <a:bodyPr anchor="b"/>
          <a:lstStyle>
            <a:lvl1pPr algn="l">
              <a:defRPr sz="6000" b="0" baseline="0"/>
            </a:lvl1pPr>
          </a:lstStyle>
          <a:p>
            <a:r>
              <a:rPr lang="en-US"/>
              <a:t>Click to edit Master title style</a:t>
            </a:r>
          </a:p>
        </p:txBody>
      </p:sp>
      <p:sp>
        <p:nvSpPr>
          <p:cNvPr id="8" name="Text Placeholder 7">
            <a:extLst>
              <a:ext uri="{FF2B5EF4-FFF2-40B4-BE49-F238E27FC236}">
                <a16:creationId xmlns:a16="http://schemas.microsoft.com/office/drawing/2014/main" id="{DF8BC8EB-006F-D343-A083-B8791236D006}"/>
              </a:ext>
            </a:extLst>
          </p:cNvPr>
          <p:cNvSpPr>
            <a:spLocks noGrp="1"/>
          </p:cNvSpPr>
          <p:nvPr>
            <p:ph type="body" sz="quarter" idx="13" hasCustomPrompt="1"/>
          </p:nvPr>
        </p:nvSpPr>
        <p:spPr>
          <a:xfrm>
            <a:off x="803275" y="692150"/>
            <a:ext cx="4195945" cy="1189038"/>
          </a:xfrm>
        </p:spPr>
        <p:txBody>
          <a:bodyPr/>
          <a:lstStyle>
            <a:lvl1pPr marL="0" indent="0">
              <a:buNone/>
              <a:defRPr sz="6000" b="1" baseline="0">
                <a:latin typeface="+mj-lt"/>
              </a:defRPr>
            </a:lvl1pPr>
          </a:lstStyle>
          <a:p>
            <a:pPr lvl="0"/>
            <a:r>
              <a:rPr lang="en-US"/>
              <a:t>X</a:t>
            </a:r>
          </a:p>
        </p:txBody>
      </p:sp>
      <p:grpSp>
        <p:nvGrpSpPr>
          <p:cNvPr id="40" name="Group 39">
            <a:extLst>
              <a:ext uri="{FF2B5EF4-FFF2-40B4-BE49-F238E27FC236}">
                <a16:creationId xmlns:a16="http://schemas.microsoft.com/office/drawing/2014/main" id="{57ED0A2F-749C-A941-B04B-D19C8DDC93F3}"/>
              </a:ext>
            </a:extLst>
          </p:cNvPr>
          <p:cNvGrpSpPr/>
          <p:nvPr userDrawn="1"/>
        </p:nvGrpSpPr>
        <p:grpSpPr>
          <a:xfrm>
            <a:off x="933810" y="3780000"/>
            <a:ext cx="10325724" cy="2268531"/>
            <a:chOff x="933810" y="3780000"/>
            <a:chExt cx="10325724" cy="2268531"/>
          </a:xfrm>
        </p:grpSpPr>
        <p:grpSp>
          <p:nvGrpSpPr>
            <p:cNvPr id="36" name="Group 35">
              <a:extLst>
                <a:ext uri="{FF2B5EF4-FFF2-40B4-BE49-F238E27FC236}">
                  <a16:creationId xmlns:a16="http://schemas.microsoft.com/office/drawing/2014/main" id="{162E8A02-0133-2145-BDDD-354F5DF2FACB}"/>
                </a:ext>
              </a:extLst>
            </p:cNvPr>
            <p:cNvGrpSpPr/>
            <p:nvPr userDrawn="1"/>
          </p:nvGrpSpPr>
          <p:grpSpPr>
            <a:xfrm>
              <a:off x="933810" y="3780000"/>
              <a:ext cx="1721371" cy="2268531"/>
              <a:chOff x="933810" y="3780000"/>
              <a:chExt cx="1721371" cy="2268531"/>
            </a:xfrm>
          </p:grpSpPr>
          <p:cxnSp>
            <p:nvCxnSpPr>
              <p:cNvPr id="75" name="Straight Connector 74">
                <a:extLst>
                  <a:ext uri="{FF2B5EF4-FFF2-40B4-BE49-F238E27FC236}">
                    <a16:creationId xmlns:a16="http://schemas.microsoft.com/office/drawing/2014/main" id="{E7E84091-B2BB-1747-AEB0-193191FFFF2E}"/>
                  </a:ext>
                </a:extLst>
              </p:cNvPr>
              <p:cNvCxnSpPr>
                <a:cxnSpLocks noChangeAspect="1"/>
              </p:cNvCxnSpPr>
              <p:nvPr userDrawn="1"/>
            </p:nvCxnSpPr>
            <p:spPr>
              <a:xfrm>
                <a:off x="933810" y="3780000"/>
                <a:ext cx="0" cy="1271683"/>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C08632C-AC7B-234F-A889-49764ED9F5D5}"/>
                  </a:ext>
                </a:extLst>
              </p:cNvPr>
              <p:cNvCxnSpPr>
                <a:cxnSpLocks noChangeAspect="1"/>
              </p:cNvCxnSpPr>
              <p:nvPr userDrawn="1"/>
            </p:nvCxnSpPr>
            <p:spPr>
              <a:xfrm>
                <a:off x="1364153" y="3780000"/>
                <a:ext cx="0" cy="222374"/>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E12A796-53BA-F74C-AD55-8ADF876C208F}"/>
                  </a:ext>
                </a:extLst>
              </p:cNvPr>
              <p:cNvCxnSpPr>
                <a:cxnSpLocks noChangeAspect="1"/>
              </p:cNvCxnSpPr>
              <p:nvPr userDrawn="1"/>
            </p:nvCxnSpPr>
            <p:spPr>
              <a:xfrm>
                <a:off x="1794496" y="3780000"/>
                <a:ext cx="0" cy="889436"/>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692D47E-508F-F84F-A0A8-1A21AF8C1218}"/>
                  </a:ext>
                </a:extLst>
              </p:cNvPr>
              <p:cNvCxnSpPr>
                <a:cxnSpLocks noChangeAspect="1"/>
              </p:cNvCxnSpPr>
              <p:nvPr userDrawn="1"/>
            </p:nvCxnSpPr>
            <p:spPr>
              <a:xfrm>
                <a:off x="2224839" y="3780000"/>
                <a:ext cx="0" cy="166143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C2DE594-43E6-0248-A555-10D5836FCEEB}"/>
                  </a:ext>
                </a:extLst>
              </p:cNvPr>
              <p:cNvCxnSpPr>
                <a:cxnSpLocks noChangeAspect="1"/>
              </p:cNvCxnSpPr>
              <p:nvPr userDrawn="1"/>
            </p:nvCxnSpPr>
            <p:spPr>
              <a:xfrm>
                <a:off x="2655181" y="3780000"/>
                <a:ext cx="0" cy="222374"/>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E5AB6791-45C5-B446-A7C5-51C945C0EE9A}"/>
                  </a:ext>
                </a:extLst>
              </p:cNvPr>
              <p:cNvCxnSpPr>
                <a:cxnSpLocks noChangeAspect="1"/>
              </p:cNvCxnSpPr>
              <p:nvPr userDrawn="1"/>
            </p:nvCxnSpPr>
            <p:spPr>
              <a:xfrm>
                <a:off x="933810" y="5441430"/>
                <a:ext cx="0" cy="60710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A51E63D9-45A4-3245-9E0E-4C9213F66050}"/>
                  </a:ext>
                </a:extLst>
              </p:cNvPr>
              <p:cNvCxnSpPr>
                <a:cxnSpLocks noChangeAspect="1"/>
              </p:cNvCxnSpPr>
              <p:nvPr userDrawn="1"/>
            </p:nvCxnSpPr>
            <p:spPr>
              <a:xfrm>
                <a:off x="1364153" y="4447060"/>
                <a:ext cx="0" cy="567148"/>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38C30B03-985B-2F47-8185-9A657E999700}"/>
                  </a:ext>
                </a:extLst>
              </p:cNvPr>
              <p:cNvCxnSpPr>
                <a:cxnSpLocks noChangeAspect="1"/>
              </p:cNvCxnSpPr>
              <p:nvPr userDrawn="1"/>
            </p:nvCxnSpPr>
            <p:spPr>
              <a:xfrm>
                <a:off x="1364153" y="5441430"/>
                <a:ext cx="0" cy="60710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FA0B5D28-8EC4-7246-AC69-6BBB239C5D61}"/>
                  </a:ext>
                </a:extLst>
              </p:cNvPr>
              <p:cNvCxnSpPr>
                <a:cxnSpLocks noChangeAspect="1"/>
              </p:cNvCxnSpPr>
              <p:nvPr userDrawn="1"/>
            </p:nvCxnSpPr>
            <p:spPr>
              <a:xfrm>
                <a:off x="1794496" y="5106627"/>
                <a:ext cx="0" cy="334803"/>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CCC8FDC-1A40-4B46-87DD-89CFB9E17099}"/>
                  </a:ext>
                </a:extLst>
              </p:cNvPr>
              <p:cNvCxnSpPr>
                <a:cxnSpLocks noChangeAspect="1"/>
              </p:cNvCxnSpPr>
              <p:nvPr userDrawn="1"/>
            </p:nvCxnSpPr>
            <p:spPr>
              <a:xfrm>
                <a:off x="2224839" y="5868648"/>
                <a:ext cx="0" cy="1798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C34F54AD-C75E-D948-819F-FA1692EC28A1}"/>
                  </a:ext>
                </a:extLst>
              </p:cNvPr>
              <p:cNvCxnSpPr>
                <a:cxnSpLocks noChangeAspect="1"/>
              </p:cNvCxnSpPr>
              <p:nvPr userDrawn="1"/>
            </p:nvCxnSpPr>
            <p:spPr>
              <a:xfrm>
                <a:off x="2655181" y="4432070"/>
                <a:ext cx="0" cy="36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C454A2F2-04CC-0043-BDFB-77972C5593CC}"/>
                  </a:ext>
                </a:extLst>
              </p:cNvPr>
              <p:cNvCxnSpPr>
                <a:cxnSpLocks noChangeAspect="1"/>
              </p:cNvCxnSpPr>
              <p:nvPr userDrawn="1"/>
            </p:nvCxnSpPr>
            <p:spPr>
              <a:xfrm>
                <a:off x="2655181" y="4874280"/>
                <a:ext cx="0" cy="117425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363501A2-353E-124A-86AF-43725FDEB99D}"/>
                  </a:ext>
                </a:extLst>
              </p:cNvPr>
              <p:cNvCxnSpPr>
                <a:cxnSpLocks noChangeAspect="1"/>
              </p:cNvCxnSpPr>
              <p:nvPr userDrawn="1"/>
            </p:nvCxnSpPr>
            <p:spPr>
              <a:xfrm>
                <a:off x="1794496" y="5863629"/>
                <a:ext cx="0" cy="184902"/>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97B36FA7-286C-154A-B93D-502C6EA2737D}"/>
                </a:ext>
              </a:extLst>
            </p:cNvPr>
            <p:cNvGrpSpPr/>
            <p:nvPr userDrawn="1"/>
          </p:nvGrpSpPr>
          <p:grpSpPr>
            <a:xfrm>
              <a:off x="3084898" y="3780000"/>
              <a:ext cx="1721371" cy="2268531"/>
              <a:chOff x="3210050" y="3780000"/>
              <a:chExt cx="1721371" cy="2268531"/>
            </a:xfrm>
          </p:grpSpPr>
          <p:cxnSp>
            <p:nvCxnSpPr>
              <p:cNvPr id="172" name="Straight Connector 171">
                <a:extLst>
                  <a:ext uri="{FF2B5EF4-FFF2-40B4-BE49-F238E27FC236}">
                    <a16:creationId xmlns:a16="http://schemas.microsoft.com/office/drawing/2014/main" id="{DDA57F5F-4370-6E4E-B5AC-FF204C54D665}"/>
                  </a:ext>
                </a:extLst>
              </p:cNvPr>
              <p:cNvCxnSpPr>
                <a:cxnSpLocks noChangeAspect="1"/>
              </p:cNvCxnSpPr>
              <p:nvPr userDrawn="1"/>
            </p:nvCxnSpPr>
            <p:spPr>
              <a:xfrm flipV="1">
                <a:off x="3210050" y="4776848"/>
                <a:ext cx="0" cy="1271683"/>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DE5B414E-EDCD-BC47-95BC-22F71D4D1246}"/>
                  </a:ext>
                </a:extLst>
              </p:cNvPr>
              <p:cNvCxnSpPr>
                <a:cxnSpLocks noChangeAspect="1"/>
              </p:cNvCxnSpPr>
              <p:nvPr userDrawn="1"/>
            </p:nvCxnSpPr>
            <p:spPr>
              <a:xfrm flipV="1">
                <a:off x="3640393" y="5826157"/>
                <a:ext cx="0" cy="222374"/>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646B9EC7-C325-8F46-A0E9-F47FD641260F}"/>
                  </a:ext>
                </a:extLst>
              </p:cNvPr>
              <p:cNvCxnSpPr>
                <a:cxnSpLocks noChangeAspect="1"/>
              </p:cNvCxnSpPr>
              <p:nvPr userDrawn="1"/>
            </p:nvCxnSpPr>
            <p:spPr>
              <a:xfrm flipV="1">
                <a:off x="4070736" y="5159095"/>
                <a:ext cx="0" cy="889436"/>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A107C962-AC5C-F34E-AB05-A616CB4B98CA}"/>
                  </a:ext>
                </a:extLst>
              </p:cNvPr>
              <p:cNvCxnSpPr>
                <a:cxnSpLocks noChangeAspect="1"/>
              </p:cNvCxnSpPr>
              <p:nvPr userDrawn="1"/>
            </p:nvCxnSpPr>
            <p:spPr>
              <a:xfrm flipV="1">
                <a:off x="4501079" y="4387101"/>
                <a:ext cx="0" cy="166143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68311E10-578F-F041-A04A-26E3B4EC4D5D}"/>
                  </a:ext>
                </a:extLst>
              </p:cNvPr>
              <p:cNvCxnSpPr>
                <a:cxnSpLocks noChangeAspect="1"/>
              </p:cNvCxnSpPr>
              <p:nvPr userDrawn="1"/>
            </p:nvCxnSpPr>
            <p:spPr>
              <a:xfrm flipV="1">
                <a:off x="4931421" y="5826157"/>
                <a:ext cx="0" cy="222374"/>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3D4AA239-47F7-334E-95CD-27ED431002EE}"/>
                  </a:ext>
                </a:extLst>
              </p:cNvPr>
              <p:cNvCxnSpPr>
                <a:cxnSpLocks noChangeAspect="1"/>
              </p:cNvCxnSpPr>
              <p:nvPr userDrawn="1"/>
            </p:nvCxnSpPr>
            <p:spPr>
              <a:xfrm flipV="1">
                <a:off x="3210050" y="3780000"/>
                <a:ext cx="0" cy="60710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741B0B41-EEA3-D143-900E-0C7CE9F8E3DC}"/>
                  </a:ext>
                </a:extLst>
              </p:cNvPr>
              <p:cNvCxnSpPr>
                <a:cxnSpLocks noChangeAspect="1"/>
              </p:cNvCxnSpPr>
              <p:nvPr userDrawn="1"/>
            </p:nvCxnSpPr>
            <p:spPr>
              <a:xfrm flipV="1">
                <a:off x="3640393" y="4814323"/>
                <a:ext cx="0" cy="567148"/>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11B5EDAF-C145-F74C-AB45-2ED789263432}"/>
                  </a:ext>
                </a:extLst>
              </p:cNvPr>
              <p:cNvCxnSpPr>
                <a:cxnSpLocks noChangeAspect="1"/>
              </p:cNvCxnSpPr>
              <p:nvPr userDrawn="1"/>
            </p:nvCxnSpPr>
            <p:spPr>
              <a:xfrm flipV="1">
                <a:off x="3640393" y="3780000"/>
                <a:ext cx="0" cy="60710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50FA4BD9-4EAB-CA4C-A6DC-815B519C2DFD}"/>
                  </a:ext>
                </a:extLst>
              </p:cNvPr>
              <p:cNvCxnSpPr>
                <a:cxnSpLocks noChangeAspect="1"/>
              </p:cNvCxnSpPr>
              <p:nvPr userDrawn="1"/>
            </p:nvCxnSpPr>
            <p:spPr>
              <a:xfrm flipV="1">
                <a:off x="4070736" y="4387101"/>
                <a:ext cx="0" cy="33480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F8CDDE72-3632-E24C-8B02-83E7E7593DC4}"/>
                  </a:ext>
                </a:extLst>
              </p:cNvPr>
              <p:cNvCxnSpPr>
                <a:cxnSpLocks noChangeAspect="1"/>
              </p:cNvCxnSpPr>
              <p:nvPr userDrawn="1"/>
            </p:nvCxnSpPr>
            <p:spPr>
              <a:xfrm flipV="1">
                <a:off x="4501079" y="3780000"/>
                <a:ext cx="0" cy="179883"/>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2DF5D0C0-4DE9-E84E-9CAE-5FECF2BC1282}"/>
                  </a:ext>
                </a:extLst>
              </p:cNvPr>
              <p:cNvCxnSpPr>
                <a:cxnSpLocks noChangeAspect="1"/>
              </p:cNvCxnSpPr>
              <p:nvPr userDrawn="1"/>
            </p:nvCxnSpPr>
            <p:spPr>
              <a:xfrm flipV="1">
                <a:off x="4931421" y="5392861"/>
                <a:ext cx="0" cy="36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FE66797-20CE-6C49-8C42-A82EFD6F91BB}"/>
                  </a:ext>
                </a:extLst>
              </p:cNvPr>
              <p:cNvCxnSpPr>
                <a:cxnSpLocks noChangeAspect="1"/>
              </p:cNvCxnSpPr>
              <p:nvPr userDrawn="1"/>
            </p:nvCxnSpPr>
            <p:spPr>
              <a:xfrm flipV="1">
                <a:off x="4931421" y="3780000"/>
                <a:ext cx="0" cy="117425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A6ADEDF4-3B80-CD46-9D28-5F4AEC71D8D0}"/>
                  </a:ext>
                </a:extLst>
              </p:cNvPr>
              <p:cNvCxnSpPr>
                <a:cxnSpLocks noChangeAspect="1"/>
              </p:cNvCxnSpPr>
              <p:nvPr userDrawn="1"/>
            </p:nvCxnSpPr>
            <p:spPr>
              <a:xfrm flipV="1">
                <a:off x="4070736" y="3780000"/>
                <a:ext cx="0" cy="184902"/>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185" name="Group 184">
              <a:extLst>
                <a:ext uri="{FF2B5EF4-FFF2-40B4-BE49-F238E27FC236}">
                  <a16:creationId xmlns:a16="http://schemas.microsoft.com/office/drawing/2014/main" id="{EE3198BE-46F3-1B4E-B13A-C46FF98B3071}"/>
                </a:ext>
              </a:extLst>
            </p:cNvPr>
            <p:cNvGrpSpPr/>
            <p:nvPr userDrawn="1"/>
          </p:nvGrpSpPr>
          <p:grpSpPr>
            <a:xfrm>
              <a:off x="5235986" y="3780000"/>
              <a:ext cx="1721371" cy="2268531"/>
              <a:chOff x="933810" y="3780000"/>
              <a:chExt cx="1721371" cy="2268531"/>
            </a:xfrm>
          </p:grpSpPr>
          <p:cxnSp>
            <p:nvCxnSpPr>
              <p:cNvPr id="186" name="Straight Connector 185">
                <a:extLst>
                  <a:ext uri="{FF2B5EF4-FFF2-40B4-BE49-F238E27FC236}">
                    <a16:creationId xmlns:a16="http://schemas.microsoft.com/office/drawing/2014/main" id="{89B42AE5-10A7-0F41-BFE9-2890550BD0EA}"/>
                  </a:ext>
                </a:extLst>
              </p:cNvPr>
              <p:cNvCxnSpPr>
                <a:cxnSpLocks noChangeAspect="1"/>
              </p:cNvCxnSpPr>
              <p:nvPr userDrawn="1"/>
            </p:nvCxnSpPr>
            <p:spPr>
              <a:xfrm>
                <a:off x="933810" y="3780000"/>
                <a:ext cx="0" cy="1271683"/>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53D7E463-952C-2A4C-ADAA-FF751E6FA857}"/>
                  </a:ext>
                </a:extLst>
              </p:cNvPr>
              <p:cNvCxnSpPr>
                <a:cxnSpLocks noChangeAspect="1"/>
              </p:cNvCxnSpPr>
              <p:nvPr userDrawn="1"/>
            </p:nvCxnSpPr>
            <p:spPr>
              <a:xfrm>
                <a:off x="1364153" y="3780000"/>
                <a:ext cx="0" cy="222374"/>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CFE783CA-F447-5746-9AF1-9F3853463830}"/>
                  </a:ext>
                </a:extLst>
              </p:cNvPr>
              <p:cNvCxnSpPr>
                <a:cxnSpLocks noChangeAspect="1"/>
              </p:cNvCxnSpPr>
              <p:nvPr userDrawn="1"/>
            </p:nvCxnSpPr>
            <p:spPr>
              <a:xfrm>
                <a:off x="1794496" y="3780000"/>
                <a:ext cx="0" cy="889436"/>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8FD663A3-7A9D-2744-A4A7-EF1588E861F5}"/>
                  </a:ext>
                </a:extLst>
              </p:cNvPr>
              <p:cNvCxnSpPr>
                <a:cxnSpLocks noChangeAspect="1"/>
              </p:cNvCxnSpPr>
              <p:nvPr userDrawn="1"/>
            </p:nvCxnSpPr>
            <p:spPr>
              <a:xfrm>
                <a:off x="2224839" y="3780000"/>
                <a:ext cx="0" cy="166143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8AC0AA07-550A-0B43-BE87-987E31D7596F}"/>
                  </a:ext>
                </a:extLst>
              </p:cNvPr>
              <p:cNvCxnSpPr>
                <a:cxnSpLocks noChangeAspect="1"/>
              </p:cNvCxnSpPr>
              <p:nvPr userDrawn="1"/>
            </p:nvCxnSpPr>
            <p:spPr>
              <a:xfrm>
                <a:off x="2655181" y="3780000"/>
                <a:ext cx="0" cy="222374"/>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72A31844-AEEF-0643-B178-6B690CF8AAD0}"/>
                  </a:ext>
                </a:extLst>
              </p:cNvPr>
              <p:cNvCxnSpPr>
                <a:cxnSpLocks noChangeAspect="1"/>
              </p:cNvCxnSpPr>
              <p:nvPr userDrawn="1"/>
            </p:nvCxnSpPr>
            <p:spPr>
              <a:xfrm>
                <a:off x="933810" y="5441430"/>
                <a:ext cx="0" cy="60710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189F69B7-9F1F-594C-9A2A-A77605B56E0E}"/>
                  </a:ext>
                </a:extLst>
              </p:cNvPr>
              <p:cNvCxnSpPr>
                <a:cxnSpLocks noChangeAspect="1"/>
              </p:cNvCxnSpPr>
              <p:nvPr userDrawn="1"/>
            </p:nvCxnSpPr>
            <p:spPr>
              <a:xfrm>
                <a:off x="1364153" y="4447060"/>
                <a:ext cx="0" cy="567148"/>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AF31FA75-5203-164F-9798-EFAAE68DBD86}"/>
                  </a:ext>
                </a:extLst>
              </p:cNvPr>
              <p:cNvCxnSpPr>
                <a:cxnSpLocks noChangeAspect="1"/>
              </p:cNvCxnSpPr>
              <p:nvPr userDrawn="1"/>
            </p:nvCxnSpPr>
            <p:spPr>
              <a:xfrm>
                <a:off x="1364153" y="5441430"/>
                <a:ext cx="0" cy="60710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3BFAE2BE-D23B-4C49-BA46-D60E62E95BA5}"/>
                  </a:ext>
                </a:extLst>
              </p:cNvPr>
              <p:cNvCxnSpPr>
                <a:cxnSpLocks noChangeAspect="1"/>
              </p:cNvCxnSpPr>
              <p:nvPr userDrawn="1"/>
            </p:nvCxnSpPr>
            <p:spPr>
              <a:xfrm>
                <a:off x="1794496" y="5106627"/>
                <a:ext cx="0" cy="334803"/>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A9C8205D-101D-5245-B4FC-0E316F077CA3}"/>
                  </a:ext>
                </a:extLst>
              </p:cNvPr>
              <p:cNvCxnSpPr>
                <a:cxnSpLocks noChangeAspect="1"/>
              </p:cNvCxnSpPr>
              <p:nvPr userDrawn="1"/>
            </p:nvCxnSpPr>
            <p:spPr>
              <a:xfrm>
                <a:off x="2224839" y="5868648"/>
                <a:ext cx="0" cy="1798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3737B34D-9D4C-C74C-B27A-481BA984E937}"/>
                  </a:ext>
                </a:extLst>
              </p:cNvPr>
              <p:cNvCxnSpPr>
                <a:cxnSpLocks noChangeAspect="1"/>
              </p:cNvCxnSpPr>
              <p:nvPr userDrawn="1"/>
            </p:nvCxnSpPr>
            <p:spPr>
              <a:xfrm>
                <a:off x="2655181" y="4432070"/>
                <a:ext cx="0" cy="36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D212FBA1-7BD1-2648-A881-523DDB478D42}"/>
                  </a:ext>
                </a:extLst>
              </p:cNvPr>
              <p:cNvCxnSpPr>
                <a:cxnSpLocks noChangeAspect="1"/>
              </p:cNvCxnSpPr>
              <p:nvPr userDrawn="1"/>
            </p:nvCxnSpPr>
            <p:spPr>
              <a:xfrm>
                <a:off x="2655181" y="4874280"/>
                <a:ext cx="0" cy="117425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13C840D5-F682-C14E-8C25-F678E3CA8BAC}"/>
                  </a:ext>
                </a:extLst>
              </p:cNvPr>
              <p:cNvCxnSpPr>
                <a:cxnSpLocks noChangeAspect="1"/>
              </p:cNvCxnSpPr>
              <p:nvPr userDrawn="1"/>
            </p:nvCxnSpPr>
            <p:spPr>
              <a:xfrm>
                <a:off x="1794496" y="5863629"/>
                <a:ext cx="0" cy="184902"/>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199" name="Group 198">
              <a:extLst>
                <a:ext uri="{FF2B5EF4-FFF2-40B4-BE49-F238E27FC236}">
                  <a16:creationId xmlns:a16="http://schemas.microsoft.com/office/drawing/2014/main" id="{135C3D0D-1914-194B-984F-82C6A6713A7B}"/>
                </a:ext>
              </a:extLst>
            </p:cNvPr>
            <p:cNvGrpSpPr/>
            <p:nvPr userDrawn="1"/>
          </p:nvGrpSpPr>
          <p:grpSpPr>
            <a:xfrm>
              <a:off x="7387074" y="3780000"/>
              <a:ext cx="1721371" cy="2268531"/>
              <a:chOff x="3210050" y="3780000"/>
              <a:chExt cx="1721371" cy="2268531"/>
            </a:xfrm>
          </p:grpSpPr>
          <p:cxnSp>
            <p:nvCxnSpPr>
              <p:cNvPr id="200" name="Straight Connector 199">
                <a:extLst>
                  <a:ext uri="{FF2B5EF4-FFF2-40B4-BE49-F238E27FC236}">
                    <a16:creationId xmlns:a16="http://schemas.microsoft.com/office/drawing/2014/main" id="{8DB067BA-4A04-174E-B1AA-CDB88D116905}"/>
                  </a:ext>
                </a:extLst>
              </p:cNvPr>
              <p:cNvCxnSpPr>
                <a:cxnSpLocks noChangeAspect="1"/>
              </p:cNvCxnSpPr>
              <p:nvPr userDrawn="1"/>
            </p:nvCxnSpPr>
            <p:spPr>
              <a:xfrm flipV="1">
                <a:off x="3210050" y="4776848"/>
                <a:ext cx="0" cy="1271683"/>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CCBBF9CB-CA01-794A-849A-A454A5686AB6}"/>
                  </a:ext>
                </a:extLst>
              </p:cNvPr>
              <p:cNvCxnSpPr>
                <a:cxnSpLocks noChangeAspect="1"/>
              </p:cNvCxnSpPr>
              <p:nvPr userDrawn="1"/>
            </p:nvCxnSpPr>
            <p:spPr>
              <a:xfrm flipV="1">
                <a:off x="3640393" y="5826157"/>
                <a:ext cx="0" cy="222374"/>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46771B8F-E93B-184C-A028-A44FF05AE699}"/>
                  </a:ext>
                </a:extLst>
              </p:cNvPr>
              <p:cNvCxnSpPr>
                <a:cxnSpLocks noChangeAspect="1"/>
              </p:cNvCxnSpPr>
              <p:nvPr userDrawn="1"/>
            </p:nvCxnSpPr>
            <p:spPr>
              <a:xfrm flipV="1">
                <a:off x="4070736" y="5159095"/>
                <a:ext cx="0" cy="889436"/>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6F222C43-11BB-074F-8B7E-3590A51D5E08}"/>
                  </a:ext>
                </a:extLst>
              </p:cNvPr>
              <p:cNvCxnSpPr>
                <a:cxnSpLocks noChangeAspect="1"/>
              </p:cNvCxnSpPr>
              <p:nvPr userDrawn="1"/>
            </p:nvCxnSpPr>
            <p:spPr>
              <a:xfrm flipV="1">
                <a:off x="4501079" y="4387101"/>
                <a:ext cx="0" cy="166143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0E6205F9-0FF2-FC41-802C-39DE671C46E8}"/>
                  </a:ext>
                </a:extLst>
              </p:cNvPr>
              <p:cNvCxnSpPr>
                <a:cxnSpLocks noChangeAspect="1"/>
              </p:cNvCxnSpPr>
              <p:nvPr userDrawn="1"/>
            </p:nvCxnSpPr>
            <p:spPr>
              <a:xfrm flipV="1">
                <a:off x="4931421" y="5826157"/>
                <a:ext cx="0" cy="222374"/>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9DC22C02-B19F-A345-9472-CB9FAC038667}"/>
                  </a:ext>
                </a:extLst>
              </p:cNvPr>
              <p:cNvCxnSpPr>
                <a:cxnSpLocks noChangeAspect="1"/>
              </p:cNvCxnSpPr>
              <p:nvPr userDrawn="1"/>
            </p:nvCxnSpPr>
            <p:spPr>
              <a:xfrm flipV="1">
                <a:off x="3210050" y="3780000"/>
                <a:ext cx="0" cy="60710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D208402C-D1B4-B44F-8028-D2EF69B8C6CE}"/>
                  </a:ext>
                </a:extLst>
              </p:cNvPr>
              <p:cNvCxnSpPr>
                <a:cxnSpLocks noChangeAspect="1"/>
              </p:cNvCxnSpPr>
              <p:nvPr userDrawn="1"/>
            </p:nvCxnSpPr>
            <p:spPr>
              <a:xfrm flipV="1">
                <a:off x="3640393" y="4814323"/>
                <a:ext cx="0" cy="567148"/>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B0D6BBB7-C233-D647-B99F-9BC16E7AABAA}"/>
                  </a:ext>
                </a:extLst>
              </p:cNvPr>
              <p:cNvCxnSpPr>
                <a:cxnSpLocks noChangeAspect="1"/>
              </p:cNvCxnSpPr>
              <p:nvPr userDrawn="1"/>
            </p:nvCxnSpPr>
            <p:spPr>
              <a:xfrm flipV="1">
                <a:off x="3640393" y="3780000"/>
                <a:ext cx="0" cy="60710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F1AB208F-3825-CB46-8C3B-EEB31E941B38}"/>
                  </a:ext>
                </a:extLst>
              </p:cNvPr>
              <p:cNvCxnSpPr>
                <a:cxnSpLocks noChangeAspect="1"/>
              </p:cNvCxnSpPr>
              <p:nvPr userDrawn="1"/>
            </p:nvCxnSpPr>
            <p:spPr>
              <a:xfrm flipV="1">
                <a:off x="4070736" y="4387101"/>
                <a:ext cx="0" cy="33480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1CB32D8C-5611-8542-A850-BC23D6368912}"/>
                  </a:ext>
                </a:extLst>
              </p:cNvPr>
              <p:cNvCxnSpPr>
                <a:cxnSpLocks noChangeAspect="1"/>
              </p:cNvCxnSpPr>
              <p:nvPr userDrawn="1"/>
            </p:nvCxnSpPr>
            <p:spPr>
              <a:xfrm flipV="1">
                <a:off x="4501079" y="3780000"/>
                <a:ext cx="0" cy="179883"/>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7F02D373-38F9-C544-802C-8EAE19C13039}"/>
                  </a:ext>
                </a:extLst>
              </p:cNvPr>
              <p:cNvCxnSpPr>
                <a:cxnSpLocks noChangeAspect="1"/>
              </p:cNvCxnSpPr>
              <p:nvPr userDrawn="1"/>
            </p:nvCxnSpPr>
            <p:spPr>
              <a:xfrm flipV="1">
                <a:off x="4931421" y="5392861"/>
                <a:ext cx="0" cy="36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82BB6AC7-B0D0-0144-AAF9-8E6E99A432BA}"/>
                  </a:ext>
                </a:extLst>
              </p:cNvPr>
              <p:cNvCxnSpPr>
                <a:cxnSpLocks noChangeAspect="1"/>
              </p:cNvCxnSpPr>
              <p:nvPr userDrawn="1"/>
            </p:nvCxnSpPr>
            <p:spPr>
              <a:xfrm flipV="1">
                <a:off x="4931421" y="3780000"/>
                <a:ext cx="0" cy="117425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49A3B2F1-2C4F-214A-9750-B71DA5F6F506}"/>
                  </a:ext>
                </a:extLst>
              </p:cNvPr>
              <p:cNvCxnSpPr>
                <a:cxnSpLocks noChangeAspect="1"/>
              </p:cNvCxnSpPr>
              <p:nvPr userDrawn="1"/>
            </p:nvCxnSpPr>
            <p:spPr>
              <a:xfrm flipV="1">
                <a:off x="4070736" y="3780000"/>
                <a:ext cx="0" cy="184902"/>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213" name="Group 212">
              <a:extLst>
                <a:ext uri="{FF2B5EF4-FFF2-40B4-BE49-F238E27FC236}">
                  <a16:creationId xmlns:a16="http://schemas.microsoft.com/office/drawing/2014/main" id="{7EE33DBB-36DA-DF47-A67D-AB64CE7DA4D0}"/>
                </a:ext>
              </a:extLst>
            </p:cNvPr>
            <p:cNvGrpSpPr/>
            <p:nvPr userDrawn="1"/>
          </p:nvGrpSpPr>
          <p:grpSpPr>
            <a:xfrm>
              <a:off x="9538163" y="3780000"/>
              <a:ext cx="1721371" cy="2268531"/>
              <a:chOff x="933810" y="3780000"/>
              <a:chExt cx="1721371" cy="2268531"/>
            </a:xfrm>
          </p:grpSpPr>
          <p:cxnSp>
            <p:nvCxnSpPr>
              <p:cNvPr id="214" name="Straight Connector 213">
                <a:extLst>
                  <a:ext uri="{FF2B5EF4-FFF2-40B4-BE49-F238E27FC236}">
                    <a16:creationId xmlns:a16="http://schemas.microsoft.com/office/drawing/2014/main" id="{8BF4FA90-5367-9149-B548-C05FBAFF3512}"/>
                  </a:ext>
                </a:extLst>
              </p:cNvPr>
              <p:cNvCxnSpPr>
                <a:cxnSpLocks noChangeAspect="1"/>
              </p:cNvCxnSpPr>
              <p:nvPr userDrawn="1"/>
            </p:nvCxnSpPr>
            <p:spPr>
              <a:xfrm>
                <a:off x="933810" y="3780000"/>
                <a:ext cx="0" cy="1271683"/>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E0D6B410-05A1-1445-9C63-EB2A6366BBA9}"/>
                  </a:ext>
                </a:extLst>
              </p:cNvPr>
              <p:cNvCxnSpPr>
                <a:cxnSpLocks noChangeAspect="1"/>
              </p:cNvCxnSpPr>
              <p:nvPr userDrawn="1"/>
            </p:nvCxnSpPr>
            <p:spPr>
              <a:xfrm>
                <a:off x="1364153" y="3780000"/>
                <a:ext cx="0" cy="222374"/>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6658B39C-3A88-0641-B1ED-8405D34C4EBE}"/>
                  </a:ext>
                </a:extLst>
              </p:cNvPr>
              <p:cNvCxnSpPr>
                <a:cxnSpLocks noChangeAspect="1"/>
              </p:cNvCxnSpPr>
              <p:nvPr userDrawn="1"/>
            </p:nvCxnSpPr>
            <p:spPr>
              <a:xfrm>
                <a:off x="1794496" y="3780000"/>
                <a:ext cx="0" cy="889436"/>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23FB2E4C-2001-744D-A40A-E4CA0BB7C133}"/>
                  </a:ext>
                </a:extLst>
              </p:cNvPr>
              <p:cNvCxnSpPr>
                <a:cxnSpLocks noChangeAspect="1"/>
              </p:cNvCxnSpPr>
              <p:nvPr userDrawn="1"/>
            </p:nvCxnSpPr>
            <p:spPr>
              <a:xfrm>
                <a:off x="2224839" y="3780000"/>
                <a:ext cx="0" cy="166143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0F00FA69-4068-E444-9A8E-3A87197D855A}"/>
                  </a:ext>
                </a:extLst>
              </p:cNvPr>
              <p:cNvCxnSpPr>
                <a:cxnSpLocks noChangeAspect="1"/>
              </p:cNvCxnSpPr>
              <p:nvPr userDrawn="1"/>
            </p:nvCxnSpPr>
            <p:spPr>
              <a:xfrm>
                <a:off x="2655181" y="3780000"/>
                <a:ext cx="0" cy="222374"/>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353481E7-622B-D143-A60F-F5148B290A3F}"/>
                  </a:ext>
                </a:extLst>
              </p:cNvPr>
              <p:cNvCxnSpPr>
                <a:cxnSpLocks noChangeAspect="1"/>
              </p:cNvCxnSpPr>
              <p:nvPr userDrawn="1"/>
            </p:nvCxnSpPr>
            <p:spPr>
              <a:xfrm>
                <a:off x="933810" y="5441430"/>
                <a:ext cx="0" cy="60710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E6575E8C-27BC-D74A-84D1-1D8C3965269C}"/>
                  </a:ext>
                </a:extLst>
              </p:cNvPr>
              <p:cNvCxnSpPr>
                <a:cxnSpLocks noChangeAspect="1"/>
              </p:cNvCxnSpPr>
              <p:nvPr userDrawn="1"/>
            </p:nvCxnSpPr>
            <p:spPr>
              <a:xfrm>
                <a:off x="1364153" y="4447060"/>
                <a:ext cx="0" cy="567148"/>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CD1DFD11-3EB1-B14B-80EE-6FDBF4CC36C7}"/>
                  </a:ext>
                </a:extLst>
              </p:cNvPr>
              <p:cNvCxnSpPr>
                <a:cxnSpLocks noChangeAspect="1"/>
              </p:cNvCxnSpPr>
              <p:nvPr userDrawn="1"/>
            </p:nvCxnSpPr>
            <p:spPr>
              <a:xfrm>
                <a:off x="1364153" y="5441430"/>
                <a:ext cx="0" cy="60710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728A53D1-809D-9346-8AD4-A157343F0F6B}"/>
                  </a:ext>
                </a:extLst>
              </p:cNvPr>
              <p:cNvCxnSpPr>
                <a:cxnSpLocks noChangeAspect="1"/>
              </p:cNvCxnSpPr>
              <p:nvPr userDrawn="1"/>
            </p:nvCxnSpPr>
            <p:spPr>
              <a:xfrm>
                <a:off x="1794496" y="5106627"/>
                <a:ext cx="0" cy="334803"/>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F3CF25B6-B6C7-324F-873D-192C254C7A97}"/>
                  </a:ext>
                </a:extLst>
              </p:cNvPr>
              <p:cNvCxnSpPr>
                <a:cxnSpLocks noChangeAspect="1"/>
              </p:cNvCxnSpPr>
              <p:nvPr userDrawn="1"/>
            </p:nvCxnSpPr>
            <p:spPr>
              <a:xfrm>
                <a:off x="2224839" y="5868648"/>
                <a:ext cx="0" cy="1798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F9690383-9383-2945-B334-664717FFD04C}"/>
                  </a:ext>
                </a:extLst>
              </p:cNvPr>
              <p:cNvCxnSpPr>
                <a:cxnSpLocks noChangeAspect="1"/>
              </p:cNvCxnSpPr>
              <p:nvPr userDrawn="1"/>
            </p:nvCxnSpPr>
            <p:spPr>
              <a:xfrm>
                <a:off x="2655181" y="4432070"/>
                <a:ext cx="0" cy="36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0457EA52-74CF-1247-B2CD-2114C2165E50}"/>
                  </a:ext>
                </a:extLst>
              </p:cNvPr>
              <p:cNvCxnSpPr>
                <a:cxnSpLocks noChangeAspect="1"/>
              </p:cNvCxnSpPr>
              <p:nvPr userDrawn="1"/>
            </p:nvCxnSpPr>
            <p:spPr>
              <a:xfrm>
                <a:off x="2655181" y="4874280"/>
                <a:ext cx="0" cy="117425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CA9996E0-8E51-5F40-A759-E302A1AFB9C6}"/>
                  </a:ext>
                </a:extLst>
              </p:cNvPr>
              <p:cNvCxnSpPr>
                <a:cxnSpLocks noChangeAspect="1"/>
              </p:cNvCxnSpPr>
              <p:nvPr userDrawn="1"/>
            </p:nvCxnSpPr>
            <p:spPr>
              <a:xfrm>
                <a:off x="1794496" y="5863629"/>
                <a:ext cx="0" cy="184902"/>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24171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F8D48-55DD-D940-8E4A-5E7D1A7B92B9}"/>
              </a:ext>
            </a:extLst>
          </p:cNvPr>
          <p:cNvSpPr>
            <a:spLocks noGrp="1"/>
          </p:cNvSpPr>
          <p:nvPr>
            <p:ph type="title"/>
          </p:nvPr>
        </p:nvSpPr>
        <p:spPr>
          <a:xfrm>
            <a:off x="803275" y="1881189"/>
            <a:ext cx="10585450" cy="1439862"/>
          </a:xfrm>
        </p:spPr>
        <p:txBody>
          <a:bodyPr anchor="b"/>
          <a:lstStyle>
            <a:lvl1pPr algn="l">
              <a:defRPr sz="6000" b="0" baseline="0"/>
            </a:lvl1pPr>
          </a:lstStyle>
          <a:p>
            <a:r>
              <a:rPr lang="en-US"/>
              <a:t>Click to edit Master title style</a:t>
            </a:r>
          </a:p>
        </p:txBody>
      </p:sp>
      <p:sp>
        <p:nvSpPr>
          <p:cNvPr id="8" name="Text Placeholder 7">
            <a:extLst>
              <a:ext uri="{FF2B5EF4-FFF2-40B4-BE49-F238E27FC236}">
                <a16:creationId xmlns:a16="http://schemas.microsoft.com/office/drawing/2014/main" id="{DF8BC8EB-006F-D343-A083-B8791236D006}"/>
              </a:ext>
            </a:extLst>
          </p:cNvPr>
          <p:cNvSpPr>
            <a:spLocks noGrp="1"/>
          </p:cNvSpPr>
          <p:nvPr>
            <p:ph type="body" sz="quarter" idx="13" hasCustomPrompt="1"/>
          </p:nvPr>
        </p:nvSpPr>
        <p:spPr>
          <a:xfrm>
            <a:off x="803275" y="692150"/>
            <a:ext cx="4195945" cy="1189038"/>
          </a:xfrm>
        </p:spPr>
        <p:txBody>
          <a:bodyPr/>
          <a:lstStyle>
            <a:lvl1pPr marL="0" indent="0">
              <a:buNone/>
              <a:defRPr sz="6000" b="1" baseline="0">
                <a:latin typeface="+mj-lt"/>
              </a:defRPr>
            </a:lvl1pPr>
          </a:lstStyle>
          <a:p>
            <a:pPr lvl="0"/>
            <a:r>
              <a:rPr lang="en-US"/>
              <a:t>X</a:t>
            </a:r>
          </a:p>
        </p:txBody>
      </p:sp>
      <p:grpSp>
        <p:nvGrpSpPr>
          <p:cNvPr id="14" name="Group 13">
            <a:extLst>
              <a:ext uri="{FF2B5EF4-FFF2-40B4-BE49-F238E27FC236}">
                <a16:creationId xmlns:a16="http://schemas.microsoft.com/office/drawing/2014/main" id="{6B238CF1-2B56-224D-8C3D-DBB38B21839D}"/>
              </a:ext>
            </a:extLst>
          </p:cNvPr>
          <p:cNvGrpSpPr/>
          <p:nvPr userDrawn="1"/>
        </p:nvGrpSpPr>
        <p:grpSpPr>
          <a:xfrm>
            <a:off x="929620" y="3806359"/>
            <a:ext cx="10337748" cy="2231928"/>
            <a:chOff x="929620" y="3806359"/>
            <a:chExt cx="10337748" cy="2231928"/>
          </a:xfrm>
        </p:grpSpPr>
        <p:cxnSp>
          <p:nvCxnSpPr>
            <p:cNvPr id="75" name="Straight Connector 74">
              <a:extLst>
                <a:ext uri="{FF2B5EF4-FFF2-40B4-BE49-F238E27FC236}">
                  <a16:creationId xmlns:a16="http://schemas.microsoft.com/office/drawing/2014/main" id="{91A95CFA-9A1D-0047-84F3-43A24DC33356}"/>
                </a:ext>
              </a:extLst>
            </p:cNvPr>
            <p:cNvCxnSpPr>
              <a:cxnSpLocks noChangeAspect="1"/>
            </p:cNvCxnSpPr>
            <p:nvPr userDrawn="1"/>
          </p:nvCxnSpPr>
          <p:spPr>
            <a:xfrm>
              <a:off x="1605105" y="3806359"/>
              <a:ext cx="2231928" cy="2231928"/>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D079BBC-AF25-AD4D-A437-4A8295A0AB77}"/>
                </a:ext>
              </a:extLst>
            </p:cNvPr>
            <p:cNvCxnSpPr>
              <a:cxnSpLocks noChangeAspect="1"/>
            </p:cNvCxnSpPr>
            <p:nvPr userDrawn="1"/>
          </p:nvCxnSpPr>
          <p:spPr>
            <a:xfrm>
              <a:off x="2280590" y="3806359"/>
              <a:ext cx="2231928" cy="2231928"/>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440583F-CD57-D94A-B5CA-A5F5B97BE857}"/>
                </a:ext>
              </a:extLst>
            </p:cNvPr>
            <p:cNvCxnSpPr>
              <a:cxnSpLocks noChangeAspect="1"/>
            </p:cNvCxnSpPr>
            <p:nvPr userDrawn="1"/>
          </p:nvCxnSpPr>
          <p:spPr>
            <a:xfrm>
              <a:off x="929620" y="3806359"/>
              <a:ext cx="2231928" cy="2231928"/>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540CEA2A-C5F7-554A-A107-9541D9E63F9F}"/>
                </a:ext>
              </a:extLst>
            </p:cNvPr>
            <p:cNvCxnSpPr>
              <a:cxnSpLocks noChangeAspect="1"/>
            </p:cNvCxnSpPr>
            <p:nvPr userDrawn="1"/>
          </p:nvCxnSpPr>
          <p:spPr>
            <a:xfrm>
              <a:off x="2956075" y="3806359"/>
              <a:ext cx="2231928" cy="2231928"/>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BBDEAC5-38B3-C042-81CF-E2033F08833C}"/>
                </a:ext>
              </a:extLst>
            </p:cNvPr>
            <p:cNvCxnSpPr>
              <a:cxnSpLocks noChangeAspect="1"/>
            </p:cNvCxnSpPr>
            <p:nvPr userDrawn="1"/>
          </p:nvCxnSpPr>
          <p:spPr>
            <a:xfrm>
              <a:off x="5658015" y="3806359"/>
              <a:ext cx="2231928" cy="2231928"/>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1DCDCEE-F2FB-3042-A583-8BC50261F576}"/>
                </a:ext>
              </a:extLst>
            </p:cNvPr>
            <p:cNvCxnSpPr>
              <a:cxnSpLocks noChangeAspect="1"/>
            </p:cNvCxnSpPr>
            <p:nvPr userDrawn="1"/>
          </p:nvCxnSpPr>
          <p:spPr>
            <a:xfrm>
              <a:off x="6333500" y="3806359"/>
              <a:ext cx="2231928" cy="2231928"/>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58573CF-7F67-E948-86FB-17A4CF1A21C0}"/>
                </a:ext>
              </a:extLst>
            </p:cNvPr>
            <p:cNvCxnSpPr>
              <a:cxnSpLocks noChangeAspect="1"/>
            </p:cNvCxnSpPr>
            <p:nvPr userDrawn="1"/>
          </p:nvCxnSpPr>
          <p:spPr>
            <a:xfrm>
              <a:off x="4982530" y="3806359"/>
              <a:ext cx="2231928" cy="2231928"/>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926976F-DBC7-CD46-AE6C-A633BBEFBAD4}"/>
                </a:ext>
              </a:extLst>
            </p:cNvPr>
            <p:cNvCxnSpPr>
              <a:cxnSpLocks noChangeAspect="1"/>
            </p:cNvCxnSpPr>
            <p:nvPr userDrawn="1"/>
          </p:nvCxnSpPr>
          <p:spPr>
            <a:xfrm>
              <a:off x="4307045" y="3806359"/>
              <a:ext cx="2231928" cy="2231928"/>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99FF8762-8ABC-E14A-AB2A-75951D32AD34}"/>
                </a:ext>
              </a:extLst>
            </p:cNvPr>
            <p:cNvCxnSpPr>
              <a:cxnSpLocks noChangeAspect="1"/>
            </p:cNvCxnSpPr>
            <p:nvPr userDrawn="1"/>
          </p:nvCxnSpPr>
          <p:spPr>
            <a:xfrm>
              <a:off x="3631560" y="3806359"/>
              <a:ext cx="2231928" cy="2231928"/>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AFD876B-2662-F648-B04B-41D1E9645A52}"/>
                </a:ext>
              </a:extLst>
            </p:cNvPr>
            <p:cNvCxnSpPr>
              <a:cxnSpLocks noChangeAspect="1"/>
            </p:cNvCxnSpPr>
            <p:nvPr userDrawn="1"/>
          </p:nvCxnSpPr>
          <p:spPr>
            <a:xfrm>
              <a:off x="7008985" y="3806359"/>
              <a:ext cx="2231928" cy="2231928"/>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4116C5ED-90DC-8842-941A-6931D9E1B57B}"/>
                </a:ext>
              </a:extLst>
            </p:cNvPr>
            <p:cNvCxnSpPr>
              <a:cxnSpLocks noChangeAspect="1"/>
            </p:cNvCxnSpPr>
            <p:nvPr userDrawn="1"/>
          </p:nvCxnSpPr>
          <p:spPr>
            <a:xfrm>
              <a:off x="9035440" y="3806359"/>
              <a:ext cx="2231928" cy="2231928"/>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4C00E98A-69C3-1744-809F-C94C99DDD8F8}"/>
                </a:ext>
              </a:extLst>
            </p:cNvPr>
            <p:cNvCxnSpPr>
              <a:cxnSpLocks noChangeAspect="1"/>
            </p:cNvCxnSpPr>
            <p:nvPr userDrawn="1"/>
          </p:nvCxnSpPr>
          <p:spPr>
            <a:xfrm>
              <a:off x="8359955" y="3806359"/>
              <a:ext cx="2231928" cy="2231928"/>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D8DEDEA-E875-014A-9FCB-E932FB521179}"/>
                </a:ext>
              </a:extLst>
            </p:cNvPr>
            <p:cNvCxnSpPr>
              <a:cxnSpLocks noChangeAspect="1"/>
            </p:cNvCxnSpPr>
            <p:nvPr userDrawn="1"/>
          </p:nvCxnSpPr>
          <p:spPr>
            <a:xfrm>
              <a:off x="7684470" y="3806359"/>
              <a:ext cx="2231928" cy="2231928"/>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92EF3B4-7D06-A247-B737-6D07EAF29D28}"/>
                </a:ext>
              </a:extLst>
            </p:cNvPr>
            <p:cNvCxnSpPr>
              <a:cxnSpLocks noChangeAspect="1"/>
            </p:cNvCxnSpPr>
            <p:nvPr userDrawn="1"/>
          </p:nvCxnSpPr>
          <p:spPr>
            <a:xfrm>
              <a:off x="11061903" y="3806359"/>
              <a:ext cx="205465" cy="20546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0C813CF8-80C0-E549-A611-107C72B24C60}"/>
                </a:ext>
              </a:extLst>
            </p:cNvPr>
            <p:cNvCxnSpPr>
              <a:cxnSpLocks noChangeAspect="1"/>
            </p:cNvCxnSpPr>
            <p:nvPr userDrawn="1"/>
          </p:nvCxnSpPr>
          <p:spPr>
            <a:xfrm>
              <a:off x="10386410" y="3806359"/>
              <a:ext cx="880958" cy="880958"/>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ACEC6E8E-B6C4-1840-89C0-4C854417E386}"/>
                </a:ext>
              </a:extLst>
            </p:cNvPr>
            <p:cNvCxnSpPr>
              <a:cxnSpLocks noChangeAspect="1"/>
            </p:cNvCxnSpPr>
            <p:nvPr userDrawn="1"/>
          </p:nvCxnSpPr>
          <p:spPr>
            <a:xfrm>
              <a:off x="9710925" y="3806359"/>
              <a:ext cx="1556443" cy="1556443"/>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7CC28CB7-0371-D24D-B144-4102A04FB906}"/>
                </a:ext>
              </a:extLst>
            </p:cNvPr>
            <p:cNvCxnSpPr>
              <a:cxnSpLocks noChangeAspect="1"/>
            </p:cNvCxnSpPr>
            <p:nvPr userDrawn="1"/>
          </p:nvCxnSpPr>
          <p:spPr>
            <a:xfrm>
              <a:off x="940976" y="5168685"/>
              <a:ext cx="869602" cy="869602"/>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5F377F05-96A0-4742-BD30-85AB86BEF17B}"/>
                </a:ext>
              </a:extLst>
            </p:cNvPr>
            <p:cNvCxnSpPr>
              <a:cxnSpLocks noChangeAspect="1"/>
            </p:cNvCxnSpPr>
            <p:nvPr userDrawn="1"/>
          </p:nvCxnSpPr>
          <p:spPr>
            <a:xfrm>
              <a:off x="934535" y="4486759"/>
              <a:ext cx="1551528" cy="1551528"/>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3D16E19D-84CA-914E-A06E-660E02224E2D}"/>
                </a:ext>
              </a:extLst>
            </p:cNvPr>
            <p:cNvCxnSpPr>
              <a:cxnSpLocks noChangeAspect="1"/>
            </p:cNvCxnSpPr>
            <p:nvPr userDrawn="1"/>
          </p:nvCxnSpPr>
          <p:spPr>
            <a:xfrm>
              <a:off x="931918" y="5835112"/>
              <a:ext cx="203175" cy="20317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573329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F8D48-55DD-D940-8E4A-5E7D1A7B92B9}"/>
              </a:ext>
            </a:extLst>
          </p:cNvPr>
          <p:cNvSpPr>
            <a:spLocks noGrp="1"/>
          </p:cNvSpPr>
          <p:nvPr>
            <p:ph type="title"/>
          </p:nvPr>
        </p:nvSpPr>
        <p:spPr>
          <a:xfrm>
            <a:off x="803275" y="1881189"/>
            <a:ext cx="10585450" cy="1439862"/>
          </a:xfrm>
        </p:spPr>
        <p:txBody>
          <a:bodyPr anchor="b"/>
          <a:lstStyle>
            <a:lvl1pPr algn="l">
              <a:defRPr sz="6000" b="0" baseline="0"/>
            </a:lvl1pPr>
          </a:lstStyle>
          <a:p>
            <a:r>
              <a:rPr lang="en-US"/>
              <a:t>Click to edit Master title style</a:t>
            </a:r>
          </a:p>
        </p:txBody>
      </p:sp>
      <p:sp>
        <p:nvSpPr>
          <p:cNvPr id="8" name="Text Placeholder 7">
            <a:extLst>
              <a:ext uri="{FF2B5EF4-FFF2-40B4-BE49-F238E27FC236}">
                <a16:creationId xmlns:a16="http://schemas.microsoft.com/office/drawing/2014/main" id="{DF8BC8EB-006F-D343-A083-B8791236D006}"/>
              </a:ext>
            </a:extLst>
          </p:cNvPr>
          <p:cNvSpPr>
            <a:spLocks noGrp="1"/>
          </p:cNvSpPr>
          <p:nvPr>
            <p:ph type="body" sz="quarter" idx="13" hasCustomPrompt="1"/>
          </p:nvPr>
        </p:nvSpPr>
        <p:spPr>
          <a:xfrm>
            <a:off x="803275" y="692150"/>
            <a:ext cx="4195945" cy="1189038"/>
          </a:xfrm>
        </p:spPr>
        <p:txBody>
          <a:bodyPr/>
          <a:lstStyle>
            <a:lvl1pPr marL="0" indent="0">
              <a:buNone/>
              <a:defRPr sz="6000" b="1" baseline="0">
                <a:latin typeface="+mj-lt"/>
              </a:defRPr>
            </a:lvl1pPr>
          </a:lstStyle>
          <a:p>
            <a:pPr lvl="0"/>
            <a:r>
              <a:rPr lang="en-US"/>
              <a:t>X</a:t>
            </a:r>
          </a:p>
        </p:txBody>
      </p:sp>
      <p:grpSp>
        <p:nvGrpSpPr>
          <p:cNvPr id="7" name="Group 6">
            <a:extLst>
              <a:ext uri="{FF2B5EF4-FFF2-40B4-BE49-F238E27FC236}">
                <a16:creationId xmlns:a16="http://schemas.microsoft.com/office/drawing/2014/main" id="{D2429CAD-2839-F042-A2D0-FCD15E64F549}"/>
              </a:ext>
            </a:extLst>
          </p:cNvPr>
          <p:cNvGrpSpPr/>
          <p:nvPr userDrawn="1"/>
        </p:nvGrpSpPr>
        <p:grpSpPr>
          <a:xfrm>
            <a:off x="933810" y="3780000"/>
            <a:ext cx="10336959" cy="2268531"/>
            <a:chOff x="933810" y="3780000"/>
            <a:chExt cx="10336959" cy="2268531"/>
          </a:xfrm>
        </p:grpSpPr>
        <p:grpSp>
          <p:nvGrpSpPr>
            <p:cNvPr id="6" name="Group 5">
              <a:extLst>
                <a:ext uri="{FF2B5EF4-FFF2-40B4-BE49-F238E27FC236}">
                  <a16:creationId xmlns:a16="http://schemas.microsoft.com/office/drawing/2014/main" id="{55E1ACEA-E455-6C42-A133-028E7620FC1A}"/>
                </a:ext>
              </a:extLst>
            </p:cNvPr>
            <p:cNvGrpSpPr/>
            <p:nvPr userDrawn="1"/>
          </p:nvGrpSpPr>
          <p:grpSpPr>
            <a:xfrm>
              <a:off x="933810" y="3780000"/>
              <a:ext cx="0" cy="2268531"/>
              <a:chOff x="933810" y="3780000"/>
              <a:chExt cx="0" cy="2268531"/>
            </a:xfrm>
          </p:grpSpPr>
          <p:cxnSp>
            <p:nvCxnSpPr>
              <p:cNvPr id="75" name="Straight Connector 74">
                <a:extLst>
                  <a:ext uri="{FF2B5EF4-FFF2-40B4-BE49-F238E27FC236}">
                    <a16:creationId xmlns:a16="http://schemas.microsoft.com/office/drawing/2014/main" id="{E7E84091-B2BB-1747-AEB0-193191FFFF2E}"/>
                  </a:ext>
                </a:extLst>
              </p:cNvPr>
              <p:cNvCxnSpPr>
                <a:cxnSpLocks noChangeAspect="1"/>
              </p:cNvCxnSpPr>
              <p:nvPr userDrawn="1"/>
            </p:nvCxnSpPr>
            <p:spPr>
              <a:xfrm>
                <a:off x="933810" y="3780000"/>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E5AB6791-45C5-B446-A7C5-51C945C0EE9A}"/>
                  </a:ext>
                </a:extLst>
              </p:cNvPr>
              <p:cNvCxnSpPr>
                <a:cxnSpLocks noChangeAspect="1"/>
              </p:cNvCxnSpPr>
              <p:nvPr userDrawn="1"/>
            </p:nvCxnSpPr>
            <p:spPr>
              <a:xfrm>
                <a:off x="933810" y="4674946"/>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07CCC724-CD12-5B4A-BE69-C129DEEA6A6E}"/>
                </a:ext>
              </a:extLst>
            </p:cNvPr>
            <p:cNvGrpSpPr/>
            <p:nvPr userDrawn="1"/>
          </p:nvGrpSpPr>
          <p:grpSpPr>
            <a:xfrm>
              <a:off x="1403672" y="3780000"/>
              <a:ext cx="0" cy="2268531"/>
              <a:chOff x="1436427" y="3780000"/>
              <a:chExt cx="0" cy="2268531"/>
            </a:xfrm>
          </p:grpSpPr>
          <p:cxnSp>
            <p:nvCxnSpPr>
              <p:cNvPr id="76" name="Straight Connector 75">
                <a:extLst>
                  <a:ext uri="{FF2B5EF4-FFF2-40B4-BE49-F238E27FC236}">
                    <a16:creationId xmlns:a16="http://schemas.microsoft.com/office/drawing/2014/main" id="{4BF7C851-6AE2-6244-9847-970D6EF00CB4}"/>
                  </a:ext>
                </a:extLst>
              </p:cNvPr>
              <p:cNvCxnSpPr>
                <a:cxnSpLocks noChangeAspect="1"/>
              </p:cNvCxnSpPr>
              <p:nvPr userDrawn="1"/>
            </p:nvCxnSpPr>
            <p:spPr>
              <a:xfrm rot="10800000">
                <a:off x="1436427" y="4776848"/>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DBCFE07-B7A3-6F4E-98FA-F6700D089306}"/>
                  </a:ext>
                </a:extLst>
              </p:cNvPr>
              <p:cNvCxnSpPr>
                <a:cxnSpLocks noChangeAspect="1"/>
              </p:cNvCxnSpPr>
              <p:nvPr userDrawn="1"/>
            </p:nvCxnSpPr>
            <p:spPr>
              <a:xfrm rot="10800000">
                <a:off x="1436427" y="3780000"/>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CCF1FC58-4F95-0249-995B-2F6150F43403}"/>
                </a:ext>
              </a:extLst>
            </p:cNvPr>
            <p:cNvGrpSpPr/>
            <p:nvPr userDrawn="1"/>
          </p:nvGrpSpPr>
          <p:grpSpPr>
            <a:xfrm>
              <a:off x="1873534" y="3780000"/>
              <a:ext cx="0" cy="2268531"/>
              <a:chOff x="933810" y="3780000"/>
              <a:chExt cx="0" cy="2268531"/>
            </a:xfrm>
          </p:grpSpPr>
          <p:cxnSp>
            <p:nvCxnSpPr>
              <p:cNvPr id="83" name="Straight Connector 82">
                <a:extLst>
                  <a:ext uri="{FF2B5EF4-FFF2-40B4-BE49-F238E27FC236}">
                    <a16:creationId xmlns:a16="http://schemas.microsoft.com/office/drawing/2014/main" id="{DF28170B-B50B-304A-B8C8-F7855822AAE4}"/>
                  </a:ext>
                </a:extLst>
              </p:cNvPr>
              <p:cNvCxnSpPr>
                <a:cxnSpLocks noChangeAspect="1"/>
              </p:cNvCxnSpPr>
              <p:nvPr userDrawn="1"/>
            </p:nvCxnSpPr>
            <p:spPr>
              <a:xfrm>
                <a:off x="933810" y="3780000"/>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E5581DF-2BE2-3649-A4C8-0384783B61ED}"/>
                  </a:ext>
                </a:extLst>
              </p:cNvPr>
              <p:cNvCxnSpPr>
                <a:cxnSpLocks noChangeAspect="1"/>
              </p:cNvCxnSpPr>
              <p:nvPr userDrawn="1"/>
            </p:nvCxnSpPr>
            <p:spPr>
              <a:xfrm>
                <a:off x="933810" y="4674946"/>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9C033A16-B934-3049-9859-45FC1878F9E3}"/>
                </a:ext>
              </a:extLst>
            </p:cNvPr>
            <p:cNvGrpSpPr/>
            <p:nvPr userDrawn="1"/>
          </p:nvGrpSpPr>
          <p:grpSpPr>
            <a:xfrm>
              <a:off x="2343396" y="3780000"/>
              <a:ext cx="0" cy="2268531"/>
              <a:chOff x="1436427" y="3780000"/>
              <a:chExt cx="0" cy="2268531"/>
            </a:xfrm>
          </p:grpSpPr>
          <p:cxnSp>
            <p:nvCxnSpPr>
              <p:cNvPr id="86" name="Straight Connector 85">
                <a:extLst>
                  <a:ext uri="{FF2B5EF4-FFF2-40B4-BE49-F238E27FC236}">
                    <a16:creationId xmlns:a16="http://schemas.microsoft.com/office/drawing/2014/main" id="{F6539BB7-07A6-6A44-AAEB-D74788A28E33}"/>
                  </a:ext>
                </a:extLst>
              </p:cNvPr>
              <p:cNvCxnSpPr>
                <a:cxnSpLocks noChangeAspect="1"/>
              </p:cNvCxnSpPr>
              <p:nvPr userDrawn="1"/>
            </p:nvCxnSpPr>
            <p:spPr>
              <a:xfrm rot="10800000">
                <a:off x="1436427" y="4776848"/>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9F6BB51-3D26-5441-B2CF-95610F313F97}"/>
                  </a:ext>
                </a:extLst>
              </p:cNvPr>
              <p:cNvCxnSpPr>
                <a:cxnSpLocks noChangeAspect="1"/>
              </p:cNvCxnSpPr>
              <p:nvPr userDrawn="1"/>
            </p:nvCxnSpPr>
            <p:spPr>
              <a:xfrm rot="10800000">
                <a:off x="1436427" y="3780000"/>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88" name="Group 87">
              <a:extLst>
                <a:ext uri="{FF2B5EF4-FFF2-40B4-BE49-F238E27FC236}">
                  <a16:creationId xmlns:a16="http://schemas.microsoft.com/office/drawing/2014/main" id="{FF5DB0BD-308C-7445-9265-2189413FC6B1}"/>
                </a:ext>
              </a:extLst>
            </p:cNvPr>
            <p:cNvGrpSpPr/>
            <p:nvPr userDrawn="1"/>
          </p:nvGrpSpPr>
          <p:grpSpPr>
            <a:xfrm>
              <a:off x="2813258" y="3780000"/>
              <a:ext cx="0" cy="2268531"/>
              <a:chOff x="933810" y="3780000"/>
              <a:chExt cx="0" cy="2268531"/>
            </a:xfrm>
          </p:grpSpPr>
          <p:cxnSp>
            <p:nvCxnSpPr>
              <p:cNvPr id="89" name="Straight Connector 88">
                <a:extLst>
                  <a:ext uri="{FF2B5EF4-FFF2-40B4-BE49-F238E27FC236}">
                    <a16:creationId xmlns:a16="http://schemas.microsoft.com/office/drawing/2014/main" id="{2414A68B-847A-4B4E-B42F-55EBAE3C03E8}"/>
                  </a:ext>
                </a:extLst>
              </p:cNvPr>
              <p:cNvCxnSpPr>
                <a:cxnSpLocks noChangeAspect="1"/>
              </p:cNvCxnSpPr>
              <p:nvPr userDrawn="1"/>
            </p:nvCxnSpPr>
            <p:spPr>
              <a:xfrm>
                <a:off x="933810" y="3780000"/>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E0CE8014-FEBD-0E4F-BA72-C020F355613B}"/>
                  </a:ext>
                </a:extLst>
              </p:cNvPr>
              <p:cNvCxnSpPr>
                <a:cxnSpLocks noChangeAspect="1"/>
              </p:cNvCxnSpPr>
              <p:nvPr userDrawn="1"/>
            </p:nvCxnSpPr>
            <p:spPr>
              <a:xfrm>
                <a:off x="933810" y="4674946"/>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74FFE90B-2031-9F4F-AF28-A8102B0A76A9}"/>
                </a:ext>
              </a:extLst>
            </p:cNvPr>
            <p:cNvGrpSpPr/>
            <p:nvPr userDrawn="1"/>
          </p:nvGrpSpPr>
          <p:grpSpPr>
            <a:xfrm>
              <a:off x="3283120" y="3780000"/>
              <a:ext cx="0" cy="2268531"/>
              <a:chOff x="1436427" y="3780000"/>
              <a:chExt cx="0" cy="2268531"/>
            </a:xfrm>
          </p:grpSpPr>
          <p:cxnSp>
            <p:nvCxnSpPr>
              <p:cNvPr id="92" name="Straight Connector 91">
                <a:extLst>
                  <a:ext uri="{FF2B5EF4-FFF2-40B4-BE49-F238E27FC236}">
                    <a16:creationId xmlns:a16="http://schemas.microsoft.com/office/drawing/2014/main" id="{0E01D824-450F-9C4C-9937-A18388F3AB99}"/>
                  </a:ext>
                </a:extLst>
              </p:cNvPr>
              <p:cNvCxnSpPr>
                <a:cxnSpLocks noChangeAspect="1"/>
              </p:cNvCxnSpPr>
              <p:nvPr userDrawn="1"/>
            </p:nvCxnSpPr>
            <p:spPr>
              <a:xfrm rot="10800000">
                <a:off x="1436427" y="4776848"/>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732DF20-F449-254E-8575-42FED2A0C8FD}"/>
                  </a:ext>
                </a:extLst>
              </p:cNvPr>
              <p:cNvCxnSpPr>
                <a:cxnSpLocks noChangeAspect="1"/>
              </p:cNvCxnSpPr>
              <p:nvPr userDrawn="1"/>
            </p:nvCxnSpPr>
            <p:spPr>
              <a:xfrm rot="10800000">
                <a:off x="1436427" y="3780000"/>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343E1965-57DB-C842-BDDD-E60E0B5EB741}"/>
                </a:ext>
              </a:extLst>
            </p:cNvPr>
            <p:cNvGrpSpPr/>
            <p:nvPr userDrawn="1"/>
          </p:nvGrpSpPr>
          <p:grpSpPr>
            <a:xfrm>
              <a:off x="3752982" y="3780000"/>
              <a:ext cx="0" cy="2268531"/>
              <a:chOff x="933810" y="3780000"/>
              <a:chExt cx="0" cy="2268531"/>
            </a:xfrm>
          </p:grpSpPr>
          <p:cxnSp>
            <p:nvCxnSpPr>
              <p:cNvPr id="95" name="Straight Connector 94">
                <a:extLst>
                  <a:ext uri="{FF2B5EF4-FFF2-40B4-BE49-F238E27FC236}">
                    <a16:creationId xmlns:a16="http://schemas.microsoft.com/office/drawing/2014/main" id="{F5E772D5-AAFC-2945-A05D-17323AB543C5}"/>
                  </a:ext>
                </a:extLst>
              </p:cNvPr>
              <p:cNvCxnSpPr>
                <a:cxnSpLocks noChangeAspect="1"/>
              </p:cNvCxnSpPr>
              <p:nvPr userDrawn="1"/>
            </p:nvCxnSpPr>
            <p:spPr>
              <a:xfrm>
                <a:off x="933810" y="3780000"/>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93CDC66-25A8-A24C-9C16-C457B5E2DDA5}"/>
                  </a:ext>
                </a:extLst>
              </p:cNvPr>
              <p:cNvCxnSpPr>
                <a:cxnSpLocks noChangeAspect="1"/>
              </p:cNvCxnSpPr>
              <p:nvPr userDrawn="1"/>
            </p:nvCxnSpPr>
            <p:spPr>
              <a:xfrm>
                <a:off x="933810" y="4674946"/>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93F86044-8654-DB48-A008-356465FE3A5F}"/>
                </a:ext>
              </a:extLst>
            </p:cNvPr>
            <p:cNvGrpSpPr/>
            <p:nvPr userDrawn="1"/>
          </p:nvGrpSpPr>
          <p:grpSpPr>
            <a:xfrm>
              <a:off x="4222844" y="3780000"/>
              <a:ext cx="0" cy="2268531"/>
              <a:chOff x="1436427" y="3780000"/>
              <a:chExt cx="0" cy="2268531"/>
            </a:xfrm>
          </p:grpSpPr>
          <p:cxnSp>
            <p:nvCxnSpPr>
              <p:cNvPr id="98" name="Straight Connector 97">
                <a:extLst>
                  <a:ext uri="{FF2B5EF4-FFF2-40B4-BE49-F238E27FC236}">
                    <a16:creationId xmlns:a16="http://schemas.microsoft.com/office/drawing/2014/main" id="{53DA39E9-D031-1240-82C5-328E6457D914}"/>
                  </a:ext>
                </a:extLst>
              </p:cNvPr>
              <p:cNvCxnSpPr>
                <a:cxnSpLocks noChangeAspect="1"/>
              </p:cNvCxnSpPr>
              <p:nvPr userDrawn="1"/>
            </p:nvCxnSpPr>
            <p:spPr>
              <a:xfrm rot="10800000">
                <a:off x="1436427" y="4776848"/>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C6455A3-F78F-0745-B0EF-23DF63A3843B}"/>
                  </a:ext>
                </a:extLst>
              </p:cNvPr>
              <p:cNvCxnSpPr>
                <a:cxnSpLocks noChangeAspect="1"/>
              </p:cNvCxnSpPr>
              <p:nvPr userDrawn="1"/>
            </p:nvCxnSpPr>
            <p:spPr>
              <a:xfrm rot="10800000">
                <a:off x="1436427" y="3780000"/>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BCE86A40-DCE5-3447-A3BC-09453DDC3CF6}"/>
                </a:ext>
              </a:extLst>
            </p:cNvPr>
            <p:cNvGrpSpPr/>
            <p:nvPr userDrawn="1"/>
          </p:nvGrpSpPr>
          <p:grpSpPr>
            <a:xfrm>
              <a:off x="4692706" y="3780000"/>
              <a:ext cx="0" cy="2268531"/>
              <a:chOff x="933810" y="3780000"/>
              <a:chExt cx="0" cy="2268531"/>
            </a:xfrm>
          </p:grpSpPr>
          <p:cxnSp>
            <p:nvCxnSpPr>
              <p:cNvPr id="101" name="Straight Connector 100">
                <a:extLst>
                  <a:ext uri="{FF2B5EF4-FFF2-40B4-BE49-F238E27FC236}">
                    <a16:creationId xmlns:a16="http://schemas.microsoft.com/office/drawing/2014/main" id="{E15B3ED7-CB60-F44A-9A8E-8C465DC14081}"/>
                  </a:ext>
                </a:extLst>
              </p:cNvPr>
              <p:cNvCxnSpPr>
                <a:cxnSpLocks noChangeAspect="1"/>
              </p:cNvCxnSpPr>
              <p:nvPr userDrawn="1"/>
            </p:nvCxnSpPr>
            <p:spPr>
              <a:xfrm>
                <a:off x="933810" y="3780000"/>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1097F2F-1233-5441-992B-CF0A59BEACEB}"/>
                  </a:ext>
                </a:extLst>
              </p:cNvPr>
              <p:cNvCxnSpPr>
                <a:cxnSpLocks noChangeAspect="1"/>
              </p:cNvCxnSpPr>
              <p:nvPr userDrawn="1"/>
            </p:nvCxnSpPr>
            <p:spPr>
              <a:xfrm>
                <a:off x="933810" y="4674946"/>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103" name="Group 102">
              <a:extLst>
                <a:ext uri="{FF2B5EF4-FFF2-40B4-BE49-F238E27FC236}">
                  <a16:creationId xmlns:a16="http://schemas.microsoft.com/office/drawing/2014/main" id="{6E42CA9B-C035-1A4D-AA05-528E1A26AC79}"/>
                </a:ext>
              </a:extLst>
            </p:cNvPr>
            <p:cNvGrpSpPr/>
            <p:nvPr userDrawn="1"/>
          </p:nvGrpSpPr>
          <p:grpSpPr>
            <a:xfrm>
              <a:off x="5162568" y="3780000"/>
              <a:ext cx="0" cy="2268531"/>
              <a:chOff x="1436427" y="3780000"/>
              <a:chExt cx="0" cy="2268531"/>
            </a:xfrm>
          </p:grpSpPr>
          <p:cxnSp>
            <p:nvCxnSpPr>
              <p:cNvPr id="104" name="Straight Connector 103">
                <a:extLst>
                  <a:ext uri="{FF2B5EF4-FFF2-40B4-BE49-F238E27FC236}">
                    <a16:creationId xmlns:a16="http://schemas.microsoft.com/office/drawing/2014/main" id="{8B64F6AF-3E7B-B048-AD7A-D1D44C97AB38}"/>
                  </a:ext>
                </a:extLst>
              </p:cNvPr>
              <p:cNvCxnSpPr>
                <a:cxnSpLocks noChangeAspect="1"/>
              </p:cNvCxnSpPr>
              <p:nvPr userDrawn="1"/>
            </p:nvCxnSpPr>
            <p:spPr>
              <a:xfrm rot="10800000">
                <a:off x="1436427" y="4776848"/>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A5CECC15-61C8-4843-890D-C45D23AFA453}"/>
                  </a:ext>
                </a:extLst>
              </p:cNvPr>
              <p:cNvCxnSpPr>
                <a:cxnSpLocks noChangeAspect="1"/>
              </p:cNvCxnSpPr>
              <p:nvPr userDrawn="1"/>
            </p:nvCxnSpPr>
            <p:spPr>
              <a:xfrm rot="10800000">
                <a:off x="1436427" y="3780000"/>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DF848D1E-2BFC-3C47-BB8F-0D25D89A3C73}"/>
                </a:ext>
              </a:extLst>
            </p:cNvPr>
            <p:cNvGrpSpPr/>
            <p:nvPr userDrawn="1"/>
          </p:nvGrpSpPr>
          <p:grpSpPr>
            <a:xfrm>
              <a:off x="5632430" y="3780000"/>
              <a:ext cx="0" cy="2268531"/>
              <a:chOff x="933810" y="3780000"/>
              <a:chExt cx="0" cy="2268531"/>
            </a:xfrm>
          </p:grpSpPr>
          <p:cxnSp>
            <p:nvCxnSpPr>
              <p:cNvPr id="107" name="Straight Connector 106">
                <a:extLst>
                  <a:ext uri="{FF2B5EF4-FFF2-40B4-BE49-F238E27FC236}">
                    <a16:creationId xmlns:a16="http://schemas.microsoft.com/office/drawing/2014/main" id="{5A835182-B7ED-9946-8475-8DC343338470}"/>
                  </a:ext>
                </a:extLst>
              </p:cNvPr>
              <p:cNvCxnSpPr>
                <a:cxnSpLocks noChangeAspect="1"/>
              </p:cNvCxnSpPr>
              <p:nvPr userDrawn="1"/>
            </p:nvCxnSpPr>
            <p:spPr>
              <a:xfrm>
                <a:off x="933810" y="3780000"/>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F97A8993-45DC-4A41-9FC4-792A4B7F2BB7}"/>
                  </a:ext>
                </a:extLst>
              </p:cNvPr>
              <p:cNvCxnSpPr>
                <a:cxnSpLocks noChangeAspect="1"/>
              </p:cNvCxnSpPr>
              <p:nvPr userDrawn="1"/>
            </p:nvCxnSpPr>
            <p:spPr>
              <a:xfrm>
                <a:off x="933810" y="4674946"/>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109" name="Group 108">
              <a:extLst>
                <a:ext uri="{FF2B5EF4-FFF2-40B4-BE49-F238E27FC236}">
                  <a16:creationId xmlns:a16="http://schemas.microsoft.com/office/drawing/2014/main" id="{9E62F1CC-C9A4-7A4E-863E-34E1B3303908}"/>
                </a:ext>
              </a:extLst>
            </p:cNvPr>
            <p:cNvGrpSpPr/>
            <p:nvPr userDrawn="1"/>
          </p:nvGrpSpPr>
          <p:grpSpPr>
            <a:xfrm>
              <a:off x="6102292" y="3780000"/>
              <a:ext cx="0" cy="2268531"/>
              <a:chOff x="1436427" y="3780000"/>
              <a:chExt cx="0" cy="2268531"/>
            </a:xfrm>
          </p:grpSpPr>
          <p:cxnSp>
            <p:nvCxnSpPr>
              <p:cNvPr id="110" name="Straight Connector 109">
                <a:extLst>
                  <a:ext uri="{FF2B5EF4-FFF2-40B4-BE49-F238E27FC236}">
                    <a16:creationId xmlns:a16="http://schemas.microsoft.com/office/drawing/2014/main" id="{20949252-B48C-2544-9A19-E46EEB23044D}"/>
                  </a:ext>
                </a:extLst>
              </p:cNvPr>
              <p:cNvCxnSpPr>
                <a:cxnSpLocks noChangeAspect="1"/>
              </p:cNvCxnSpPr>
              <p:nvPr userDrawn="1"/>
            </p:nvCxnSpPr>
            <p:spPr>
              <a:xfrm rot="10800000">
                <a:off x="1436427" y="4776848"/>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98AD5DA-6E71-C946-B665-24743ADBAE11}"/>
                  </a:ext>
                </a:extLst>
              </p:cNvPr>
              <p:cNvCxnSpPr>
                <a:cxnSpLocks noChangeAspect="1"/>
              </p:cNvCxnSpPr>
              <p:nvPr userDrawn="1"/>
            </p:nvCxnSpPr>
            <p:spPr>
              <a:xfrm rot="10800000">
                <a:off x="1436427" y="3780000"/>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935168CF-F254-C741-95D2-F7D5B6ED0E74}"/>
                </a:ext>
              </a:extLst>
            </p:cNvPr>
            <p:cNvGrpSpPr/>
            <p:nvPr userDrawn="1"/>
          </p:nvGrpSpPr>
          <p:grpSpPr>
            <a:xfrm>
              <a:off x="6572154" y="3780000"/>
              <a:ext cx="0" cy="2268531"/>
              <a:chOff x="933810" y="3780000"/>
              <a:chExt cx="0" cy="2268531"/>
            </a:xfrm>
          </p:grpSpPr>
          <p:cxnSp>
            <p:nvCxnSpPr>
              <p:cNvPr id="113" name="Straight Connector 112">
                <a:extLst>
                  <a:ext uri="{FF2B5EF4-FFF2-40B4-BE49-F238E27FC236}">
                    <a16:creationId xmlns:a16="http://schemas.microsoft.com/office/drawing/2014/main" id="{C8F1E243-1D8C-0242-A47A-683ECB84DAC7}"/>
                  </a:ext>
                </a:extLst>
              </p:cNvPr>
              <p:cNvCxnSpPr>
                <a:cxnSpLocks noChangeAspect="1"/>
              </p:cNvCxnSpPr>
              <p:nvPr userDrawn="1"/>
            </p:nvCxnSpPr>
            <p:spPr>
              <a:xfrm>
                <a:off x="933810" y="3780000"/>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B7AFFF7-61B0-3547-8B69-E967BBE25AA4}"/>
                  </a:ext>
                </a:extLst>
              </p:cNvPr>
              <p:cNvCxnSpPr>
                <a:cxnSpLocks noChangeAspect="1"/>
              </p:cNvCxnSpPr>
              <p:nvPr userDrawn="1"/>
            </p:nvCxnSpPr>
            <p:spPr>
              <a:xfrm>
                <a:off x="933810" y="4674946"/>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115" name="Group 114">
              <a:extLst>
                <a:ext uri="{FF2B5EF4-FFF2-40B4-BE49-F238E27FC236}">
                  <a16:creationId xmlns:a16="http://schemas.microsoft.com/office/drawing/2014/main" id="{BF5A103B-1698-0742-BFA3-228BA2C0E53D}"/>
                </a:ext>
              </a:extLst>
            </p:cNvPr>
            <p:cNvGrpSpPr/>
            <p:nvPr userDrawn="1"/>
          </p:nvGrpSpPr>
          <p:grpSpPr>
            <a:xfrm>
              <a:off x="7042016" y="3780000"/>
              <a:ext cx="0" cy="2268531"/>
              <a:chOff x="1436427" y="3780000"/>
              <a:chExt cx="0" cy="2268531"/>
            </a:xfrm>
          </p:grpSpPr>
          <p:cxnSp>
            <p:nvCxnSpPr>
              <p:cNvPr id="116" name="Straight Connector 115">
                <a:extLst>
                  <a:ext uri="{FF2B5EF4-FFF2-40B4-BE49-F238E27FC236}">
                    <a16:creationId xmlns:a16="http://schemas.microsoft.com/office/drawing/2014/main" id="{781E13E1-8208-F54E-BEC5-F073FD173AFF}"/>
                  </a:ext>
                </a:extLst>
              </p:cNvPr>
              <p:cNvCxnSpPr>
                <a:cxnSpLocks noChangeAspect="1"/>
              </p:cNvCxnSpPr>
              <p:nvPr userDrawn="1"/>
            </p:nvCxnSpPr>
            <p:spPr>
              <a:xfrm rot="10800000">
                <a:off x="1436427" y="4776848"/>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A07C8410-F19F-5548-BADC-4613E4C18714}"/>
                  </a:ext>
                </a:extLst>
              </p:cNvPr>
              <p:cNvCxnSpPr>
                <a:cxnSpLocks noChangeAspect="1"/>
              </p:cNvCxnSpPr>
              <p:nvPr userDrawn="1"/>
            </p:nvCxnSpPr>
            <p:spPr>
              <a:xfrm rot="10800000">
                <a:off x="1436427" y="3780000"/>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118" name="Group 117">
              <a:extLst>
                <a:ext uri="{FF2B5EF4-FFF2-40B4-BE49-F238E27FC236}">
                  <a16:creationId xmlns:a16="http://schemas.microsoft.com/office/drawing/2014/main" id="{2DE15D2D-7543-0C46-B6A6-0498E76CFECA}"/>
                </a:ext>
              </a:extLst>
            </p:cNvPr>
            <p:cNvGrpSpPr/>
            <p:nvPr userDrawn="1"/>
          </p:nvGrpSpPr>
          <p:grpSpPr>
            <a:xfrm>
              <a:off x="7511878" y="3780000"/>
              <a:ext cx="0" cy="2268531"/>
              <a:chOff x="933810" y="3780000"/>
              <a:chExt cx="0" cy="2268531"/>
            </a:xfrm>
          </p:grpSpPr>
          <p:cxnSp>
            <p:nvCxnSpPr>
              <p:cNvPr id="119" name="Straight Connector 118">
                <a:extLst>
                  <a:ext uri="{FF2B5EF4-FFF2-40B4-BE49-F238E27FC236}">
                    <a16:creationId xmlns:a16="http://schemas.microsoft.com/office/drawing/2014/main" id="{F6219CFF-A7B4-5E4D-A7D7-CA36E4AD89C6}"/>
                  </a:ext>
                </a:extLst>
              </p:cNvPr>
              <p:cNvCxnSpPr>
                <a:cxnSpLocks noChangeAspect="1"/>
              </p:cNvCxnSpPr>
              <p:nvPr userDrawn="1"/>
            </p:nvCxnSpPr>
            <p:spPr>
              <a:xfrm>
                <a:off x="933810" y="3780000"/>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6D76898-B0D5-EC45-9D75-C09C54FF709B}"/>
                  </a:ext>
                </a:extLst>
              </p:cNvPr>
              <p:cNvCxnSpPr>
                <a:cxnSpLocks noChangeAspect="1"/>
              </p:cNvCxnSpPr>
              <p:nvPr userDrawn="1"/>
            </p:nvCxnSpPr>
            <p:spPr>
              <a:xfrm>
                <a:off x="933810" y="4674946"/>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89BF9F68-EEC8-0E48-B8F9-EAE512F63320}"/>
                </a:ext>
              </a:extLst>
            </p:cNvPr>
            <p:cNvGrpSpPr/>
            <p:nvPr userDrawn="1"/>
          </p:nvGrpSpPr>
          <p:grpSpPr>
            <a:xfrm>
              <a:off x="7981740" y="3780000"/>
              <a:ext cx="0" cy="2268531"/>
              <a:chOff x="1436427" y="3780000"/>
              <a:chExt cx="0" cy="2268531"/>
            </a:xfrm>
          </p:grpSpPr>
          <p:cxnSp>
            <p:nvCxnSpPr>
              <p:cNvPr id="122" name="Straight Connector 121">
                <a:extLst>
                  <a:ext uri="{FF2B5EF4-FFF2-40B4-BE49-F238E27FC236}">
                    <a16:creationId xmlns:a16="http://schemas.microsoft.com/office/drawing/2014/main" id="{99E528AD-F50B-1D40-AF64-9F7F535736D9}"/>
                  </a:ext>
                </a:extLst>
              </p:cNvPr>
              <p:cNvCxnSpPr>
                <a:cxnSpLocks noChangeAspect="1"/>
              </p:cNvCxnSpPr>
              <p:nvPr userDrawn="1"/>
            </p:nvCxnSpPr>
            <p:spPr>
              <a:xfrm rot="10800000">
                <a:off x="1436427" y="4776848"/>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04779160-7FD4-1A42-B345-117831CA192C}"/>
                  </a:ext>
                </a:extLst>
              </p:cNvPr>
              <p:cNvCxnSpPr>
                <a:cxnSpLocks noChangeAspect="1"/>
              </p:cNvCxnSpPr>
              <p:nvPr userDrawn="1"/>
            </p:nvCxnSpPr>
            <p:spPr>
              <a:xfrm rot="10800000">
                <a:off x="1436427" y="3780000"/>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124" name="Group 123">
              <a:extLst>
                <a:ext uri="{FF2B5EF4-FFF2-40B4-BE49-F238E27FC236}">
                  <a16:creationId xmlns:a16="http://schemas.microsoft.com/office/drawing/2014/main" id="{13D46A4C-987E-3948-A24D-8B9E28F0A273}"/>
                </a:ext>
              </a:extLst>
            </p:cNvPr>
            <p:cNvGrpSpPr/>
            <p:nvPr userDrawn="1"/>
          </p:nvGrpSpPr>
          <p:grpSpPr>
            <a:xfrm>
              <a:off x="8451602" y="3780000"/>
              <a:ext cx="0" cy="2268531"/>
              <a:chOff x="933810" y="3780000"/>
              <a:chExt cx="0" cy="2268531"/>
            </a:xfrm>
          </p:grpSpPr>
          <p:cxnSp>
            <p:nvCxnSpPr>
              <p:cNvPr id="125" name="Straight Connector 124">
                <a:extLst>
                  <a:ext uri="{FF2B5EF4-FFF2-40B4-BE49-F238E27FC236}">
                    <a16:creationId xmlns:a16="http://schemas.microsoft.com/office/drawing/2014/main" id="{4995A87D-67C5-BC4C-B3B4-45345E50A92D}"/>
                  </a:ext>
                </a:extLst>
              </p:cNvPr>
              <p:cNvCxnSpPr>
                <a:cxnSpLocks noChangeAspect="1"/>
              </p:cNvCxnSpPr>
              <p:nvPr userDrawn="1"/>
            </p:nvCxnSpPr>
            <p:spPr>
              <a:xfrm>
                <a:off x="933810" y="3780000"/>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4C6C92C8-CCD4-BA44-AF0E-05656C427694}"/>
                  </a:ext>
                </a:extLst>
              </p:cNvPr>
              <p:cNvCxnSpPr>
                <a:cxnSpLocks noChangeAspect="1"/>
              </p:cNvCxnSpPr>
              <p:nvPr userDrawn="1"/>
            </p:nvCxnSpPr>
            <p:spPr>
              <a:xfrm>
                <a:off x="933810" y="4674946"/>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127" name="Group 126">
              <a:extLst>
                <a:ext uri="{FF2B5EF4-FFF2-40B4-BE49-F238E27FC236}">
                  <a16:creationId xmlns:a16="http://schemas.microsoft.com/office/drawing/2014/main" id="{A3D4E382-CC40-7E4B-9EF9-7EEB4C57D402}"/>
                </a:ext>
              </a:extLst>
            </p:cNvPr>
            <p:cNvGrpSpPr/>
            <p:nvPr userDrawn="1"/>
          </p:nvGrpSpPr>
          <p:grpSpPr>
            <a:xfrm>
              <a:off x="8921464" y="3780000"/>
              <a:ext cx="0" cy="2268531"/>
              <a:chOff x="1436427" y="3780000"/>
              <a:chExt cx="0" cy="2268531"/>
            </a:xfrm>
          </p:grpSpPr>
          <p:cxnSp>
            <p:nvCxnSpPr>
              <p:cNvPr id="128" name="Straight Connector 127">
                <a:extLst>
                  <a:ext uri="{FF2B5EF4-FFF2-40B4-BE49-F238E27FC236}">
                    <a16:creationId xmlns:a16="http://schemas.microsoft.com/office/drawing/2014/main" id="{1FD28709-EA8A-D044-8E73-0BB1FAA99B33}"/>
                  </a:ext>
                </a:extLst>
              </p:cNvPr>
              <p:cNvCxnSpPr>
                <a:cxnSpLocks noChangeAspect="1"/>
              </p:cNvCxnSpPr>
              <p:nvPr userDrawn="1"/>
            </p:nvCxnSpPr>
            <p:spPr>
              <a:xfrm rot="10800000">
                <a:off x="1436427" y="4776848"/>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8AD91BD4-F1E6-DD41-9FD2-B7C6B9D8FF23}"/>
                  </a:ext>
                </a:extLst>
              </p:cNvPr>
              <p:cNvCxnSpPr>
                <a:cxnSpLocks noChangeAspect="1"/>
              </p:cNvCxnSpPr>
              <p:nvPr userDrawn="1"/>
            </p:nvCxnSpPr>
            <p:spPr>
              <a:xfrm rot="10800000">
                <a:off x="1436427" y="3780000"/>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130" name="Group 129">
              <a:extLst>
                <a:ext uri="{FF2B5EF4-FFF2-40B4-BE49-F238E27FC236}">
                  <a16:creationId xmlns:a16="http://schemas.microsoft.com/office/drawing/2014/main" id="{D99C2190-A82E-2749-98E7-3905A79A8068}"/>
                </a:ext>
              </a:extLst>
            </p:cNvPr>
            <p:cNvGrpSpPr/>
            <p:nvPr userDrawn="1"/>
          </p:nvGrpSpPr>
          <p:grpSpPr>
            <a:xfrm>
              <a:off x="9391326" y="3780000"/>
              <a:ext cx="0" cy="2268531"/>
              <a:chOff x="933810" y="3780000"/>
              <a:chExt cx="0" cy="2268531"/>
            </a:xfrm>
          </p:grpSpPr>
          <p:cxnSp>
            <p:nvCxnSpPr>
              <p:cNvPr id="131" name="Straight Connector 130">
                <a:extLst>
                  <a:ext uri="{FF2B5EF4-FFF2-40B4-BE49-F238E27FC236}">
                    <a16:creationId xmlns:a16="http://schemas.microsoft.com/office/drawing/2014/main" id="{BFF36F9E-783F-1148-AC03-4D0A9881828D}"/>
                  </a:ext>
                </a:extLst>
              </p:cNvPr>
              <p:cNvCxnSpPr>
                <a:cxnSpLocks noChangeAspect="1"/>
              </p:cNvCxnSpPr>
              <p:nvPr userDrawn="1"/>
            </p:nvCxnSpPr>
            <p:spPr>
              <a:xfrm>
                <a:off x="933810" y="3780000"/>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E84919AD-FFFD-3647-97A1-EFB04A277C61}"/>
                  </a:ext>
                </a:extLst>
              </p:cNvPr>
              <p:cNvCxnSpPr>
                <a:cxnSpLocks noChangeAspect="1"/>
              </p:cNvCxnSpPr>
              <p:nvPr userDrawn="1"/>
            </p:nvCxnSpPr>
            <p:spPr>
              <a:xfrm>
                <a:off x="933810" y="4674946"/>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133" name="Group 132">
              <a:extLst>
                <a:ext uri="{FF2B5EF4-FFF2-40B4-BE49-F238E27FC236}">
                  <a16:creationId xmlns:a16="http://schemas.microsoft.com/office/drawing/2014/main" id="{6FD238F5-E84F-FD41-9C66-B028C0BB06B0}"/>
                </a:ext>
              </a:extLst>
            </p:cNvPr>
            <p:cNvGrpSpPr/>
            <p:nvPr userDrawn="1"/>
          </p:nvGrpSpPr>
          <p:grpSpPr>
            <a:xfrm>
              <a:off x="9861188" y="3780000"/>
              <a:ext cx="0" cy="2268531"/>
              <a:chOff x="1436427" y="3780000"/>
              <a:chExt cx="0" cy="2268531"/>
            </a:xfrm>
          </p:grpSpPr>
          <p:cxnSp>
            <p:nvCxnSpPr>
              <p:cNvPr id="134" name="Straight Connector 133">
                <a:extLst>
                  <a:ext uri="{FF2B5EF4-FFF2-40B4-BE49-F238E27FC236}">
                    <a16:creationId xmlns:a16="http://schemas.microsoft.com/office/drawing/2014/main" id="{6C63A6EF-DFBE-1945-842B-1D551E75C073}"/>
                  </a:ext>
                </a:extLst>
              </p:cNvPr>
              <p:cNvCxnSpPr>
                <a:cxnSpLocks noChangeAspect="1"/>
              </p:cNvCxnSpPr>
              <p:nvPr userDrawn="1"/>
            </p:nvCxnSpPr>
            <p:spPr>
              <a:xfrm rot="10800000">
                <a:off x="1436427" y="4776848"/>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8AC7CE6-759B-9445-B27F-2EF13A79FBC6}"/>
                  </a:ext>
                </a:extLst>
              </p:cNvPr>
              <p:cNvCxnSpPr>
                <a:cxnSpLocks noChangeAspect="1"/>
              </p:cNvCxnSpPr>
              <p:nvPr userDrawn="1"/>
            </p:nvCxnSpPr>
            <p:spPr>
              <a:xfrm rot="10800000">
                <a:off x="1436427" y="3780000"/>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006F8444-43BC-0749-908F-4804755AA781}"/>
                </a:ext>
              </a:extLst>
            </p:cNvPr>
            <p:cNvGrpSpPr/>
            <p:nvPr userDrawn="1"/>
          </p:nvGrpSpPr>
          <p:grpSpPr>
            <a:xfrm>
              <a:off x="10331050" y="3780000"/>
              <a:ext cx="0" cy="2268531"/>
              <a:chOff x="933810" y="3780000"/>
              <a:chExt cx="0" cy="2268531"/>
            </a:xfrm>
          </p:grpSpPr>
          <p:cxnSp>
            <p:nvCxnSpPr>
              <p:cNvPr id="137" name="Straight Connector 136">
                <a:extLst>
                  <a:ext uri="{FF2B5EF4-FFF2-40B4-BE49-F238E27FC236}">
                    <a16:creationId xmlns:a16="http://schemas.microsoft.com/office/drawing/2014/main" id="{52200DDF-F194-294E-ADEE-22EBD8171E12}"/>
                  </a:ext>
                </a:extLst>
              </p:cNvPr>
              <p:cNvCxnSpPr>
                <a:cxnSpLocks noChangeAspect="1"/>
              </p:cNvCxnSpPr>
              <p:nvPr userDrawn="1"/>
            </p:nvCxnSpPr>
            <p:spPr>
              <a:xfrm>
                <a:off x="933810" y="3780000"/>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869190B4-A8CC-AB41-8A81-F0E213F26ECF}"/>
                  </a:ext>
                </a:extLst>
              </p:cNvPr>
              <p:cNvCxnSpPr>
                <a:cxnSpLocks noChangeAspect="1"/>
              </p:cNvCxnSpPr>
              <p:nvPr userDrawn="1"/>
            </p:nvCxnSpPr>
            <p:spPr>
              <a:xfrm>
                <a:off x="933810" y="4674946"/>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139" name="Group 138">
              <a:extLst>
                <a:ext uri="{FF2B5EF4-FFF2-40B4-BE49-F238E27FC236}">
                  <a16:creationId xmlns:a16="http://schemas.microsoft.com/office/drawing/2014/main" id="{508BAAA9-1918-684C-8C23-0C8E88B56C02}"/>
                </a:ext>
              </a:extLst>
            </p:cNvPr>
            <p:cNvGrpSpPr/>
            <p:nvPr userDrawn="1"/>
          </p:nvGrpSpPr>
          <p:grpSpPr>
            <a:xfrm>
              <a:off x="10800912" y="3780000"/>
              <a:ext cx="0" cy="2268531"/>
              <a:chOff x="1436427" y="3780000"/>
              <a:chExt cx="0" cy="2268531"/>
            </a:xfrm>
          </p:grpSpPr>
          <p:cxnSp>
            <p:nvCxnSpPr>
              <p:cNvPr id="140" name="Straight Connector 139">
                <a:extLst>
                  <a:ext uri="{FF2B5EF4-FFF2-40B4-BE49-F238E27FC236}">
                    <a16:creationId xmlns:a16="http://schemas.microsoft.com/office/drawing/2014/main" id="{1D35D512-B83D-234E-8EBA-97F5D78B318D}"/>
                  </a:ext>
                </a:extLst>
              </p:cNvPr>
              <p:cNvCxnSpPr>
                <a:cxnSpLocks noChangeAspect="1"/>
              </p:cNvCxnSpPr>
              <p:nvPr userDrawn="1"/>
            </p:nvCxnSpPr>
            <p:spPr>
              <a:xfrm rot="10800000">
                <a:off x="1436427" y="4776848"/>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FF7AB232-712D-CD45-8AC7-9FA8B6D4D62F}"/>
                  </a:ext>
                </a:extLst>
              </p:cNvPr>
              <p:cNvCxnSpPr>
                <a:cxnSpLocks noChangeAspect="1"/>
              </p:cNvCxnSpPr>
              <p:nvPr userDrawn="1"/>
            </p:nvCxnSpPr>
            <p:spPr>
              <a:xfrm rot="10800000">
                <a:off x="1436427" y="3780000"/>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142" name="Group 141">
              <a:extLst>
                <a:ext uri="{FF2B5EF4-FFF2-40B4-BE49-F238E27FC236}">
                  <a16:creationId xmlns:a16="http://schemas.microsoft.com/office/drawing/2014/main" id="{C3FCC6FB-A382-7C4D-ABFC-C4624E0F9B5C}"/>
                </a:ext>
              </a:extLst>
            </p:cNvPr>
            <p:cNvGrpSpPr/>
            <p:nvPr userDrawn="1"/>
          </p:nvGrpSpPr>
          <p:grpSpPr>
            <a:xfrm>
              <a:off x="11270769" y="3780000"/>
              <a:ext cx="0" cy="2268531"/>
              <a:chOff x="933810" y="3780000"/>
              <a:chExt cx="0" cy="2268531"/>
            </a:xfrm>
          </p:grpSpPr>
          <p:cxnSp>
            <p:nvCxnSpPr>
              <p:cNvPr id="143" name="Straight Connector 142">
                <a:extLst>
                  <a:ext uri="{FF2B5EF4-FFF2-40B4-BE49-F238E27FC236}">
                    <a16:creationId xmlns:a16="http://schemas.microsoft.com/office/drawing/2014/main" id="{B6AA39A8-81A0-5944-9DFD-81C4DCAAC0C1}"/>
                  </a:ext>
                </a:extLst>
              </p:cNvPr>
              <p:cNvCxnSpPr>
                <a:cxnSpLocks noChangeAspect="1"/>
              </p:cNvCxnSpPr>
              <p:nvPr userDrawn="1"/>
            </p:nvCxnSpPr>
            <p:spPr>
              <a:xfrm>
                <a:off x="933810" y="3780000"/>
                <a:ext cx="0" cy="12716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2677EFFA-B2C4-8B47-A0E2-A2DCC5FB5702}"/>
                  </a:ext>
                </a:extLst>
              </p:cNvPr>
              <p:cNvCxnSpPr>
                <a:cxnSpLocks noChangeAspect="1"/>
              </p:cNvCxnSpPr>
              <p:nvPr userDrawn="1"/>
            </p:nvCxnSpPr>
            <p:spPr>
              <a:xfrm>
                <a:off x="933810" y="4674946"/>
                <a:ext cx="0" cy="13735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3079664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F8D48-55DD-D940-8E4A-5E7D1A7B92B9}"/>
              </a:ext>
            </a:extLst>
          </p:cNvPr>
          <p:cNvSpPr>
            <a:spLocks noGrp="1"/>
          </p:cNvSpPr>
          <p:nvPr>
            <p:ph type="title"/>
          </p:nvPr>
        </p:nvSpPr>
        <p:spPr>
          <a:xfrm>
            <a:off x="803275" y="1881189"/>
            <a:ext cx="10585450" cy="1439862"/>
          </a:xfrm>
        </p:spPr>
        <p:txBody>
          <a:bodyPr anchor="b"/>
          <a:lstStyle>
            <a:lvl1pPr algn="l">
              <a:defRPr sz="6000" b="0" baseline="0"/>
            </a:lvl1pPr>
          </a:lstStyle>
          <a:p>
            <a:r>
              <a:rPr lang="en-US"/>
              <a:t>Click to edit Master title style</a:t>
            </a:r>
          </a:p>
        </p:txBody>
      </p:sp>
      <p:sp>
        <p:nvSpPr>
          <p:cNvPr id="8" name="Text Placeholder 7">
            <a:extLst>
              <a:ext uri="{FF2B5EF4-FFF2-40B4-BE49-F238E27FC236}">
                <a16:creationId xmlns:a16="http://schemas.microsoft.com/office/drawing/2014/main" id="{DF8BC8EB-006F-D343-A083-B8791236D006}"/>
              </a:ext>
            </a:extLst>
          </p:cNvPr>
          <p:cNvSpPr>
            <a:spLocks noGrp="1"/>
          </p:cNvSpPr>
          <p:nvPr>
            <p:ph type="body" sz="quarter" idx="13" hasCustomPrompt="1"/>
          </p:nvPr>
        </p:nvSpPr>
        <p:spPr>
          <a:xfrm>
            <a:off x="803275" y="692150"/>
            <a:ext cx="4195945" cy="1189038"/>
          </a:xfrm>
        </p:spPr>
        <p:txBody>
          <a:bodyPr/>
          <a:lstStyle>
            <a:lvl1pPr marL="0" indent="0">
              <a:buNone/>
              <a:defRPr sz="6000" b="1" baseline="0">
                <a:latin typeface="+mj-lt"/>
              </a:defRPr>
            </a:lvl1pPr>
          </a:lstStyle>
          <a:p>
            <a:pPr lvl="0"/>
            <a:r>
              <a:rPr lang="en-US"/>
              <a:t>X</a:t>
            </a:r>
          </a:p>
        </p:txBody>
      </p:sp>
      <p:grpSp>
        <p:nvGrpSpPr>
          <p:cNvPr id="55" name="Group 54">
            <a:extLst>
              <a:ext uri="{FF2B5EF4-FFF2-40B4-BE49-F238E27FC236}">
                <a16:creationId xmlns:a16="http://schemas.microsoft.com/office/drawing/2014/main" id="{87B1C12E-83A7-0047-BFBF-D7C2EF9A68FB}"/>
              </a:ext>
            </a:extLst>
          </p:cNvPr>
          <p:cNvGrpSpPr/>
          <p:nvPr userDrawn="1"/>
        </p:nvGrpSpPr>
        <p:grpSpPr>
          <a:xfrm>
            <a:off x="938626" y="3780001"/>
            <a:ext cx="10328082" cy="2258121"/>
            <a:chOff x="938626" y="3780001"/>
            <a:chExt cx="10328082" cy="2258121"/>
          </a:xfrm>
        </p:grpSpPr>
        <p:grpSp>
          <p:nvGrpSpPr>
            <p:cNvPr id="54" name="Group 53">
              <a:extLst>
                <a:ext uri="{FF2B5EF4-FFF2-40B4-BE49-F238E27FC236}">
                  <a16:creationId xmlns:a16="http://schemas.microsoft.com/office/drawing/2014/main" id="{26B1C285-E29F-7C4F-ABEB-7C7BF831F418}"/>
                </a:ext>
              </a:extLst>
            </p:cNvPr>
            <p:cNvGrpSpPr/>
            <p:nvPr userDrawn="1"/>
          </p:nvGrpSpPr>
          <p:grpSpPr>
            <a:xfrm>
              <a:off x="938626" y="3780001"/>
              <a:ext cx="10327830" cy="2"/>
              <a:chOff x="938626" y="3780001"/>
              <a:chExt cx="10327830" cy="2"/>
            </a:xfrm>
          </p:grpSpPr>
          <p:cxnSp>
            <p:nvCxnSpPr>
              <p:cNvPr id="78" name="Straight Connector 77">
                <a:extLst>
                  <a:ext uri="{FF2B5EF4-FFF2-40B4-BE49-F238E27FC236}">
                    <a16:creationId xmlns:a16="http://schemas.microsoft.com/office/drawing/2014/main" id="{8BBFC67D-9DC3-E140-8D04-D2AE1EB24138}"/>
                  </a:ext>
                </a:extLst>
              </p:cNvPr>
              <p:cNvCxnSpPr>
                <a:cxnSpLocks noChangeAspect="1"/>
              </p:cNvCxnSpPr>
              <p:nvPr userDrawn="1"/>
            </p:nvCxnSpPr>
            <p:spPr>
              <a:xfrm flipV="1">
                <a:off x="4534998" y="3780002"/>
                <a:ext cx="1340014" cy="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0962A91-6FBF-1048-9235-9FCBFAC6D48D}"/>
                  </a:ext>
                </a:extLst>
              </p:cNvPr>
              <p:cNvCxnSpPr>
                <a:cxnSpLocks noChangeAspect="1"/>
              </p:cNvCxnSpPr>
              <p:nvPr userDrawn="1"/>
            </p:nvCxnSpPr>
            <p:spPr>
              <a:xfrm>
                <a:off x="938626" y="3780001"/>
                <a:ext cx="3156580"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66F07236-502B-2646-8817-222E81FB89C7}"/>
                  </a:ext>
                </a:extLst>
              </p:cNvPr>
              <p:cNvCxnSpPr>
                <a:cxnSpLocks noChangeAspect="1"/>
              </p:cNvCxnSpPr>
              <p:nvPr userDrawn="1"/>
            </p:nvCxnSpPr>
            <p:spPr>
              <a:xfrm>
                <a:off x="6314804" y="3780002"/>
                <a:ext cx="2245472"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9F938B5A-12FF-454F-9AC3-322E6F4A234B}"/>
                  </a:ext>
                </a:extLst>
              </p:cNvPr>
              <p:cNvCxnSpPr>
                <a:cxnSpLocks noChangeAspect="1"/>
              </p:cNvCxnSpPr>
              <p:nvPr userDrawn="1"/>
            </p:nvCxnSpPr>
            <p:spPr>
              <a:xfrm>
                <a:off x="9000068" y="3780001"/>
                <a:ext cx="1358771"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88988CB-5F21-214D-812D-D2180B98CE9D}"/>
                  </a:ext>
                </a:extLst>
              </p:cNvPr>
              <p:cNvCxnSpPr>
                <a:cxnSpLocks noChangeAspect="1"/>
              </p:cNvCxnSpPr>
              <p:nvPr userDrawn="1"/>
            </p:nvCxnSpPr>
            <p:spPr>
              <a:xfrm>
                <a:off x="10798630" y="3780001"/>
                <a:ext cx="467826"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149" name="Group 148">
              <a:extLst>
                <a:ext uri="{FF2B5EF4-FFF2-40B4-BE49-F238E27FC236}">
                  <a16:creationId xmlns:a16="http://schemas.microsoft.com/office/drawing/2014/main" id="{34B6D758-08FA-2A4A-8B11-72B51E595225}"/>
                </a:ext>
              </a:extLst>
            </p:cNvPr>
            <p:cNvGrpSpPr/>
            <p:nvPr userDrawn="1"/>
          </p:nvGrpSpPr>
          <p:grpSpPr>
            <a:xfrm rot="10800000">
              <a:off x="938626" y="4231624"/>
              <a:ext cx="10327830" cy="2"/>
              <a:chOff x="938626" y="3780001"/>
              <a:chExt cx="10327830" cy="2"/>
            </a:xfrm>
          </p:grpSpPr>
          <p:cxnSp>
            <p:nvCxnSpPr>
              <p:cNvPr id="150" name="Straight Connector 149">
                <a:extLst>
                  <a:ext uri="{FF2B5EF4-FFF2-40B4-BE49-F238E27FC236}">
                    <a16:creationId xmlns:a16="http://schemas.microsoft.com/office/drawing/2014/main" id="{48167FA6-1A92-AD4D-8174-8479B493413B}"/>
                  </a:ext>
                </a:extLst>
              </p:cNvPr>
              <p:cNvCxnSpPr>
                <a:cxnSpLocks noChangeAspect="1"/>
              </p:cNvCxnSpPr>
              <p:nvPr userDrawn="1"/>
            </p:nvCxnSpPr>
            <p:spPr>
              <a:xfrm flipV="1">
                <a:off x="4534998" y="3780002"/>
                <a:ext cx="1340014" cy="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01572DF3-931C-5F49-B810-E07F1345C543}"/>
                  </a:ext>
                </a:extLst>
              </p:cNvPr>
              <p:cNvCxnSpPr>
                <a:cxnSpLocks noChangeAspect="1"/>
              </p:cNvCxnSpPr>
              <p:nvPr userDrawn="1"/>
            </p:nvCxnSpPr>
            <p:spPr>
              <a:xfrm>
                <a:off x="938626" y="3780001"/>
                <a:ext cx="3156580"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7CF75FFE-ED78-B444-87DC-F8800C8A07D8}"/>
                  </a:ext>
                </a:extLst>
              </p:cNvPr>
              <p:cNvCxnSpPr>
                <a:cxnSpLocks noChangeAspect="1"/>
              </p:cNvCxnSpPr>
              <p:nvPr userDrawn="1"/>
            </p:nvCxnSpPr>
            <p:spPr>
              <a:xfrm>
                <a:off x="6314804" y="3780002"/>
                <a:ext cx="2245472"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9C1C917-CF98-D94B-B785-8310705E0EAF}"/>
                  </a:ext>
                </a:extLst>
              </p:cNvPr>
              <p:cNvCxnSpPr>
                <a:cxnSpLocks noChangeAspect="1"/>
              </p:cNvCxnSpPr>
              <p:nvPr userDrawn="1"/>
            </p:nvCxnSpPr>
            <p:spPr>
              <a:xfrm>
                <a:off x="9000068" y="3780001"/>
                <a:ext cx="1358771"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2C19BAFB-1B40-084E-AF70-043720D450BE}"/>
                  </a:ext>
                </a:extLst>
              </p:cNvPr>
              <p:cNvCxnSpPr>
                <a:cxnSpLocks noChangeAspect="1"/>
              </p:cNvCxnSpPr>
              <p:nvPr userDrawn="1"/>
            </p:nvCxnSpPr>
            <p:spPr>
              <a:xfrm>
                <a:off x="10798630" y="3780001"/>
                <a:ext cx="467826"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EC406093-505D-1140-8E44-6EB9D779F8C3}"/>
                </a:ext>
              </a:extLst>
            </p:cNvPr>
            <p:cNvGrpSpPr/>
            <p:nvPr userDrawn="1"/>
          </p:nvGrpSpPr>
          <p:grpSpPr>
            <a:xfrm>
              <a:off x="938626" y="4683247"/>
              <a:ext cx="10328082" cy="4"/>
              <a:chOff x="938626" y="4844624"/>
              <a:chExt cx="10328082" cy="4"/>
            </a:xfrm>
          </p:grpSpPr>
          <p:cxnSp>
            <p:nvCxnSpPr>
              <p:cNvPr id="156" name="Straight Connector 155">
                <a:extLst>
                  <a:ext uri="{FF2B5EF4-FFF2-40B4-BE49-F238E27FC236}">
                    <a16:creationId xmlns:a16="http://schemas.microsoft.com/office/drawing/2014/main" id="{9AC2D524-D7C5-EE42-8F10-DC4333A48ECB}"/>
                  </a:ext>
                </a:extLst>
              </p:cNvPr>
              <p:cNvCxnSpPr>
                <a:cxnSpLocks noChangeAspect="1"/>
              </p:cNvCxnSpPr>
              <p:nvPr userDrawn="1"/>
            </p:nvCxnSpPr>
            <p:spPr>
              <a:xfrm flipV="1">
                <a:off x="2736305" y="4844627"/>
                <a:ext cx="1358901" cy="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5B66D553-4CFA-B044-B52A-65BF3B146DB2}"/>
                  </a:ext>
                </a:extLst>
              </p:cNvPr>
              <p:cNvCxnSpPr>
                <a:cxnSpLocks noChangeAspect="1"/>
              </p:cNvCxnSpPr>
              <p:nvPr userDrawn="1"/>
            </p:nvCxnSpPr>
            <p:spPr>
              <a:xfrm>
                <a:off x="6754272" y="4844624"/>
                <a:ext cx="1096505"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9AB40163-A9FC-554E-B18A-D95E379E7064}"/>
                  </a:ext>
                </a:extLst>
              </p:cNvPr>
              <p:cNvCxnSpPr>
                <a:cxnSpLocks noChangeAspect="1"/>
              </p:cNvCxnSpPr>
              <p:nvPr userDrawn="1"/>
            </p:nvCxnSpPr>
            <p:spPr>
              <a:xfrm>
                <a:off x="4954354" y="4844625"/>
                <a:ext cx="1341948"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5CB4351-2153-C845-969E-8FEFE213A520}"/>
                  </a:ext>
                </a:extLst>
              </p:cNvPr>
              <p:cNvCxnSpPr>
                <a:cxnSpLocks noChangeAspect="1"/>
              </p:cNvCxnSpPr>
              <p:nvPr userDrawn="1"/>
            </p:nvCxnSpPr>
            <p:spPr>
              <a:xfrm>
                <a:off x="938626" y="4844624"/>
                <a:ext cx="1358771"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FA4D07B8-C53F-4042-9881-609BD3B6880D}"/>
                  </a:ext>
                </a:extLst>
              </p:cNvPr>
              <p:cNvCxnSpPr>
                <a:cxnSpLocks noChangeAspect="1"/>
              </p:cNvCxnSpPr>
              <p:nvPr userDrawn="1"/>
            </p:nvCxnSpPr>
            <p:spPr>
              <a:xfrm>
                <a:off x="4535005" y="4844624"/>
                <a:ext cx="0"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9CA80DFE-96DE-9F44-8A35-06AC36F9F8AD}"/>
                  </a:ext>
                </a:extLst>
              </p:cNvPr>
              <p:cNvCxnSpPr>
                <a:cxnSpLocks noChangeAspect="1"/>
              </p:cNvCxnSpPr>
              <p:nvPr userDrawn="1"/>
            </p:nvCxnSpPr>
            <p:spPr>
              <a:xfrm>
                <a:off x="8289158" y="4844624"/>
                <a:ext cx="2069681"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5D460A6B-DCE4-594A-9121-D0D624F52537}"/>
                  </a:ext>
                </a:extLst>
              </p:cNvPr>
              <p:cNvCxnSpPr>
                <a:cxnSpLocks noChangeAspect="1"/>
              </p:cNvCxnSpPr>
              <p:nvPr userDrawn="1"/>
            </p:nvCxnSpPr>
            <p:spPr>
              <a:xfrm>
                <a:off x="10798630" y="4844624"/>
                <a:ext cx="468078"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0C0BA6FC-D7EE-8B47-BB5B-38D75E9CD424}"/>
                </a:ext>
              </a:extLst>
            </p:cNvPr>
            <p:cNvGrpSpPr/>
            <p:nvPr userDrawn="1"/>
          </p:nvGrpSpPr>
          <p:grpSpPr>
            <a:xfrm>
              <a:off x="938626" y="5134872"/>
              <a:ext cx="10327830" cy="2"/>
              <a:chOff x="938626" y="5334481"/>
              <a:chExt cx="10327830" cy="2"/>
            </a:xfrm>
          </p:grpSpPr>
          <p:cxnSp>
            <p:nvCxnSpPr>
              <p:cNvPr id="167" name="Straight Connector 166">
                <a:extLst>
                  <a:ext uri="{FF2B5EF4-FFF2-40B4-BE49-F238E27FC236}">
                    <a16:creationId xmlns:a16="http://schemas.microsoft.com/office/drawing/2014/main" id="{16B5E923-D00D-8241-8B98-E1CBACD27570}"/>
                  </a:ext>
                </a:extLst>
              </p:cNvPr>
              <p:cNvCxnSpPr>
                <a:cxnSpLocks noChangeAspect="1"/>
              </p:cNvCxnSpPr>
              <p:nvPr userDrawn="1"/>
            </p:nvCxnSpPr>
            <p:spPr>
              <a:xfrm>
                <a:off x="6330069" y="5334482"/>
                <a:ext cx="1139699" cy="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19208FBF-D0BC-4F4A-9460-06D3247DEACF}"/>
                  </a:ext>
                </a:extLst>
              </p:cNvPr>
              <p:cNvCxnSpPr>
                <a:cxnSpLocks noChangeAspect="1"/>
              </p:cNvCxnSpPr>
              <p:nvPr userDrawn="1"/>
            </p:nvCxnSpPr>
            <p:spPr>
              <a:xfrm>
                <a:off x="938626" y="5334481"/>
                <a:ext cx="4936386"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F2581799-7156-B142-8FE2-F76D52E112BD}"/>
                  </a:ext>
                </a:extLst>
              </p:cNvPr>
              <p:cNvCxnSpPr>
                <a:cxnSpLocks noChangeAspect="1"/>
              </p:cNvCxnSpPr>
              <p:nvPr userDrawn="1"/>
            </p:nvCxnSpPr>
            <p:spPr>
              <a:xfrm>
                <a:off x="7909560" y="5334482"/>
                <a:ext cx="650716"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0624428E-6CC3-7749-8DD0-A8282455B108}"/>
                  </a:ext>
                </a:extLst>
              </p:cNvPr>
              <p:cNvCxnSpPr>
                <a:cxnSpLocks noChangeAspect="1"/>
              </p:cNvCxnSpPr>
              <p:nvPr userDrawn="1"/>
            </p:nvCxnSpPr>
            <p:spPr>
              <a:xfrm>
                <a:off x="9000068" y="5334481"/>
                <a:ext cx="2266388"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B78BEC21-20EB-8F4B-B757-556BB1A19DFE}"/>
                </a:ext>
              </a:extLst>
            </p:cNvPr>
            <p:cNvGrpSpPr/>
            <p:nvPr userDrawn="1"/>
          </p:nvGrpSpPr>
          <p:grpSpPr>
            <a:xfrm>
              <a:off x="938626" y="5586495"/>
              <a:ext cx="10327830" cy="2"/>
              <a:chOff x="938626" y="5726367"/>
              <a:chExt cx="10327830" cy="2"/>
            </a:xfrm>
          </p:grpSpPr>
          <p:cxnSp>
            <p:nvCxnSpPr>
              <p:cNvPr id="172" name="Straight Connector 171">
                <a:extLst>
                  <a:ext uri="{FF2B5EF4-FFF2-40B4-BE49-F238E27FC236}">
                    <a16:creationId xmlns:a16="http://schemas.microsoft.com/office/drawing/2014/main" id="{C7087EB5-A03C-4A41-BBBC-A77F277B729E}"/>
                  </a:ext>
                </a:extLst>
              </p:cNvPr>
              <p:cNvCxnSpPr>
                <a:cxnSpLocks noChangeAspect="1"/>
              </p:cNvCxnSpPr>
              <p:nvPr userDrawn="1"/>
            </p:nvCxnSpPr>
            <p:spPr>
              <a:xfrm>
                <a:off x="3877768" y="5726369"/>
                <a:ext cx="5801685"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18F53AA-03E9-EC4D-B8BE-0161AFAA2613}"/>
                  </a:ext>
                </a:extLst>
              </p:cNvPr>
              <p:cNvCxnSpPr>
                <a:cxnSpLocks noChangeAspect="1"/>
              </p:cNvCxnSpPr>
              <p:nvPr userDrawn="1"/>
            </p:nvCxnSpPr>
            <p:spPr>
              <a:xfrm>
                <a:off x="938626" y="5726367"/>
                <a:ext cx="1040397"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5E599CB5-4DF0-E041-AE4B-6AABF0DB4B42}"/>
                  </a:ext>
                </a:extLst>
              </p:cNvPr>
              <p:cNvCxnSpPr>
                <a:cxnSpLocks noChangeAspect="1"/>
              </p:cNvCxnSpPr>
              <p:nvPr userDrawn="1"/>
            </p:nvCxnSpPr>
            <p:spPr>
              <a:xfrm>
                <a:off x="10133262" y="5726368"/>
                <a:ext cx="1133194"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36DCB1C5-74BD-664E-9C30-C33E413F85AA}"/>
                  </a:ext>
                </a:extLst>
              </p:cNvPr>
              <p:cNvCxnSpPr>
                <a:cxnSpLocks noChangeAspect="1"/>
              </p:cNvCxnSpPr>
              <p:nvPr userDrawn="1"/>
            </p:nvCxnSpPr>
            <p:spPr>
              <a:xfrm>
                <a:off x="2408197" y="5726367"/>
                <a:ext cx="1040397"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9BD06F8E-965F-8940-938C-4F3FBF27F5C0}"/>
                </a:ext>
              </a:extLst>
            </p:cNvPr>
            <p:cNvGrpSpPr/>
            <p:nvPr userDrawn="1"/>
          </p:nvGrpSpPr>
          <p:grpSpPr>
            <a:xfrm>
              <a:off x="938626" y="6038120"/>
              <a:ext cx="10327830" cy="2"/>
              <a:chOff x="938626" y="6038120"/>
              <a:chExt cx="10327830" cy="2"/>
            </a:xfrm>
          </p:grpSpPr>
          <p:cxnSp>
            <p:nvCxnSpPr>
              <p:cNvPr id="178" name="Straight Connector 177">
                <a:extLst>
                  <a:ext uri="{FF2B5EF4-FFF2-40B4-BE49-F238E27FC236}">
                    <a16:creationId xmlns:a16="http://schemas.microsoft.com/office/drawing/2014/main" id="{67F72ACD-7CF3-C84D-8373-2E8738A8227C}"/>
                  </a:ext>
                </a:extLst>
              </p:cNvPr>
              <p:cNvCxnSpPr>
                <a:cxnSpLocks noChangeAspect="1"/>
              </p:cNvCxnSpPr>
              <p:nvPr userDrawn="1"/>
            </p:nvCxnSpPr>
            <p:spPr>
              <a:xfrm>
                <a:off x="8109876" y="6038122"/>
                <a:ext cx="2430864"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5E4BB5B9-7F8F-494E-B709-B948D72D5FBF}"/>
                  </a:ext>
                </a:extLst>
              </p:cNvPr>
              <p:cNvCxnSpPr>
                <a:cxnSpLocks noChangeAspect="1"/>
              </p:cNvCxnSpPr>
              <p:nvPr userDrawn="1"/>
            </p:nvCxnSpPr>
            <p:spPr>
              <a:xfrm>
                <a:off x="938626" y="6038120"/>
                <a:ext cx="2266388"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CB012A89-B1D1-CD45-9924-61DE0512C5DC}"/>
                  </a:ext>
                </a:extLst>
              </p:cNvPr>
              <p:cNvCxnSpPr>
                <a:cxnSpLocks noChangeAspect="1"/>
              </p:cNvCxnSpPr>
              <p:nvPr userDrawn="1"/>
            </p:nvCxnSpPr>
            <p:spPr>
              <a:xfrm>
                <a:off x="10972800" y="6038121"/>
                <a:ext cx="293656"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0E1E9735-68CC-C34D-A5CF-C0B6B565601D}"/>
                  </a:ext>
                </a:extLst>
              </p:cNvPr>
              <p:cNvCxnSpPr>
                <a:cxnSpLocks noChangeAspect="1"/>
              </p:cNvCxnSpPr>
              <p:nvPr userDrawn="1"/>
            </p:nvCxnSpPr>
            <p:spPr>
              <a:xfrm>
                <a:off x="3644805" y="6038120"/>
                <a:ext cx="2559145"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1C8676B8-E68E-6946-B234-076DCD74B537}"/>
                  </a:ext>
                </a:extLst>
              </p:cNvPr>
              <p:cNvCxnSpPr>
                <a:cxnSpLocks noChangeAspect="1"/>
              </p:cNvCxnSpPr>
              <p:nvPr userDrawn="1"/>
            </p:nvCxnSpPr>
            <p:spPr>
              <a:xfrm>
                <a:off x="6620968" y="6038120"/>
                <a:ext cx="1040397"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0799142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F8D48-55DD-D940-8E4A-5E7D1A7B92B9}"/>
              </a:ext>
            </a:extLst>
          </p:cNvPr>
          <p:cNvSpPr>
            <a:spLocks noGrp="1"/>
          </p:cNvSpPr>
          <p:nvPr>
            <p:ph type="title"/>
          </p:nvPr>
        </p:nvSpPr>
        <p:spPr>
          <a:xfrm>
            <a:off x="803275" y="1881189"/>
            <a:ext cx="10585450" cy="1439862"/>
          </a:xfrm>
        </p:spPr>
        <p:txBody>
          <a:bodyPr anchor="b"/>
          <a:lstStyle>
            <a:lvl1pPr algn="l">
              <a:defRPr sz="6000" b="0" baseline="0"/>
            </a:lvl1pPr>
          </a:lstStyle>
          <a:p>
            <a:r>
              <a:rPr lang="en-US"/>
              <a:t>Click to edit Master title style</a:t>
            </a:r>
          </a:p>
        </p:txBody>
      </p:sp>
      <p:sp>
        <p:nvSpPr>
          <p:cNvPr id="8" name="Text Placeholder 7">
            <a:extLst>
              <a:ext uri="{FF2B5EF4-FFF2-40B4-BE49-F238E27FC236}">
                <a16:creationId xmlns:a16="http://schemas.microsoft.com/office/drawing/2014/main" id="{DF8BC8EB-006F-D343-A083-B8791236D006}"/>
              </a:ext>
            </a:extLst>
          </p:cNvPr>
          <p:cNvSpPr>
            <a:spLocks noGrp="1"/>
          </p:cNvSpPr>
          <p:nvPr>
            <p:ph type="body" sz="quarter" idx="13" hasCustomPrompt="1"/>
          </p:nvPr>
        </p:nvSpPr>
        <p:spPr>
          <a:xfrm>
            <a:off x="803275" y="692150"/>
            <a:ext cx="4195945" cy="1189038"/>
          </a:xfrm>
        </p:spPr>
        <p:txBody>
          <a:bodyPr/>
          <a:lstStyle>
            <a:lvl1pPr marL="0" indent="0">
              <a:buNone/>
              <a:defRPr sz="6000" b="1" baseline="0">
                <a:latin typeface="+mj-lt"/>
              </a:defRPr>
            </a:lvl1pPr>
          </a:lstStyle>
          <a:p>
            <a:pPr lvl="0"/>
            <a:r>
              <a:rPr lang="en-US"/>
              <a:t>X</a:t>
            </a:r>
          </a:p>
        </p:txBody>
      </p:sp>
      <p:grpSp>
        <p:nvGrpSpPr>
          <p:cNvPr id="254" name="Group 253">
            <a:extLst>
              <a:ext uri="{FF2B5EF4-FFF2-40B4-BE49-F238E27FC236}">
                <a16:creationId xmlns:a16="http://schemas.microsoft.com/office/drawing/2014/main" id="{026EFE52-F61D-E84B-9F34-95AACEF399C7}"/>
              </a:ext>
            </a:extLst>
          </p:cNvPr>
          <p:cNvGrpSpPr/>
          <p:nvPr userDrawn="1"/>
        </p:nvGrpSpPr>
        <p:grpSpPr>
          <a:xfrm>
            <a:off x="928419" y="3938451"/>
            <a:ext cx="10341670" cy="2100567"/>
            <a:chOff x="928419" y="3938451"/>
            <a:chExt cx="10341670" cy="2100567"/>
          </a:xfrm>
        </p:grpSpPr>
        <p:grpSp>
          <p:nvGrpSpPr>
            <p:cNvPr id="95" name="Group 94">
              <a:extLst>
                <a:ext uri="{FF2B5EF4-FFF2-40B4-BE49-F238E27FC236}">
                  <a16:creationId xmlns:a16="http://schemas.microsoft.com/office/drawing/2014/main" id="{0CFC9AF8-4D74-A54A-B1EC-40A3D4FB4CCF}"/>
                </a:ext>
              </a:extLst>
            </p:cNvPr>
            <p:cNvGrpSpPr/>
            <p:nvPr userDrawn="1"/>
          </p:nvGrpSpPr>
          <p:grpSpPr>
            <a:xfrm>
              <a:off x="1328782" y="3938451"/>
              <a:ext cx="4167222" cy="2100567"/>
              <a:chOff x="885543" y="3938451"/>
              <a:chExt cx="4167222" cy="2100567"/>
            </a:xfrm>
          </p:grpSpPr>
          <p:cxnSp>
            <p:nvCxnSpPr>
              <p:cNvPr id="116" name="Straight Connector 115">
                <a:extLst>
                  <a:ext uri="{FF2B5EF4-FFF2-40B4-BE49-F238E27FC236}">
                    <a16:creationId xmlns:a16="http://schemas.microsoft.com/office/drawing/2014/main" id="{FAC32406-5203-004C-9C0A-7F84C1B30335}"/>
                  </a:ext>
                </a:extLst>
              </p:cNvPr>
              <p:cNvCxnSpPr>
                <a:cxnSpLocks noChangeAspect="1"/>
              </p:cNvCxnSpPr>
              <p:nvPr userDrawn="1"/>
            </p:nvCxnSpPr>
            <p:spPr>
              <a:xfrm flipH="1">
                <a:off x="3200400" y="6039018"/>
                <a:ext cx="1852365"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2B74ED9A-42F7-6F45-A88F-A3052BE214E8}"/>
                  </a:ext>
                </a:extLst>
              </p:cNvPr>
              <p:cNvCxnSpPr>
                <a:cxnSpLocks noChangeAspect="1"/>
              </p:cNvCxnSpPr>
              <p:nvPr userDrawn="1"/>
            </p:nvCxnSpPr>
            <p:spPr>
              <a:xfrm flipH="1">
                <a:off x="2802882" y="5688922"/>
                <a:ext cx="1851108"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EAF60201-8AB1-4440-8F4A-87A472414B3B}"/>
                  </a:ext>
                </a:extLst>
              </p:cNvPr>
              <p:cNvCxnSpPr>
                <a:cxnSpLocks noChangeAspect="1"/>
              </p:cNvCxnSpPr>
              <p:nvPr userDrawn="1"/>
            </p:nvCxnSpPr>
            <p:spPr>
              <a:xfrm flipH="1">
                <a:off x="2424624" y="5338828"/>
                <a:ext cx="1841477"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3ABC001F-3CD8-B843-BD0D-E510E2BA1EF9}"/>
                  </a:ext>
                </a:extLst>
              </p:cNvPr>
              <p:cNvCxnSpPr>
                <a:cxnSpLocks noChangeAspect="1"/>
              </p:cNvCxnSpPr>
              <p:nvPr userDrawn="1"/>
            </p:nvCxnSpPr>
            <p:spPr>
              <a:xfrm flipH="1">
                <a:off x="2036734" y="4988734"/>
                <a:ext cx="1841478"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59B60213-BACF-8947-85B5-3E5A5D396201}"/>
                  </a:ext>
                </a:extLst>
              </p:cNvPr>
              <p:cNvCxnSpPr>
                <a:cxnSpLocks noChangeAspect="1"/>
              </p:cNvCxnSpPr>
              <p:nvPr userDrawn="1"/>
            </p:nvCxnSpPr>
            <p:spPr>
              <a:xfrm flipH="1">
                <a:off x="1648846" y="4638640"/>
                <a:ext cx="1841477"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6D81EAA9-1626-C143-9D42-AC61FC7615B4}"/>
                  </a:ext>
                </a:extLst>
              </p:cNvPr>
              <p:cNvCxnSpPr>
                <a:cxnSpLocks noChangeAspect="1"/>
              </p:cNvCxnSpPr>
              <p:nvPr userDrawn="1"/>
            </p:nvCxnSpPr>
            <p:spPr>
              <a:xfrm flipH="1">
                <a:off x="1260956" y="4288546"/>
                <a:ext cx="1841478"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8F5E443A-3ABB-8244-B50A-73E893101D05}"/>
                  </a:ext>
                </a:extLst>
              </p:cNvPr>
              <p:cNvCxnSpPr>
                <a:cxnSpLocks noChangeAspect="1"/>
              </p:cNvCxnSpPr>
              <p:nvPr userDrawn="1"/>
            </p:nvCxnSpPr>
            <p:spPr>
              <a:xfrm flipH="1">
                <a:off x="885543" y="3938451"/>
                <a:ext cx="1852365"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72A0FFF2-2314-184B-A436-92535989AB99}"/>
                </a:ext>
              </a:extLst>
            </p:cNvPr>
            <p:cNvGrpSpPr/>
            <p:nvPr userDrawn="1"/>
          </p:nvGrpSpPr>
          <p:grpSpPr>
            <a:xfrm>
              <a:off x="3545674" y="3938451"/>
              <a:ext cx="2327332" cy="2100567"/>
              <a:chOff x="3545674" y="3938451"/>
              <a:chExt cx="2327332" cy="2100567"/>
            </a:xfrm>
          </p:grpSpPr>
          <p:cxnSp>
            <p:nvCxnSpPr>
              <p:cNvPr id="196" name="Straight Connector 195">
                <a:extLst>
                  <a:ext uri="{FF2B5EF4-FFF2-40B4-BE49-F238E27FC236}">
                    <a16:creationId xmlns:a16="http://schemas.microsoft.com/office/drawing/2014/main" id="{FAFD2C3A-2535-DF48-8093-909D48A56858}"/>
                  </a:ext>
                </a:extLst>
              </p:cNvPr>
              <p:cNvCxnSpPr>
                <a:cxnSpLocks noChangeAspect="1"/>
              </p:cNvCxnSpPr>
              <p:nvPr userDrawn="1"/>
            </p:nvCxnSpPr>
            <p:spPr>
              <a:xfrm rot="10800000">
                <a:off x="5873006" y="3938451"/>
                <a:ext cx="0" cy="2100567"/>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58F42E4D-0A88-E543-AC5C-7277F62E95C2}"/>
                  </a:ext>
                </a:extLst>
              </p:cNvPr>
              <p:cNvCxnSpPr>
                <a:cxnSpLocks noChangeAspect="1"/>
              </p:cNvCxnSpPr>
              <p:nvPr userDrawn="1"/>
            </p:nvCxnSpPr>
            <p:spPr>
              <a:xfrm rot="10800000">
                <a:off x="5485119" y="3938451"/>
                <a:ext cx="0" cy="1750472"/>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C492BD18-0996-9D40-B970-CDF42A435258}"/>
                  </a:ext>
                </a:extLst>
              </p:cNvPr>
              <p:cNvCxnSpPr>
                <a:cxnSpLocks noChangeAspect="1"/>
              </p:cNvCxnSpPr>
              <p:nvPr userDrawn="1"/>
            </p:nvCxnSpPr>
            <p:spPr>
              <a:xfrm rot="10800000">
                <a:off x="5097230" y="3938451"/>
                <a:ext cx="0" cy="1400378"/>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0CC30FC5-260C-0C4F-94A0-4430826EB84D}"/>
                  </a:ext>
                </a:extLst>
              </p:cNvPr>
              <p:cNvCxnSpPr>
                <a:cxnSpLocks noChangeAspect="1"/>
              </p:cNvCxnSpPr>
              <p:nvPr userDrawn="1"/>
            </p:nvCxnSpPr>
            <p:spPr>
              <a:xfrm rot="10800000">
                <a:off x="4709341" y="3938451"/>
                <a:ext cx="0" cy="1050284"/>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4D054CDE-EC6F-0749-BD10-899A0AA45C1F}"/>
                  </a:ext>
                </a:extLst>
              </p:cNvPr>
              <p:cNvCxnSpPr>
                <a:cxnSpLocks noChangeAspect="1"/>
              </p:cNvCxnSpPr>
              <p:nvPr userDrawn="1"/>
            </p:nvCxnSpPr>
            <p:spPr>
              <a:xfrm rot="10800000">
                <a:off x="4321452" y="3938451"/>
                <a:ext cx="0" cy="70019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90AB28BF-92F7-1047-9D02-7E17D928C9E1}"/>
                  </a:ext>
                </a:extLst>
              </p:cNvPr>
              <p:cNvCxnSpPr>
                <a:cxnSpLocks noChangeAspect="1"/>
              </p:cNvCxnSpPr>
              <p:nvPr userDrawn="1"/>
            </p:nvCxnSpPr>
            <p:spPr>
              <a:xfrm rot="10800000">
                <a:off x="3933563" y="3938451"/>
                <a:ext cx="0" cy="350096"/>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51F268DF-9207-1E42-A484-4BBEF8AB7787}"/>
                  </a:ext>
                </a:extLst>
              </p:cNvPr>
              <p:cNvCxnSpPr>
                <a:cxnSpLocks noChangeAspect="1"/>
              </p:cNvCxnSpPr>
              <p:nvPr userDrawn="1"/>
            </p:nvCxnSpPr>
            <p:spPr>
              <a:xfrm rot="10800000">
                <a:off x="3545674" y="3938451"/>
                <a:ext cx="0"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211" name="Group 210">
              <a:extLst>
                <a:ext uri="{FF2B5EF4-FFF2-40B4-BE49-F238E27FC236}">
                  <a16:creationId xmlns:a16="http://schemas.microsoft.com/office/drawing/2014/main" id="{DD3E3475-CA73-E244-B536-30C11F1CB966}"/>
                </a:ext>
              </a:extLst>
            </p:cNvPr>
            <p:cNvGrpSpPr/>
            <p:nvPr userDrawn="1"/>
          </p:nvGrpSpPr>
          <p:grpSpPr>
            <a:xfrm>
              <a:off x="6684554" y="3938451"/>
              <a:ext cx="4197648" cy="2100567"/>
              <a:chOff x="931260" y="3938451"/>
              <a:chExt cx="4197648" cy="2100567"/>
            </a:xfrm>
          </p:grpSpPr>
          <p:cxnSp>
            <p:nvCxnSpPr>
              <p:cNvPr id="212" name="Straight Connector 211">
                <a:extLst>
                  <a:ext uri="{FF2B5EF4-FFF2-40B4-BE49-F238E27FC236}">
                    <a16:creationId xmlns:a16="http://schemas.microsoft.com/office/drawing/2014/main" id="{CFC34720-73DB-BD46-AC32-8BD784C60049}"/>
                  </a:ext>
                </a:extLst>
              </p:cNvPr>
              <p:cNvCxnSpPr>
                <a:cxnSpLocks noChangeAspect="1"/>
              </p:cNvCxnSpPr>
              <p:nvPr userDrawn="1"/>
            </p:nvCxnSpPr>
            <p:spPr>
              <a:xfrm flipH="1">
                <a:off x="3200401" y="6039018"/>
                <a:ext cx="1928507"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95B07EB8-FF80-4947-93F5-1AB575D8D5BD}"/>
                  </a:ext>
                </a:extLst>
              </p:cNvPr>
              <p:cNvCxnSpPr>
                <a:cxnSpLocks noChangeAspect="1"/>
              </p:cNvCxnSpPr>
              <p:nvPr userDrawn="1"/>
            </p:nvCxnSpPr>
            <p:spPr>
              <a:xfrm flipH="1">
                <a:off x="2816281" y="5688922"/>
                <a:ext cx="1924738"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E2E8AFA9-1ACB-7040-86ED-459FC5E987C9}"/>
                  </a:ext>
                </a:extLst>
              </p:cNvPr>
              <p:cNvCxnSpPr>
                <a:cxnSpLocks noChangeAspect="1"/>
              </p:cNvCxnSpPr>
              <p:nvPr userDrawn="1"/>
            </p:nvCxnSpPr>
            <p:spPr>
              <a:xfrm flipH="1">
                <a:off x="2439277" y="5338828"/>
                <a:ext cx="1913853"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889320E1-5BF7-F141-8A95-54652D180D68}"/>
                  </a:ext>
                </a:extLst>
              </p:cNvPr>
              <p:cNvCxnSpPr>
                <a:cxnSpLocks noChangeAspect="1"/>
              </p:cNvCxnSpPr>
              <p:nvPr userDrawn="1"/>
            </p:nvCxnSpPr>
            <p:spPr>
              <a:xfrm flipH="1">
                <a:off x="2062273" y="4988734"/>
                <a:ext cx="1902968"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094D9D50-B0BB-0743-AA99-06A0B1E41281}"/>
                  </a:ext>
                </a:extLst>
              </p:cNvPr>
              <p:cNvCxnSpPr>
                <a:cxnSpLocks noChangeAspect="1"/>
              </p:cNvCxnSpPr>
              <p:nvPr userDrawn="1"/>
            </p:nvCxnSpPr>
            <p:spPr>
              <a:xfrm flipH="1">
                <a:off x="1685269" y="4638640"/>
                <a:ext cx="1892083"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35D58148-0AB9-BF41-8242-BE73EEDFC6D9}"/>
                  </a:ext>
                </a:extLst>
              </p:cNvPr>
              <p:cNvCxnSpPr>
                <a:cxnSpLocks noChangeAspect="1"/>
              </p:cNvCxnSpPr>
              <p:nvPr userDrawn="1"/>
            </p:nvCxnSpPr>
            <p:spPr>
              <a:xfrm flipH="1">
                <a:off x="1308264" y="4288546"/>
                <a:ext cx="1852365"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94570E9D-6726-324D-B7D3-7B55281EF707}"/>
                  </a:ext>
                </a:extLst>
              </p:cNvPr>
              <p:cNvCxnSpPr>
                <a:cxnSpLocks noChangeAspect="1"/>
              </p:cNvCxnSpPr>
              <p:nvPr userDrawn="1"/>
            </p:nvCxnSpPr>
            <p:spPr>
              <a:xfrm flipH="1">
                <a:off x="931260" y="3938451"/>
                <a:ext cx="1852365"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227" name="Group 226">
              <a:extLst>
                <a:ext uri="{FF2B5EF4-FFF2-40B4-BE49-F238E27FC236}">
                  <a16:creationId xmlns:a16="http://schemas.microsoft.com/office/drawing/2014/main" id="{363F0139-F97D-F14F-97E1-D1DDB16871D9}"/>
                </a:ext>
              </a:extLst>
            </p:cNvPr>
            <p:cNvGrpSpPr/>
            <p:nvPr userDrawn="1"/>
          </p:nvGrpSpPr>
          <p:grpSpPr>
            <a:xfrm rot="10800000">
              <a:off x="6287605" y="3938451"/>
              <a:ext cx="2327332" cy="2100567"/>
              <a:chOff x="3545674" y="3938451"/>
              <a:chExt cx="2327332" cy="2100567"/>
            </a:xfrm>
          </p:grpSpPr>
          <p:cxnSp>
            <p:nvCxnSpPr>
              <p:cNvPr id="228" name="Straight Connector 227">
                <a:extLst>
                  <a:ext uri="{FF2B5EF4-FFF2-40B4-BE49-F238E27FC236}">
                    <a16:creationId xmlns:a16="http://schemas.microsoft.com/office/drawing/2014/main" id="{C95D2445-160F-454B-ACD7-6AC5DA745F72}"/>
                  </a:ext>
                </a:extLst>
              </p:cNvPr>
              <p:cNvCxnSpPr>
                <a:cxnSpLocks noChangeAspect="1"/>
              </p:cNvCxnSpPr>
              <p:nvPr userDrawn="1"/>
            </p:nvCxnSpPr>
            <p:spPr>
              <a:xfrm rot="10800000">
                <a:off x="5873006" y="3938451"/>
                <a:ext cx="0" cy="2100567"/>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A3FCB615-CAC8-DD49-8D53-2730ADA2E09F}"/>
                  </a:ext>
                </a:extLst>
              </p:cNvPr>
              <p:cNvCxnSpPr>
                <a:cxnSpLocks noChangeAspect="1"/>
              </p:cNvCxnSpPr>
              <p:nvPr userDrawn="1"/>
            </p:nvCxnSpPr>
            <p:spPr>
              <a:xfrm rot="10800000">
                <a:off x="5485119" y="3938451"/>
                <a:ext cx="0" cy="1750472"/>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A04A5148-F837-C741-9B9D-5A8F1EA0A36A}"/>
                  </a:ext>
                </a:extLst>
              </p:cNvPr>
              <p:cNvCxnSpPr>
                <a:cxnSpLocks noChangeAspect="1"/>
              </p:cNvCxnSpPr>
              <p:nvPr userDrawn="1"/>
            </p:nvCxnSpPr>
            <p:spPr>
              <a:xfrm rot="10800000">
                <a:off x="5097230" y="3938451"/>
                <a:ext cx="0" cy="1400378"/>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94D92D8B-2F21-C046-AED2-D20865445D5A}"/>
                  </a:ext>
                </a:extLst>
              </p:cNvPr>
              <p:cNvCxnSpPr>
                <a:cxnSpLocks noChangeAspect="1"/>
              </p:cNvCxnSpPr>
              <p:nvPr userDrawn="1"/>
            </p:nvCxnSpPr>
            <p:spPr>
              <a:xfrm rot="10800000">
                <a:off x="4709341" y="3938451"/>
                <a:ext cx="0" cy="1050284"/>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C57F62B4-4CE9-1748-BAF0-65C7D61AD598}"/>
                  </a:ext>
                </a:extLst>
              </p:cNvPr>
              <p:cNvCxnSpPr>
                <a:cxnSpLocks noChangeAspect="1"/>
              </p:cNvCxnSpPr>
              <p:nvPr userDrawn="1"/>
            </p:nvCxnSpPr>
            <p:spPr>
              <a:xfrm rot="10800000">
                <a:off x="4321452" y="3938451"/>
                <a:ext cx="0" cy="70019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5506ED24-265E-C644-98B3-E1E0DA403A88}"/>
                  </a:ext>
                </a:extLst>
              </p:cNvPr>
              <p:cNvCxnSpPr>
                <a:cxnSpLocks noChangeAspect="1"/>
              </p:cNvCxnSpPr>
              <p:nvPr userDrawn="1"/>
            </p:nvCxnSpPr>
            <p:spPr>
              <a:xfrm rot="10800000">
                <a:off x="3933563" y="3938451"/>
                <a:ext cx="0" cy="350096"/>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CF028CA4-B078-5048-85AF-353E434CEED4}"/>
                  </a:ext>
                </a:extLst>
              </p:cNvPr>
              <p:cNvCxnSpPr>
                <a:cxnSpLocks noChangeAspect="1"/>
              </p:cNvCxnSpPr>
              <p:nvPr userDrawn="1"/>
            </p:nvCxnSpPr>
            <p:spPr>
              <a:xfrm rot="10800000">
                <a:off x="3545674" y="3938451"/>
                <a:ext cx="0"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235" name="Group 234">
              <a:extLst>
                <a:ext uri="{FF2B5EF4-FFF2-40B4-BE49-F238E27FC236}">
                  <a16:creationId xmlns:a16="http://schemas.microsoft.com/office/drawing/2014/main" id="{823A0058-EB87-0548-93E9-9DFBFC99D341}"/>
                </a:ext>
              </a:extLst>
            </p:cNvPr>
            <p:cNvGrpSpPr/>
            <p:nvPr userDrawn="1"/>
          </p:nvGrpSpPr>
          <p:grpSpPr>
            <a:xfrm>
              <a:off x="8942757" y="3938451"/>
              <a:ext cx="2327332" cy="2100567"/>
              <a:chOff x="3545674" y="3938451"/>
              <a:chExt cx="2327332" cy="2100567"/>
            </a:xfrm>
          </p:grpSpPr>
          <p:cxnSp>
            <p:nvCxnSpPr>
              <p:cNvPr id="236" name="Straight Connector 235">
                <a:extLst>
                  <a:ext uri="{FF2B5EF4-FFF2-40B4-BE49-F238E27FC236}">
                    <a16:creationId xmlns:a16="http://schemas.microsoft.com/office/drawing/2014/main" id="{81B0D19C-0A49-E946-91D0-BDCE7CDE2109}"/>
                  </a:ext>
                </a:extLst>
              </p:cNvPr>
              <p:cNvCxnSpPr>
                <a:cxnSpLocks noChangeAspect="1"/>
              </p:cNvCxnSpPr>
              <p:nvPr userDrawn="1"/>
            </p:nvCxnSpPr>
            <p:spPr>
              <a:xfrm rot="10800000">
                <a:off x="5873006" y="3938451"/>
                <a:ext cx="0" cy="2100567"/>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960F679D-9643-D440-B3FF-3DEE0F582336}"/>
                  </a:ext>
                </a:extLst>
              </p:cNvPr>
              <p:cNvCxnSpPr>
                <a:cxnSpLocks noChangeAspect="1"/>
              </p:cNvCxnSpPr>
              <p:nvPr userDrawn="1"/>
            </p:nvCxnSpPr>
            <p:spPr>
              <a:xfrm rot="10800000">
                <a:off x="5485119" y="3938451"/>
                <a:ext cx="0" cy="1750472"/>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E6D57DD5-52FE-9843-969D-93F41054AEAB}"/>
                  </a:ext>
                </a:extLst>
              </p:cNvPr>
              <p:cNvCxnSpPr>
                <a:cxnSpLocks noChangeAspect="1"/>
              </p:cNvCxnSpPr>
              <p:nvPr userDrawn="1"/>
            </p:nvCxnSpPr>
            <p:spPr>
              <a:xfrm rot="10800000">
                <a:off x="5097230" y="3938451"/>
                <a:ext cx="0" cy="1400378"/>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7E7C49D2-D827-E94D-96C0-F27B7BA59A12}"/>
                  </a:ext>
                </a:extLst>
              </p:cNvPr>
              <p:cNvCxnSpPr>
                <a:cxnSpLocks noChangeAspect="1"/>
              </p:cNvCxnSpPr>
              <p:nvPr userDrawn="1"/>
            </p:nvCxnSpPr>
            <p:spPr>
              <a:xfrm rot="10800000">
                <a:off x="4709341" y="3938451"/>
                <a:ext cx="0" cy="1050284"/>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506D111D-0CC6-9046-9BA4-1DF878434B50}"/>
                  </a:ext>
                </a:extLst>
              </p:cNvPr>
              <p:cNvCxnSpPr>
                <a:cxnSpLocks noChangeAspect="1"/>
              </p:cNvCxnSpPr>
              <p:nvPr userDrawn="1"/>
            </p:nvCxnSpPr>
            <p:spPr>
              <a:xfrm rot="10800000">
                <a:off x="4321452" y="3938451"/>
                <a:ext cx="0" cy="70019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A6D57A1C-48E2-A340-8C15-554B3F92231F}"/>
                  </a:ext>
                </a:extLst>
              </p:cNvPr>
              <p:cNvCxnSpPr>
                <a:cxnSpLocks noChangeAspect="1"/>
              </p:cNvCxnSpPr>
              <p:nvPr userDrawn="1"/>
            </p:nvCxnSpPr>
            <p:spPr>
              <a:xfrm rot="10800000">
                <a:off x="3933563" y="3938451"/>
                <a:ext cx="0" cy="350096"/>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9DB5056F-6858-0448-A154-50C59415FA42}"/>
                  </a:ext>
                </a:extLst>
              </p:cNvPr>
              <p:cNvCxnSpPr>
                <a:cxnSpLocks noChangeAspect="1"/>
              </p:cNvCxnSpPr>
              <p:nvPr userDrawn="1"/>
            </p:nvCxnSpPr>
            <p:spPr>
              <a:xfrm rot="10800000">
                <a:off x="3545674" y="3938451"/>
                <a:ext cx="0"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243" name="Group 242">
              <a:extLst>
                <a:ext uri="{FF2B5EF4-FFF2-40B4-BE49-F238E27FC236}">
                  <a16:creationId xmlns:a16="http://schemas.microsoft.com/office/drawing/2014/main" id="{8DC25F3A-FC72-0C45-805C-43E43540F2FB}"/>
                </a:ext>
              </a:extLst>
            </p:cNvPr>
            <p:cNvGrpSpPr/>
            <p:nvPr userDrawn="1"/>
          </p:nvGrpSpPr>
          <p:grpSpPr>
            <a:xfrm rot="10800000">
              <a:off x="928419" y="3938451"/>
              <a:ext cx="2327332" cy="2100567"/>
              <a:chOff x="3545674" y="3938451"/>
              <a:chExt cx="2327332" cy="2100567"/>
            </a:xfrm>
          </p:grpSpPr>
          <p:cxnSp>
            <p:nvCxnSpPr>
              <p:cNvPr id="244" name="Straight Connector 243">
                <a:extLst>
                  <a:ext uri="{FF2B5EF4-FFF2-40B4-BE49-F238E27FC236}">
                    <a16:creationId xmlns:a16="http://schemas.microsoft.com/office/drawing/2014/main" id="{6C410EE1-219E-8E4A-8D30-665B022E337C}"/>
                  </a:ext>
                </a:extLst>
              </p:cNvPr>
              <p:cNvCxnSpPr>
                <a:cxnSpLocks noChangeAspect="1"/>
              </p:cNvCxnSpPr>
              <p:nvPr userDrawn="1"/>
            </p:nvCxnSpPr>
            <p:spPr>
              <a:xfrm rot="10800000">
                <a:off x="5873006" y="3938451"/>
                <a:ext cx="0" cy="2100567"/>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28EB5116-C4BE-B34F-AEF4-ABA0B8B975B1}"/>
                  </a:ext>
                </a:extLst>
              </p:cNvPr>
              <p:cNvCxnSpPr>
                <a:cxnSpLocks noChangeAspect="1"/>
              </p:cNvCxnSpPr>
              <p:nvPr userDrawn="1"/>
            </p:nvCxnSpPr>
            <p:spPr>
              <a:xfrm rot="10800000">
                <a:off x="5485119" y="3938451"/>
                <a:ext cx="0" cy="1750472"/>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134EE333-A79E-3941-BEAF-C86D1058E813}"/>
                  </a:ext>
                </a:extLst>
              </p:cNvPr>
              <p:cNvCxnSpPr>
                <a:cxnSpLocks noChangeAspect="1"/>
              </p:cNvCxnSpPr>
              <p:nvPr userDrawn="1"/>
            </p:nvCxnSpPr>
            <p:spPr>
              <a:xfrm rot="10800000">
                <a:off x="5097230" y="3938451"/>
                <a:ext cx="0" cy="1400378"/>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911FB335-24FF-734B-AAD9-242A7C6DEEFD}"/>
                  </a:ext>
                </a:extLst>
              </p:cNvPr>
              <p:cNvCxnSpPr>
                <a:cxnSpLocks noChangeAspect="1"/>
              </p:cNvCxnSpPr>
              <p:nvPr userDrawn="1"/>
            </p:nvCxnSpPr>
            <p:spPr>
              <a:xfrm rot="10800000">
                <a:off x="4709341" y="3938451"/>
                <a:ext cx="0" cy="1050284"/>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327D48ED-B487-144D-8447-2C5EA17B283D}"/>
                  </a:ext>
                </a:extLst>
              </p:cNvPr>
              <p:cNvCxnSpPr>
                <a:cxnSpLocks noChangeAspect="1"/>
              </p:cNvCxnSpPr>
              <p:nvPr userDrawn="1"/>
            </p:nvCxnSpPr>
            <p:spPr>
              <a:xfrm rot="10800000">
                <a:off x="4321452" y="3938451"/>
                <a:ext cx="0" cy="70019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3D85E12A-C172-7343-A4A0-F20BC60F1232}"/>
                  </a:ext>
                </a:extLst>
              </p:cNvPr>
              <p:cNvCxnSpPr>
                <a:cxnSpLocks noChangeAspect="1"/>
              </p:cNvCxnSpPr>
              <p:nvPr userDrawn="1"/>
            </p:nvCxnSpPr>
            <p:spPr>
              <a:xfrm rot="10800000">
                <a:off x="3933563" y="3938451"/>
                <a:ext cx="0" cy="350096"/>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C7FBA08A-A33E-974D-B2B8-B53A26FEA0B7}"/>
                  </a:ext>
                </a:extLst>
              </p:cNvPr>
              <p:cNvCxnSpPr>
                <a:cxnSpLocks noChangeAspect="1"/>
              </p:cNvCxnSpPr>
              <p:nvPr userDrawn="1"/>
            </p:nvCxnSpPr>
            <p:spPr>
              <a:xfrm rot="10800000">
                <a:off x="3545674" y="3938451"/>
                <a:ext cx="0"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8464999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F8D48-55DD-D940-8E4A-5E7D1A7B92B9}"/>
              </a:ext>
            </a:extLst>
          </p:cNvPr>
          <p:cNvSpPr>
            <a:spLocks noGrp="1"/>
          </p:cNvSpPr>
          <p:nvPr>
            <p:ph type="title"/>
          </p:nvPr>
        </p:nvSpPr>
        <p:spPr>
          <a:xfrm>
            <a:off x="803275" y="1881189"/>
            <a:ext cx="10585450" cy="1439862"/>
          </a:xfrm>
        </p:spPr>
        <p:txBody>
          <a:bodyPr anchor="b"/>
          <a:lstStyle>
            <a:lvl1pPr algn="l">
              <a:defRPr sz="6000" b="0" baseline="0"/>
            </a:lvl1pPr>
          </a:lstStyle>
          <a:p>
            <a:r>
              <a:rPr lang="en-US"/>
              <a:t>Click to edit Master title style</a:t>
            </a:r>
          </a:p>
        </p:txBody>
      </p:sp>
      <p:sp>
        <p:nvSpPr>
          <p:cNvPr id="8" name="Text Placeholder 7">
            <a:extLst>
              <a:ext uri="{FF2B5EF4-FFF2-40B4-BE49-F238E27FC236}">
                <a16:creationId xmlns:a16="http://schemas.microsoft.com/office/drawing/2014/main" id="{DF8BC8EB-006F-D343-A083-B8791236D006}"/>
              </a:ext>
            </a:extLst>
          </p:cNvPr>
          <p:cNvSpPr>
            <a:spLocks noGrp="1"/>
          </p:cNvSpPr>
          <p:nvPr>
            <p:ph type="body" sz="quarter" idx="13" hasCustomPrompt="1"/>
          </p:nvPr>
        </p:nvSpPr>
        <p:spPr>
          <a:xfrm>
            <a:off x="803275" y="692150"/>
            <a:ext cx="4195945" cy="1189038"/>
          </a:xfrm>
        </p:spPr>
        <p:txBody>
          <a:bodyPr/>
          <a:lstStyle>
            <a:lvl1pPr marL="0" indent="0">
              <a:buNone/>
              <a:defRPr sz="6000" b="1" baseline="0">
                <a:latin typeface="+mj-lt"/>
              </a:defRPr>
            </a:lvl1pPr>
          </a:lstStyle>
          <a:p>
            <a:pPr lvl="0"/>
            <a:r>
              <a:rPr lang="en-US"/>
              <a:t>X</a:t>
            </a:r>
          </a:p>
        </p:txBody>
      </p:sp>
      <p:grpSp>
        <p:nvGrpSpPr>
          <p:cNvPr id="20" name="Group 19">
            <a:extLst>
              <a:ext uri="{FF2B5EF4-FFF2-40B4-BE49-F238E27FC236}">
                <a16:creationId xmlns:a16="http://schemas.microsoft.com/office/drawing/2014/main" id="{6BD4A868-91E1-FA49-99CC-F223EAFC9D19}"/>
              </a:ext>
            </a:extLst>
          </p:cNvPr>
          <p:cNvGrpSpPr/>
          <p:nvPr userDrawn="1"/>
        </p:nvGrpSpPr>
        <p:grpSpPr>
          <a:xfrm>
            <a:off x="928419" y="3937379"/>
            <a:ext cx="10345701" cy="2101639"/>
            <a:chOff x="928419" y="3937379"/>
            <a:chExt cx="10345701" cy="2101639"/>
          </a:xfrm>
        </p:grpSpPr>
        <p:grpSp>
          <p:nvGrpSpPr>
            <p:cNvPr id="17" name="Group 16">
              <a:extLst>
                <a:ext uri="{FF2B5EF4-FFF2-40B4-BE49-F238E27FC236}">
                  <a16:creationId xmlns:a16="http://schemas.microsoft.com/office/drawing/2014/main" id="{0F6C3F1D-9C25-BB4A-ACDB-A60681F81559}"/>
                </a:ext>
              </a:extLst>
            </p:cNvPr>
            <p:cNvGrpSpPr/>
            <p:nvPr userDrawn="1"/>
          </p:nvGrpSpPr>
          <p:grpSpPr>
            <a:xfrm>
              <a:off x="928419" y="3938451"/>
              <a:ext cx="1721556" cy="2100567"/>
              <a:chOff x="928419" y="3938451"/>
              <a:chExt cx="1721556" cy="2100567"/>
            </a:xfrm>
          </p:grpSpPr>
          <p:grpSp>
            <p:nvGrpSpPr>
              <p:cNvPr id="11" name="Group 10">
                <a:extLst>
                  <a:ext uri="{FF2B5EF4-FFF2-40B4-BE49-F238E27FC236}">
                    <a16:creationId xmlns:a16="http://schemas.microsoft.com/office/drawing/2014/main" id="{4837B45E-24AC-824D-9A3A-BC774680A167}"/>
                  </a:ext>
                </a:extLst>
              </p:cNvPr>
              <p:cNvGrpSpPr/>
              <p:nvPr userDrawn="1"/>
            </p:nvGrpSpPr>
            <p:grpSpPr>
              <a:xfrm>
                <a:off x="928419" y="3938451"/>
                <a:ext cx="0" cy="2100567"/>
                <a:chOff x="928419" y="3938451"/>
                <a:chExt cx="0" cy="2100567"/>
              </a:xfrm>
            </p:grpSpPr>
            <p:cxnSp>
              <p:nvCxnSpPr>
                <p:cNvPr id="244" name="Straight Connector 243">
                  <a:extLst>
                    <a:ext uri="{FF2B5EF4-FFF2-40B4-BE49-F238E27FC236}">
                      <a16:creationId xmlns:a16="http://schemas.microsoft.com/office/drawing/2014/main" id="{6C410EE1-219E-8E4A-8D30-665B022E337C}"/>
                    </a:ext>
                  </a:extLst>
                </p:cNvPr>
                <p:cNvCxnSpPr>
                  <a:cxnSpLocks noChangeAspect="1"/>
                </p:cNvCxnSpPr>
                <p:nvPr userDrawn="1"/>
              </p:nvCxnSpPr>
              <p:spPr>
                <a:xfrm>
                  <a:off x="928419" y="3938451"/>
                  <a:ext cx="0" cy="2100567"/>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5C4C004-AF6E-484D-BBB9-F19E4B0E7024}"/>
                    </a:ext>
                  </a:extLst>
                </p:cNvPr>
                <p:cNvCxnSpPr>
                  <a:cxnSpLocks noChangeAspect="1"/>
                </p:cNvCxnSpPr>
                <p:nvPr userDrawn="1"/>
              </p:nvCxnSpPr>
              <p:spPr>
                <a:xfrm>
                  <a:off x="928419" y="3938451"/>
                  <a:ext cx="0" cy="1260082"/>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cxnSp>
            <p:nvCxnSpPr>
              <p:cNvPr id="55" name="Straight Connector 54">
                <a:extLst>
                  <a:ext uri="{FF2B5EF4-FFF2-40B4-BE49-F238E27FC236}">
                    <a16:creationId xmlns:a16="http://schemas.microsoft.com/office/drawing/2014/main" id="{95D830C3-BD02-3E45-AC05-19C49555E2D4}"/>
                  </a:ext>
                </a:extLst>
              </p:cNvPr>
              <p:cNvCxnSpPr>
                <a:cxnSpLocks noChangeAspect="1"/>
              </p:cNvCxnSpPr>
              <p:nvPr userDrawn="1"/>
            </p:nvCxnSpPr>
            <p:spPr>
              <a:xfrm flipH="1">
                <a:off x="928420" y="6039018"/>
                <a:ext cx="860777"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16074AF7-13ED-2247-9188-43BCC6453806}"/>
                  </a:ext>
                </a:extLst>
              </p:cNvPr>
              <p:cNvGrpSpPr/>
              <p:nvPr userDrawn="1"/>
            </p:nvGrpSpPr>
            <p:grpSpPr>
              <a:xfrm rot="10800000">
                <a:off x="1789197" y="3938451"/>
                <a:ext cx="0" cy="2100567"/>
                <a:chOff x="2206886" y="3938451"/>
                <a:chExt cx="0" cy="2100567"/>
              </a:xfrm>
            </p:grpSpPr>
            <p:cxnSp>
              <p:nvCxnSpPr>
                <p:cNvPr id="57" name="Straight Connector 56">
                  <a:extLst>
                    <a:ext uri="{FF2B5EF4-FFF2-40B4-BE49-F238E27FC236}">
                      <a16:creationId xmlns:a16="http://schemas.microsoft.com/office/drawing/2014/main" id="{A1D13F14-E391-1C4D-A267-7A077C18A263}"/>
                    </a:ext>
                  </a:extLst>
                </p:cNvPr>
                <p:cNvCxnSpPr>
                  <a:cxnSpLocks noChangeAspect="1"/>
                </p:cNvCxnSpPr>
                <p:nvPr userDrawn="1"/>
              </p:nvCxnSpPr>
              <p:spPr>
                <a:xfrm>
                  <a:off x="2206886" y="3938451"/>
                  <a:ext cx="0" cy="2100567"/>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32CB3C2-A327-5245-B669-DE7569CE2330}"/>
                    </a:ext>
                  </a:extLst>
                </p:cNvPr>
                <p:cNvCxnSpPr>
                  <a:cxnSpLocks noChangeAspect="1"/>
                </p:cNvCxnSpPr>
                <p:nvPr userDrawn="1"/>
              </p:nvCxnSpPr>
              <p:spPr>
                <a:xfrm>
                  <a:off x="2206886" y="3938451"/>
                  <a:ext cx="0" cy="1260082"/>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F800FCE0-2842-1548-ACD9-26BB23CE096B}"/>
                  </a:ext>
                </a:extLst>
              </p:cNvPr>
              <p:cNvGrpSpPr/>
              <p:nvPr userDrawn="1"/>
            </p:nvGrpSpPr>
            <p:grpSpPr>
              <a:xfrm>
                <a:off x="1358808" y="3938452"/>
                <a:ext cx="0" cy="1683415"/>
                <a:chOff x="1411020" y="3938452"/>
                <a:chExt cx="0" cy="1683415"/>
              </a:xfrm>
            </p:grpSpPr>
            <p:cxnSp>
              <p:nvCxnSpPr>
                <p:cNvPr id="61" name="Straight Connector 60">
                  <a:extLst>
                    <a:ext uri="{FF2B5EF4-FFF2-40B4-BE49-F238E27FC236}">
                      <a16:creationId xmlns:a16="http://schemas.microsoft.com/office/drawing/2014/main" id="{F4548447-3C03-FB44-AB2A-945478421F77}"/>
                    </a:ext>
                  </a:extLst>
                </p:cNvPr>
                <p:cNvCxnSpPr>
                  <a:cxnSpLocks noChangeAspect="1"/>
                </p:cNvCxnSpPr>
                <p:nvPr userDrawn="1"/>
              </p:nvCxnSpPr>
              <p:spPr>
                <a:xfrm flipV="1">
                  <a:off x="1411020" y="3938452"/>
                  <a:ext cx="0" cy="39648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1C9D830-CE88-B143-90FB-03A28B6640F7}"/>
                    </a:ext>
                  </a:extLst>
                </p:cNvPr>
                <p:cNvCxnSpPr>
                  <a:cxnSpLocks noChangeAspect="1"/>
                </p:cNvCxnSpPr>
                <p:nvPr userDrawn="1"/>
              </p:nvCxnSpPr>
              <p:spPr>
                <a:xfrm flipV="1">
                  <a:off x="1411020" y="4778936"/>
                  <a:ext cx="0" cy="84293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cxnSp>
            <p:nvCxnSpPr>
              <p:cNvPr id="68" name="Straight Connector 67">
                <a:extLst>
                  <a:ext uri="{FF2B5EF4-FFF2-40B4-BE49-F238E27FC236}">
                    <a16:creationId xmlns:a16="http://schemas.microsoft.com/office/drawing/2014/main" id="{5C5ADE12-BC04-A849-B1D0-C608663B1D71}"/>
                  </a:ext>
                </a:extLst>
              </p:cNvPr>
              <p:cNvCxnSpPr>
                <a:cxnSpLocks noChangeAspect="1"/>
              </p:cNvCxnSpPr>
              <p:nvPr userDrawn="1"/>
            </p:nvCxnSpPr>
            <p:spPr>
              <a:xfrm flipH="1">
                <a:off x="1789198" y="3938451"/>
                <a:ext cx="860777"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856DC710-EAEC-D146-B171-2131DDBC372C}"/>
                  </a:ext>
                </a:extLst>
              </p:cNvPr>
              <p:cNvGrpSpPr/>
              <p:nvPr userDrawn="1"/>
            </p:nvGrpSpPr>
            <p:grpSpPr>
              <a:xfrm rot="10800000">
                <a:off x="2219586" y="4355603"/>
                <a:ext cx="0" cy="1683415"/>
                <a:chOff x="1411020" y="3938452"/>
                <a:chExt cx="0" cy="1683415"/>
              </a:xfrm>
            </p:grpSpPr>
            <p:cxnSp>
              <p:nvCxnSpPr>
                <p:cNvPr id="73" name="Straight Connector 72">
                  <a:extLst>
                    <a:ext uri="{FF2B5EF4-FFF2-40B4-BE49-F238E27FC236}">
                      <a16:creationId xmlns:a16="http://schemas.microsoft.com/office/drawing/2014/main" id="{8BB9D52D-A62F-3C47-BC47-2C72FEA23110}"/>
                    </a:ext>
                  </a:extLst>
                </p:cNvPr>
                <p:cNvCxnSpPr>
                  <a:cxnSpLocks noChangeAspect="1"/>
                </p:cNvCxnSpPr>
                <p:nvPr userDrawn="1"/>
              </p:nvCxnSpPr>
              <p:spPr>
                <a:xfrm flipV="1">
                  <a:off x="1411020" y="3938452"/>
                  <a:ext cx="0" cy="39648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01A79C0-A9A1-8B42-840D-9B65EB594F3D}"/>
                    </a:ext>
                  </a:extLst>
                </p:cNvPr>
                <p:cNvCxnSpPr>
                  <a:cxnSpLocks noChangeAspect="1"/>
                </p:cNvCxnSpPr>
                <p:nvPr userDrawn="1"/>
              </p:nvCxnSpPr>
              <p:spPr>
                <a:xfrm flipV="1">
                  <a:off x="1411020" y="4778936"/>
                  <a:ext cx="0" cy="84293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grpSp>
          <p:nvGrpSpPr>
            <p:cNvPr id="289" name="Group 288">
              <a:extLst>
                <a:ext uri="{FF2B5EF4-FFF2-40B4-BE49-F238E27FC236}">
                  <a16:creationId xmlns:a16="http://schemas.microsoft.com/office/drawing/2014/main" id="{730D67AA-A876-6249-B945-553E8C31AD05}"/>
                </a:ext>
              </a:extLst>
            </p:cNvPr>
            <p:cNvGrpSpPr/>
            <p:nvPr userDrawn="1"/>
          </p:nvGrpSpPr>
          <p:grpSpPr>
            <a:xfrm>
              <a:off x="2653248" y="3938451"/>
              <a:ext cx="1721556" cy="2100567"/>
              <a:chOff x="928419" y="3938451"/>
              <a:chExt cx="1721556" cy="2100567"/>
            </a:xfrm>
          </p:grpSpPr>
          <p:grpSp>
            <p:nvGrpSpPr>
              <p:cNvPr id="290" name="Group 289">
                <a:extLst>
                  <a:ext uri="{FF2B5EF4-FFF2-40B4-BE49-F238E27FC236}">
                    <a16:creationId xmlns:a16="http://schemas.microsoft.com/office/drawing/2014/main" id="{FDAD8359-2E2F-5846-A7A7-1B226B5F9E66}"/>
                  </a:ext>
                </a:extLst>
              </p:cNvPr>
              <p:cNvGrpSpPr/>
              <p:nvPr userDrawn="1"/>
            </p:nvGrpSpPr>
            <p:grpSpPr>
              <a:xfrm>
                <a:off x="928419" y="3938451"/>
                <a:ext cx="0" cy="2100567"/>
                <a:chOff x="928419" y="3938451"/>
                <a:chExt cx="0" cy="2100567"/>
              </a:xfrm>
            </p:grpSpPr>
            <p:cxnSp>
              <p:nvCxnSpPr>
                <p:cNvPr id="302" name="Straight Connector 301">
                  <a:extLst>
                    <a:ext uri="{FF2B5EF4-FFF2-40B4-BE49-F238E27FC236}">
                      <a16:creationId xmlns:a16="http://schemas.microsoft.com/office/drawing/2014/main" id="{C9E559D6-2F23-914B-A0B6-C11C8D684AEA}"/>
                    </a:ext>
                  </a:extLst>
                </p:cNvPr>
                <p:cNvCxnSpPr>
                  <a:cxnSpLocks noChangeAspect="1"/>
                </p:cNvCxnSpPr>
                <p:nvPr userDrawn="1"/>
              </p:nvCxnSpPr>
              <p:spPr>
                <a:xfrm>
                  <a:off x="928419" y="3938451"/>
                  <a:ext cx="0" cy="2100567"/>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8C0EE571-F040-CC46-8C4D-0C2F38DD1C58}"/>
                    </a:ext>
                  </a:extLst>
                </p:cNvPr>
                <p:cNvCxnSpPr>
                  <a:cxnSpLocks noChangeAspect="1"/>
                </p:cNvCxnSpPr>
                <p:nvPr userDrawn="1"/>
              </p:nvCxnSpPr>
              <p:spPr>
                <a:xfrm>
                  <a:off x="928419" y="3938451"/>
                  <a:ext cx="0" cy="1260082"/>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cxnSp>
            <p:nvCxnSpPr>
              <p:cNvPr id="291" name="Straight Connector 290">
                <a:extLst>
                  <a:ext uri="{FF2B5EF4-FFF2-40B4-BE49-F238E27FC236}">
                    <a16:creationId xmlns:a16="http://schemas.microsoft.com/office/drawing/2014/main" id="{4F9595C0-62A7-D945-99B5-49CF789C4381}"/>
                  </a:ext>
                </a:extLst>
              </p:cNvPr>
              <p:cNvCxnSpPr>
                <a:cxnSpLocks noChangeAspect="1"/>
              </p:cNvCxnSpPr>
              <p:nvPr userDrawn="1"/>
            </p:nvCxnSpPr>
            <p:spPr>
              <a:xfrm flipH="1">
                <a:off x="928420" y="6039018"/>
                <a:ext cx="860777"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nvGrpSpPr>
              <p:cNvPr id="292" name="Group 291">
                <a:extLst>
                  <a:ext uri="{FF2B5EF4-FFF2-40B4-BE49-F238E27FC236}">
                    <a16:creationId xmlns:a16="http://schemas.microsoft.com/office/drawing/2014/main" id="{55A68E87-80D1-224A-81E2-461C93271F47}"/>
                  </a:ext>
                </a:extLst>
              </p:cNvPr>
              <p:cNvGrpSpPr/>
              <p:nvPr userDrawn="1"/>
            </p:nvGrpSpPr>
            <p:grpSpPr>
              <a:xfrm rot="10800000">
                <a:off x="1789197" y="3938451"/>
                <a:ext cx="0" cy="2100567"/>
                <a:chOff x="2206886" y="3938451"/>
                <a:chExt cx="0" cy="2100567"/>
              </a:xfrm>
            </p:grpSpPr>
            <p:cxnSp>
              <p:nvCxnSpPr>
                <p:cNvPr id="300" name="Straight Connector 299">
                  <a:extLst>
                    <a:ext uri="{FF2B5EF4-FFF2-40B4-BE49-F238E27FC236}">
                      <a16:creationId xmlns:a16="http://schemas.microsoft.com/office/drawing/2014/main" id="{725FA040-5BBF-A041-85FF-3D47F8F0E9DC}"/>
                    </a:ext>
                  </a:extLst>
                </p:cNvPr>
                <p:cNvCxnSpPr>
                  <a:cxnSpLocks noChangeAspect="1"/>
                </p:cNvCxnSpPr>
                <p:nvPr userDrawn="1"/>
              </p:nvCxnSpPr>
              <p:spPr>
                <a:xfrm>
                  <a:off x="2206886" y="3938451"/>
                  <a:ext cx="0" cy="2100567"/>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9E626FB6-D8E0-624B-AF50-1AB584D6AA7D}"/>
                    </a:ext>
                  </a:extLst>
                </p:cNvPr>
                <p:cNvCxnSpPr>
                  <a:cxnSpLocks noChangeAspect="1"/>
                </p:cNvCxnSpPr>
                <p:nvPr userDrawn="1"/>
              </p:nvCxnSpPr>
              <p:spPr>
                <a:xfrm>
                  <a:off x="2206886" y="3938451"/>
                  <a:ext cx="0" cy="1260082"/>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293" name="Group 292">
                <a:extLst>
                  <a:ext uri="{FF2B5EF4-FFF2-40B4-BE49-F238E27FC236}">
                    <a16:creationId xmlns:a16="http://schemas.microsoft.com/office/drawing/2014/main" id="{82015211-984B-8F45-830C-84627069691F}"/>
                  </a:ext>
                </a:extLst>
              </p:cNvPr>
              <p:cNvGrpSpPr/>
              <p:nvPr userDrawn="1"/>
            </p:nvGrpSpPr>
            <p:grpSpPr>
              <a:xfrm>
                <a:off x="1358808" y="3938452"/>
                <a:ext cx="0" cy="1683415"/>
                <a:chOff x="1411020" y="3938452"/>
                <a:chExt cx="0" cy="1683415"/>
              </a:xfrm>
            </p:grpSpPr>
            <p:cxnSp>
              <p:nvCxnSpPr>
                <p:cNvPr id="298" name="Straight Connector 297">
                  <a:extLst>
                    <a:ext uri="{FF2B5EF4-FFF2-40B4-BE49-F238E27FC236}">
                      <a16:creationId xmlns:a16="http://schemas.microsoft.com/office/drawing/2014/main" id="{FC4B09E1-A6CA-0846-A0EE-153FEC1DC73E}"/>
                    </a:ext>
                  </a:extLst>
                </p:cNvPr>
                <p:cNvCxnSpPr>
                  <a:cxnSpLocks noChangeAspect="1"/>
                </p:cNvCxnSpPr>
                <p:nvPr userDrawn="1"/>
              </p:nvCxnSpPr>
              <p:spPr>
                <a:xfrm flipV="1">
                  <a:off x="1411020" y="3938452"/>
                  <a:ext cx="0" cy="39648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B6AE18C0-380D-0E48-94A2-B5B37135332E}"/>
                    </a:ext>
                  </a:extLst>
                </p:cNvPr>
                <p:cNvCxnSpPr>
                  <a:cxnSpLocks noChangeAspect="1"/>
                </p:cNvCxnSpPr>
                <p:nvPr userDrawn="1"/>
              </p:nvCxnSpPr>
              <p:spPr>
                <a:xfrm flipV="1">
                  <a:off x="1411020" y="4778936"/>
                  <a:ext cx="0" cy="84293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cxnSp>
            <p:nvCxnSpPr>
              <p:cNvPr id="294" name="Straight Connector 293">
                <a:extLst>
                  <a:ext uri="{FF2B5EF4-FFF2-40B4-BE49-F238E27FC236}">
                    <a16:creationId xmlns:a16="http://schemas.microsoft.com/office/drawing/2014/main" id="{E3BB10B5-1F36-7A4A-B40F-AFAD0C4CC6D7}"/>
                  </a:ext>
                </a:extLst>
              </p:cNvPr>
              <p:cNvCxnSpPr>
                <a:cxnSpLocks noChangeAspect="1"/>
              </p:cNvCxnSpPr>
              <p:nvPr userDrawn="1"/>
            </p:nvCxnSpPr>
            <p:spPr>
              <a:xfrm flipH="1">
                <a:off x="1789198" y="3938451"/>
                <a:ext cx="860777"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nvGrpSpPr>
              <p:cNvPr id="295" name="Group 294">
                <a:extLst>
                  <a:ext uri="{FF2B5EF4-FFF2-40B4-BE49-F238E27FC236}">
                    <a16:creationId xmlns:a16="http://schemas.microsoft.com/office/drawing/2014/main" id="{DE26663A-EB8D-C544-B5EA-5999E79CCCD6}"/>
                  </a:ext>
                </a:extLst>
              </p:cNvPr>
              <p:cNvGrpSpPr/>
              <p:nvPr userDrawn="1"/>
            </p:nvGrpSpPr>
            <p:grpSpPr>
              <a:xfrm rot="10800000">
                <a:off x="2219586" y="4355603"/>
                <a:ext cx="0" cy="1683415"/>
                <a:chOff x="1411020" y="3938452"/>
                <a:chExt cx="0" cy="1683415"/>
              </a:xfrm>
            </p:grpSpPr>
            <p:cxnSp>
              <p:nvCxnSpPr>
                <p:cNvPr id="296" name="Straight Connector 295">
                  <a:extLst>
                    <a:ext uri="{FF2B5EF4-FFF2-40B4-BE49-F238E27FC236}">
                      <a16:creationId xmlns:a16="http://schemas.microsoft.com/office/drawing/2014/main" id="{7730E33B-2ED3-5D4B-9A26-ECA061539AE7}"/>
                    </a:ext>
                  </a:extLst>
                </p:cNvPr>
                <p:cNvCxnSpPr>
                  <a:cxnSpLocks noChangeAspect="1"/>
                </p:cNvCxnSpPr>
                <p:nvPr userDrawn="1"/>
              </p:nvCxnSpPr>
              <p:spPr>
                <a:xfrm flipV="1">
                  <a:off x="1411020" y="3938452"/>
                  <a:ext cx="0" cy="39648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D773EF7E-78B1-884E-AAA1-40E244EC9B53}"/>
                    </a:ext>
                  </a:extLst>
                </p:cNvPr>
                <p:cNvCxnSpPr>
                  <a:cxnSpLocks noChangeAspect="1"/>
                </p:cNvCxnSpPr>
                <p:nvPr userDrawn="1"/>
              </p:nvCxnSpPr>
              <p:spPr>
                <a:xfrm flipV="1">
                  <a:off x="1411020" y="4778936"/>
                  <a:ext cx="0" cy="84293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grpSp>
          <p:nvGrpSpPr>
            <p:cNvPr id="304" name="Group 303">
              <a:extLst>
                <a:ext uri="{FF2B5EF4-FFF2-40B4-BE49-F238E27FC236}">
                  <a16:creationId xmlns:a16="http://schemas.microsoft.com/office/drawing/2014/main" id="{D7CB81E5-2A04-5F46-B2F0-F66F09F6BEC7}"/>
                </a:ext>
              </a:extLst>
            </p:cNvPr>
            <p:cNvGrpSpPr/>
            <p:nvPr userDrawn="1"/>
          </p:nvGrpSpPr>
          <p:grpSpPr>
            <a:xfrm>
              <a:off x="4378077" y="3938451"/>
              <a:ext cx="1721556" cy="2100567"/>
              <a:chOff x="928419" y="3938451"/>
              <a:chExt cx="1721556" cy="2100567"/>
            </a:xfrm>
          </p:grpSpPr>
          <p:grpSp>
            <p:nvGrpSpPr>
              <p:cNvPr id="305" name="Group 304">
                <a:extLst>
                  <a:ext uri="{FF2B5EF4-FFF2-40B4-BE49-F238E27FC236}">
                    <a16:creationId xmlns:a16="http://schemas.microsoft.com/office/drawing/2014/main" id="{F12A1537-B52A-404A-B29E-564B4C0E1492}"/>
                  </a:ext>
                </a:extLst>
              </p:cNvPr>
              <p:cNvGrpSpPr/>
              <p:nvPr userDrawn="1"/>
            </p:nvGrpSpPr>
            <p:grpSpPr>
              <a:xfrm>
                <a:off x="928419" y="3938451"/>
                <a:ext cx="0" cy="2100567"/>
                <a:chOff x="928419" y="3938451"/>
                <a:chExt cx="0" cy="2100567"/>
              </a:xfrm>
            </p:grpSpPr>
            <p:cxnSp>
              <p:nvCxnSpPr>
                <p:cNvPr id="317" name="Straight Connector 316">
                  <a:extLst>
                    <a:ext uri="{FF2B5EF4-FFF2-40B4-BE49-F238E27FC236}">
                      <a16:creationId xmlns:a16="http://schemas.microsoft.com/office/drawing/2014/main" id="{E10DD28C-4F57-7B4C-80EE-0C5857D2FFB3}"/>
                    </a:ext>
                  </a:extLst>
                </p:cNvPr>
                <p:cNvCxnSpPr>
                  <a:cxnSpLocks noChangeAspect="1"/>
                </p:cNvCxnSpPr>
                <p:nvPr userDrawn="1"/>
              </p:nvCxnSpPr>
              <p:spPr>
                <a:xfrm>
                  <a:off x="928419" y="3938451"/>
                  <a:ext cx="0" cy="2100567"/>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38F650B0-02EC-9A44-9150-173C0CE50B59}"/>
                    </a:ext>
                  </a:extLst>
                </p:cNvPr>
                <p:cNvCxnSpPr>
                  <a:cxnSpLocks noChangeAspect="1"/>
                </p:cNvCxnSpPr>
                <p:nvPr userDrawn="1"/>
              </p:nvCxnSpPr>
              <p:spPr>
                <a:xfrm>
                  <a:off x="928419" y="3938451"/>
                  <a:ext cx="0" cy="1260082"/>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cxnSp>
            <p:nvCxnSpPr>
              <p:cNvPr id="306" name="Straight Connector 305">
                <a:extLst>
                  <a:ext uri="{FF2B5EF4-FFF2-40B4-BE49-F238E27FC236}">
                    <a16:creationId xmlns:a16="http://schemas.microsoft.com/office/drawing/2014/main" id="{82464BDE-E741-C647-8262-C4D8EB59012E}"/>
                  </a:ext>
                </a:extLst>
              </p:cNvPr>
              <p:cNvCxnSpPr>
                <a:cxnSpLocks noChangeAspect="1"/>
              </p:cNvCxnSpPr>
              <p:nvPr userDrawn="1"/>
            </p:nvCxnSpPr>
            <p:spPr>
              <a:xfrm flipH="1">
                <a:off x="928420" y="6039018"/>
                <a:ext cx="860777"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nvGrpSpPr>
              <p:cNvPr id="307" name="Group 306">
                <a:extLst>
                  <a:ext uri="{FF2B5EF4-FFF2-40B4-BE49-F238E27FC236}">
                    <a16:creationId xmlns:a16="http://schemas.microsoft.com/office/drawing/2014/main" id="{2176DA4D-0F1A-7B4E-8B81-8667DE1F873B}"/>
                  </a:ext>
                </a:extLst>
              </p:cNvPr>
              <p:cNvGrpSpPr/>
              <p:nvPr userDrawn="1"/>
            </p:nvGrpSpPr>
            <p:grpSpPr>
              <a:xfrm rot="10800000">
                <a:off x="1789197" y="3938451"/>
                <a:ext cx="0" cy="2100567"/>
                <a:chOff x="2206886" y="3938451"/>
                <a:chExt cx="0" cy="2100567"/>
              </a:xfrm>
            </p:grpSpPr>
            <p:cxnSp>
              <p:nvCxnSpPr>
                <p:cNvPr id="315" name="Straight Connector 314">
                  <a:extLst>
                    <a:ext uri="{FF2B5EF4-FFF2-40B4-BE49-F238E27FC236}">
                      <a16:creationId xmlns:a16="http://schemas.microsoft.com/office/drawing/2014/main" id="{31FEFA68-B566-8C42-9020-38A47924E461}"/>
                    </a:ext>
                  </a:extLst>
                </p:cNvPr>
                <p:cNvCxnSpPr>
                  <a:cxnSpLocks noChangeAspect="1"/>
                </p:cNvCxnSpPr>
                <p:nvPr userDrawn="1"/>
              </p:nvCxnSpPr>
              <p:spPr>
                <a:xfrm>
                  <a:off x="2206886" y="3938451"/>
                  <a:ext cx="0" cy="2100567"/>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57E1D3F4-9D0D-ED40-9BE9-05B1A0895821}"/>
                    </a:ext>
                  </a:extLst>
                </p:cNvPr>
                <p:cNvCxnSpPr>
                  <a:cxnSpLocks noChangeAspect="1"/>
                </p:cNvCxnSpPr>
                <p:nvPr userDrawn="1"/>
              </p:nvCxnSpPr>
              <p:spPr>
                <a:xfrm>
                  <a:off x="2206886" y="3938451"/>
                  <a:ext cx="0" cy="1260082"/>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308" name="Group 307">
                <a:extLst>
                  <a:ext uri="{FF2B5EF4-FFF2-40B4-BE49-F238E27FC236}">
                    <a16:creationId xmlns:a16="http://schemas.microsoft.com/office/drawing/2014/main" id="{1F81CA73-7F13-D941-A7AE-017D1C6625F1}"/>
                  </a:ext>
                </a:extLst>
              </p:cNvPr>
              <p:cNvGrpSpPr/>
              <p:nvPr userDrawn="1"/>
            </p:nvGrpSpPr>
            <p:grpSpPr>
              <a:xfrm>
                <a:off x="1358808" y="3938452"/>
                <a:ext cx="0" cy="1683415"/>
                <a:chOff x="1411020" y="3938452"/>
                <a:chExt cx="0" cy="1683415"/>
              </a:xfrm>
            </p:grpSpPr>
            <p:cxnSp>
              <p:nvCxnSpPr>
                <p:cNvPr id="313" name="Straight Connector 312">
                  <a:extLst>
                    <a:ext uri="{FF2B5EF4-FFF2-40B4-BE49-F238E27FC236}">
                      <a16:creationId xmlns:a16="http://schemas.microsoft.com/office/drawing/2014/main" id="{36D5648A-DE7B-164D-B4ED-17E4AC6A4393}"/>
                    </a:ext>
                  </a:extLst>
                </p:cNvPr>
                <p:cNvCxnSpPr>
                  <a:cxnSpLocks noChangeAspect="1"/>
                </p:cNvCxnSpPr>
                <p:nvPr userDrawn="1"/>
              </p:nvCxnSpPr>
              <p:spPr>
                <a:xfrm flipV="1">
                  <a:off x="1411020" y="3938452"/>
                  <a:ext cx="0" cy="39648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C1C7F652-AF68-2A4C-B1A9-D96141692905}"/>
                    </a:ext>
                  </a:extLst>
                </p:cNvPr>
                <p:cNvCxnSpPr>
                  <a:cxnSpLocks noChangeAspect="1"/>
                </p:cNvCxnSpPr>
                <p:nvPr userDrawn="1"/>
              </p:nvCxnSpPr>
              <p:spPr>
                <a:xfrm flipV="1">
                  <a:off x="1411020" y="4778936"/>
                  <a:ext cx="0" cy="84293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cxnSp>
            <p:nvCxnSpPr>
              <p:cNvPr id="309" name="Straight Connector 308">
                <a:extLst>
                  <a:ext uri="{FF2B5EF4-FFF2-40B4-BE49-F238E27FC236}">
                    <a16:creationId xmlns:a16="http://schemas.microsoft.com/office/drawing/2014/main" id="{0AFA7C9B-5DE0-5C43-B715-C6CB3635C5BA}"/>
                  </a:ext>
                </a:extLst>
              </p:cNvPr>
              <p:cNvCxnSpPr>
                <a:cxnSpLocks noChangeAspect="1"/>
              </p:cNvCxnSpPr>
              <p:nvPr userDrawn="1"/>
            </p:nvCxnSpPr>
            <p:spPr>
              <a:xfrm flipH="1">
                <a:off x="1789198" y="3938451"/>
                <a:ext cx="860777"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nvGrpSpPr>
              <p:cNvPr id="310" name="Group 309">
                <a:extLst>
                  <a:ext uri="{FF2B5EF4-FFF2-40B4-BE49-F238E27FC236}">
                    <a16:creationId xmlns:a16="http://schemas.microsoft.com/office/drawing/2014/main" id="{7DC8448D-DE76-7B4A-ABE0-172FD7016A14}"/>
                  </a:ext>
                </a:extLst>
              </p:cNvPr>
              <p:cNvGrpSpPr/>
              <p:nvPr userDrawn="1"/>
            </p:nvGrpSpPr>
            <p:grpSpPr>
              <a:xfrm rot="10800000">
                <a:off x="2219586" y="4355603"/>
                <a:ext cx="0" cy="1683415"/>
                <a:chOff x="1411020" y="3938452"/>
                <a:chExt cx="0" cy="1683415"/>
              </a:xfrm>
            </p:grpSpPr>
            <p:cxnSp>
              <p:nvCxnSpPr>
                <p:cNvPr id="311" name="Straight Connector 310">
                  <a:extLst>
                    <a:ext uri="{FF2B5EF4-FFF2-40B4-BE49-F238E27FC236}">
                      <a16:creationId xmlns:a16="http://schemas.microsoft.com/office/drawing/2014/main" id="{2C6F5695-E548-8C47-8BE1-B4C24A889F8B}"/>
                    </a:ext>
                  </a:extLst>
                </p:cNvPr>
                <p:cNvCxnSpPr>
                  <a:cxnSpLocks noChangeAspect="1"/>
                </p:cNvCxnSpPr>
                <p:nvPr userDrawn="1"/>
              </p:nvCxnSpPr>
              <p:spPr>
                <a:xfrm flipV="1">
                  <a:off x="1411020" y="3938452"/>
                  <a:ext cx="0" cy="39648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DDA38C9B-58EA-C549-AD32-E1AAC044820C}"/>
                    </a:ext>
                  </a:extLst>
                </p:cNvPr>
                <p:cNvCxnSpPr>
                  <a:cxnSpLocks noChangeAspect="1"/>
                </p:cNvCxnSpPr>
                <p:nvPr userDrawn="1"/>
              </p:nvCxnSpPr>
              <p:spPr>
                <a:xfrm flipV="1">
                  <a:off x="1411020" y="4778936"/>
                  <a:ext cx="0" cy="84293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grpSp>
          <p:nvGrpSpPr>
            <p:cNvPr id="319" name="Group 318">
              <a:extLst>
                <a:ext uri="{FF2B5EF4-FFF2-40B4-BE49-F238E27FC236}">
                  <a16:creationId xmlns:a16="http://schemas.microsoft.com/office/drawing/2014/main" id="{CC4B7511-A495-3946-AEDE-F9B704625D20}"/>
                </a:ext>
              </a:extLst>
            </p:cNvPr>
            <p:cNvGrpSpPr/>
            <p:nvPr userDrawn="1"/>
          </p:nvGrpSpPr>
          <p:grpSpPr>
            <a:xfrm>
              <a:off x="6102906" y="3938451"/>
              <a:ext cx="1721556" cy="2100567"/>
              <a:chOff x="928419" y="3938451"/>
              <a:chExt cx="1721556" cy="2100567"/>
            </a:xfrm>
          </p:grpSpPr>
          <p:grpSp>
            <p:nvGrpSpPr>
              <p:cNvPr id="320" name="Group 319">
                <a:extLst>
                  <a:ext uri="{FF2B5EF4-FFF2-40B4-BE49-F238E27FC236}">
                    <a16:creationId xmlns:a16="http://schemas.microsoft.com/office/drawing/2014/main" id="{579F74FB-7A41-5945-ADDB-1793BB5C75ED}"/>
                  </a:ext>
                </a:extLst>
              </p:cNvPr>
              <p:cNvGrpSpPr/>
              <p:nvPr userDrawn="1"/>
            </p:nvGrpSpPr>
            <p:grpSpPr>
              <a:xfrm>
                <a:off x="928419" y="3938451"/>
                <a:ext cx="0" cy="2100567"/>
                <a:chOff x="928419" y="3938451"/>
                <a:chExt cx="0" cy="2100567"/>
              </a:xfrm>
            </p:grpSpPr>
            <p:cxnSp>
              <p:nvCxnSpPr>
                <p:cNvPr id="332" name="Straight Connector 331">
                  <a:extLst>
                    <a:ext uri="{FF2B5EF4-FFF2-40B4-BE49-F238E27FC236}">
                      <a16:creationId xmlns:a16="http://schemas.microsoft.com/office/drawing/2014/main" id="{B6C69999-F722-214D-ADF3-67B628586429}"/>
                    </a:ext>
                  </a:extLst>
                </p:cNvPr>
                <p:cNvCxnSpPr>
                  <a:cxnSpLocks noChangeAspect="1"/>
                </p:cNvCxnSpPr>
                <p:nvPr userDrawn="1"/>
              </p:nvCxnSpPr>
              <p:spPr>
                <a:xfrm>
                  <a:off x="928419" y="3938451"/>
                  <a:ext cx="0" cy="2100567"/>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E7BC6948-C621-AB44-914E-872D3A8BC017}"/>
                    </a:ext>
                  </a:extLst>
                </p:cNvPr>
                <p:cNvCxnSpPr>
                  <a:cxnSpLocks noChangeAspect="1"/>
                </p:cNvCxnSpPr>
                <p:nvPr userDrawn="1"/>
              </p:nvCxnSpPr>
              <p:spPr>
                <a:xfrm>
                  <a:off x="928419" y="3938451"/>
                  <a:ext cx="0" cy="1260082"/>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cxnSp>
            <p:nvCxnSpPr>
              <p:cNvPr id="321" name="Straight Connector 320">
                <a:extLst>
                  <a:ext uri="{FF2B5EF4-FFF2-40B4-BE49-F238E27FC236}">
                    <a16:creationId xmlns:a16="http://schemas.microsoft.com/office/drawing/2014/main" id="{0949C99E-797E-484B-B8C8-A18C94F71C73}"/>
                  </a:ext>
                </a:extLst>
              </p:cNvPr>
              <p:cNvCxnSpPr>
                <a:cxnSpLocks noChangeAspect="1"/>
              </p:cNvCxnSpPr>
              <p:nvPr userDrawn="1"/>
            </p:nvCxnSpPr>
            <p:spPr>
              <a:xfrm flipH="1">
                <a:off x="928420" y="6039018"/>
                <a:ext cx="860777"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nvGrpSpPr>
              <p:cNvPr id="322" name="Group 321">
                <a:extLst>
                  <a:ext uri="{FF2B5EF4-FFF2-40B4-BE49-F238E27FC236}">
                    <a16:creationId xmlns:a16="http://schemas.microsoft.com/office/drawing/2014/main" id="{20A8FDD4-3D18-1944-9700-CA1DAA3FE8CE}"/>
                  </a:ext>
                </a:extLst>
              </p:cNvPr>
              <p:cNvGrpSpPr/>
              <p:nvPr userDrawn="1"/>
            </p:nvGrpSpPr>
            <p:grpSpPr>
              <a:xfrm rot="10800000">
                <a:off x="1789197" y="3938451"/>
                <a:ext cx="0" cy="2100567"/>
                <a:chOff x="2206886" y="3938451"/>
                <a:chExt cx="0" cy="2100567"/>
              </a:xfrm>
            </p:grpSpPr>
            <p:cxnSp>
              <p:nvCxnSpPr>
                <p:cNvPr id="330" name="Straight Connector 329">
                  <a:extLst>
                    <a:ext uri="{FF2B5EF4-FFF2-40B4-BE49-F238E27FC236}">
                      <a16:creationId xmlns:a16="http://schemas.microsoft.com/office/drawing/2014/main" id="{72C095C3-F1E5-594C-B195-DB88610DABAB}"/>
                    </a:ext>
                  </a:extLst>
                </p:cNvPr>
                <p:cNvCxnSpPr>
                  <a:cxnSpLocks noChangeAspect="1"/>
                </p:cNvCxnSpPr>
                <p:nvPr userDrawn="1"/>
              </p:nvCxnSpPr>
              <p:spPr>
                <a:xfrm>
                  <a:off x="2206886" y="3938451"/>
                  <a:ext cx="0" cy="2100567"/>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AB21EF17-7679-F74A-86CB-1C1B9F6AEC8C}"/>
                    </a:ext>
                  </a:extLst>
                </p:cNvPr>
                <p:cNvCxnSpPr>
                  <a:cxnSpLocks noChangeAspect="1"/>
                </p:cNvCxnSpPr>
                <p:nvPr userDrawn="1"/>
              </p:nvCxnSpPr>
              <p:spPr>
                <a:xfrm>
                  <a:off x="2206886" y="3938451"/>
                  <a:ext cx="0" cy="1260082"/>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323" name="Group 322">
                <a:extLst>
                  <a:ext uri="{FF2B5EF4-FFF2-40B4-BE49-F238E27FC236}">
                    <a16:creationId xmlns:a16="http://schemas.microsoft.com/office/drawing/2014/main" id="{F5EEF428-C628-1146-AE65-6E8BBD24CE1B}"/>
                  </a:ext>
                </a:extLst>
              </p:cNvPr>
              <p:cNvGrpSpPr/>
              <p:nvPr userDrawn="1"/>
            </p:nvGrpSpPr>
            <p:grpSpPr>
              <a:xfrm>
                <a:off x="1358808" y="3938452"/>
                <a:ext cx="0" cy="1683415"/>
                <a:chOff x="1411020" y="3938452"/>
                <a:chExt cx="0" cy="1683415"/>
              </a:xfrm>
            </p:grpSpPr>
            <p:cxnSp>
              <p:nvCxnSpPr>
                <p:cNvPr id="328" name="Straight Connector 327">
                  <a:extLst>
                    <a:ext uri="{FF2B5EF4-FFF2-40B4-BE49-F238E27FC236}">
                      <a16:creationId xmlns:a16="http://schemas.microsoft.com/office/drawing/2014/main" id="{C0510AD4-1D84-0C40-BFDB-82435012899F}"/>
                    </a:ext>
                  </a:extLst>
                </p:cNvPr>
                <p:cNvCxnSpPr>
                  <a:cxnSpLocks noChangeAspect="1"/>
                </p:cNvCxnSpPr>
                <p:nvPr userDrawn="1"/>
              </p:nvCxnSpPr>
              <p:spPr>
                <a:xfrm flipV="1">
                  <a:off x="1411020" y="3938452"/>
                  <a:ext cx="0" cy="39648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CBAEAA2F-9B32-4B42-9C4D-6A6BA33C35DA}"/>
                    </a:ext>
                  </a:extLst>
                </p:cNvPr>
                <p:cNvCxnSpPr>
                  <a:cxnSpLocks noChangeAspect="1"/>
                </p:cNvCxnSpPr>
                <p:nvPr userDrawn="1"/>
              </p:nvCxnSpPr>
              <p:spPr>
                <a:xfrm flipV="1">
                  <a:off x="1411020" y="4778936"/>
                  <a:ext cx="0" cy="84293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cxnSp>
            <p:nvCxnSpPr>
              <p:cNvPr id="324" name="Straight Connector 323">
                <a:extLst>
                  <a:ext uri="{FF2B5EF4-FFF2-40B4-BE49-F238E27FC236}">
                    <a16:creationId xmlns:a16="http://schemas.microsoft.com/office/drawing/2014/main" id="{01DD99D3-D4C2-A540-894E-92B957F86A77}"/>
                  </a:ext>
                </a:extLst>
              </p:cNvPr>
              <p:cNvCxnSpPr>
                <a:cxnSpLocks noChangeAspect="1"/>
              </p:cNvCxnSpPr>
              <p:nvPr userDrawn="1"/>
            </p:nvCxnSpPr>
            <p:spPr>
              <a:xfrm flipH="1">
                <a:off x="1789198" y="3938451"/>
                <a:ext cx="860777"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nvGrpSpPr>
              <p:cNvPr id="325" name="Group 324">
                <a:extLst>
                  <a:ext uri="{FF2B5EF4-FFF2-40B4-BE49-F238E27FC236}">
                    <a16:creationId xmlns:a16="http://schemas.microsoft.com/office/drawing/2014/main" id="{8E2507AE-DDA7-074D-A70B-7D6E2F8C5503}"/>
                  </a:ext>
                </a:extLst>
              </p:cNvPr>
              <p:cNvGrpSpPr/>
              <p:nvPr userDrawn="1"/>
            </p:nvGrpSpPr>
            <p:grpSpPr>
              <a:xfrm rot="10800000">
                <a:off x="2219586" y="4355603"/>
                <a:ext cx="0" cy="1683415"/>
                <a:chOff x="1411020" y="3938452"/>
                <a:chExt cx="0" cy="1683415"/>
              </a:xfrm>
            </p:grpSpPr>
            <p:cxnSp>
              <p:nvCxnSpPr>
                <p:cNvPr id="326" name="Straight Connector 325">
                  <a:extLst>
                    <a:ext uri="{FF2B5EF4-FFF2-40B4-BE49-F238E27FC236}">
                      <a16:creationId xmlns:a16="http://schemas.microsoft.com/office/drawing/2014/main" id="{AF50D090-366E-754D-9D9B-1A03958D86A2}"/>
                    </a:ext>
                  </a:extLst>
                </p:cNvPr>
                <p:cNvCxnSpPr>
                  <a:cxnSpLocks noChangeAspect="1"/>
                </p:cNvCxnSpPr>
                <p:nvPr userDrawn="1"/>
              </p:nvCxnSpPr>
              <p:spPr>
                <a:xfrm flipV="1">
                  <a:off x="1411020" y="3938452"/>
                  <a:ext cx="0" cy="39648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45F50CEA-6D17-C644-B027-F1E3C805C2AD}"/>
                    </a:ext>
                  </a:extLst>
                </p:cNvPr>
                <p:cNvCxnSpPr>
                  <a:cxnSpLocks noChangeAspect="1"/>
                </p:cNvCxnSpPr>
                <p:nvPr userDrawn="1"/>
              </p:nvCxnSpPr>
              <p:spPr>
                <a:xfrm flipV="1">
                  <a:off x="1411020" y="4778936"/>
                  <a:ext cx="0" cy="84293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grpSp>
          <p:nvGrpSpPr>
            <p:cNvPr id="334" name="Group 333">
              <a:extLst>
                <a:ext uri="{FF2B5EF4-FFF2-40B4-BE49-F238E27FC236}">
                  <a16:creationId xmlns:a16="http://schemas.microsoft.com/office/drawing/2014/main" id="{EA67C1D5-36FC-9847-BC33-5176712CDBE9}"/>
                </a:ext>
              </a:extLst>
            </p:cNvPr>
            <p:cNvGrpSpPr/>
            <p:nvPr userDrawn="1"/>
          </p:nvGrpSpPr>
          <p:grpSpPr>
            <a:xfrm>
              <a:off x="7827735" y="3938451"/>
              <a:ext cx="1721556" cy="2100567"/>
              <a:chOff x="928419" y="3938451"/>
              <a:chExt cx="1721556" cy="2100567"/>
            </a:xfrm>
          </p:grpSpPr>
          <p:grpSp>
            <p:nvGrpSpPr>
              <p:cNvPr id="335" name="Group 334">
                <a:extLst>
                  <a:ext uri="{FF2B5EF4-FFF2-40B4-BE49-F238E27FC236}">
                    <a16:creationId xmlns:a16="http://schemas.microsoft.com/office/drawing/2014/main" id="{0086C15D-1C88-AE47-9E67-44BE5AD4673C}"/>
                  </a:ext>
                </a:extLst>
              </p:cNvPr>
              <p:cNvGrpSpPr/>
              <p:nvPr userDrawn="1"/>
            </p:nvGrpSpPr>
            <p:grpSpPr>
              <a:xfrm>
                <a:off x="928419" y="3938451"/>
                <a:ext cx="0" cy="2100567"/>
                <a:chOff x="928419" y="3938451"/>
                <a:chExt cx="0" cy="2100567"/>
              </a:xfrm>
            </p:grpSpPr>
            <p:cxnSp>
              <p:nvCxnSpPr>
                <p:cNvPr id="347" name="Straight Connector 346">
                  <a:extLst>
                    <a:ext uri="{FF2B5EF4-FFF2-40B4-BE49-F238E27FC236}">
                      <a16:creationId xmlns:a16="http://schemas.microsoft.com/office/drawing/2014/main" id="{0FA16236-8E6B-3645-96EC-16E124F62576}"/>
                    </a:ext>
                  </a:extLst>
                </p:cNvPr>
                <p:cNvCxnSpPr>
                  <a:cxnSpLocks noChangeAspect="1"/>
                </p:cNvCxnSpPr>
                <p:nvPr userDrawn="1"/>
              </p:nvCxnSpPr>
              <p:spPr>
                <a:xfrm>
                  <a:off x="928419" y="3938451"/>
                  <a:ext cx="0" cy="2100567"/>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3DFA4191-A17E-D34E-91F8-E7F4AD5AA1D4}"/>
                    </a:ext>
                  </a:extLst>
                </p:cNvPr>
                <p:cNvCxnSpPr>
                  <a:cxnSpLocks noChangeAspect="1"/>
                </p:cNvCxnSpPr>
                <p:nvPr userDrawn="1"/>
              </p:nvCxnSpPr>
              <p:spPr>
                <a:xfrm>
                  <a:off x="928419" y="3938451"/>
                  <a:ext cx="0" cy="1260082"/>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cxnSp>
            <p:nvCxnSpPr>
              <p:cNvPr id="336" name="Straight Connector 335">
                <a:extLst>
                  <a:ext uri="{FF2B5EF4-FFF2-40B4-BE49-F238E27FC236}">
                    <a16:creationId xmlns:a16="http://schemas.microsoft.com/office/drawing/2014/main" id="{79502355-2122-F649-821B-D002BB9F3FAA}"/>
                  </a:ext>
                </a:extLst>
              </p:cNvPr>
              <p:cNvCxnSpPr>
                <a:cxnSpLocks noChangeAspect="1"/>
              </p:cNvCxnSpPr>
              <p:nvPr userDrawn="1"/>
            </p:nvCxnSpPr>
            <p:spPr>
              <a:xfrm flipH="1">
                <a:off x="928420" y="6039018"/>
                <a:ext cx="860777"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nvGrpSpPr>
              <p:cNvPr id="337" name="Group 336">
                <a:extLst>
                  <a:ext uri="{FF2B5EF4-FFF2-40B4-BE49-F238E27FC236}">
                    <a16:creationId xmlns:a16="http://schemas.microsoft.com/office/drawing/2014/main" id="{C45461C2-F66B-7648-980F-0818FCBBD9CD}"/>
                  </a:ext>
                </a:extLst>
              </p:cNvPr>
              <p:cNvGrpSpPr/>
              <p:nvPr userDrawn="1"/>
            </p:nvGrpSpPr>
            <p:grpSpPr>
              <a:xfrm rot="10800000">
                <a:off x="1789197" y="3938451"/>
                <a:ext cx="0" cy="2100567"/>
                <a:chOff x="2206886" y="3938451"/>
                <a:chExt cx="0" cy="2100567"/>
              </a:xfrm>
            </p:grpSpPr>
            <p:cxnSp>
              <p:nvCxnSpPr>
                <p:cNvPr id="345" name="Straight Connector 344">
                  <a:extLst>
                    <a:ext uri="{FF2B5EF4-FFF2-40B4-BE49-F238E27FC236}">
                      <a16:creationId xmlns:a16="http://schemas.microsoft.com/office/drawing/2014/main" id="{55C41B13-023E-BD44-BBC2-D5EEDA05BA64}"/>
                    </a:ext>
                  </a:extLst>
                </p:cNvPr>
                <p:cNvCxnSpPr>
                  <a:cxnSpLocks noChangeAspect="1"/>
                </p:cNvCxnSpPr>
                <p:nvPr userDrawn="1"/>
              </p:nvCxnSpPr>
              <p:spPr>
                <a:xfrm>
                  <a:off x="2206886" y="3938451"/>
                  <a:ext cx="0" cy="2100567"/>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F1ABEEC6-368C-FC47-8418-827D7483DFD4}"/>
                    </a:ext>
                  </a:extLst>
                </p:cNvPr>
                <p:cNvCxnSpPr>
                  <a:cxnSpLocks noChangeAspect="1"/>
                </p:cNvCxnSpPr>
                <p:nvPr userDrawn="1"/>
              </p:nvCxnSpPr>
              <p:spPr>
                <a:xfrm>
                  <a:off x="2206886" y="3938451"/>
                  <a:ext cx="0" cy="1260082"/>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338" name="Group 337">
                <a:extLst>
                  <a:ext uri="{FF2B5EF4-FFF2-40B4-BE49-F238E27FC236}">
                    <a16:creationId xmlns:a16="http://schemas.microsoft.com/office/drawing/2014/main" id="{B916A52C-4A14-0D45-827E-55E03E19C534}"/>
                  </a:ext>
                </a:extLst>
              </p:cNvPr>
              <p:cNvGrpSpPr/>
              <p:nvPr userDrawn="1"/>
            </p:nvGrpSpPr>
            <p:grpSpPr>
              <a:xfrm>
                <a:off x="1358808" y="3938452"/>
                <a:ext cx="0" cy="1683415"/>
                <a:chOff x="1411020" y="3938452"/>
                <a:chExt cx="0" cy="1683415"/>
              </a:xfrm>
            </p:grpSpPr>
            <p:cxnSp>
              <p:nvCxnSpPr>
                <p:cNvPr id="343" name="Straight Connector 342">
                  <a:extLst>
                    <a:ext uri="{FF2B5EF4-FFF2-40B4-BE49-F238E27FC236}">
                      <a16:creationId xmlns:a16="http://schemas.microsoft.com/office/drawing/2014/main" id="{D924FF1F-5CB3-4642-9F2A-80B9F12787D4}"/>
                    </a:ext>
                  </a:extLst>
                </p:cNvPr>
                <p:cNvCxnSpPr>
                  <a:cxnSpLocks noChangeAspect="1"/>
                </p:cNvCxnSpPr>
                <p:nvPr userDrawn="1"/>
              </p:nvCxnSpPr>
              <p:spPr>
                <a:xfrm flipV="1">
                  <a:off x="1411020" y="3938452"/>
                  <a:ext cx="0" cy="39648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327ED622-50E3-2548-BF39-24A790F07A87}"/>
                    </a:ext>
                  </a:extLst>
                </p:cNvPr>
                <p:cNvCxnSpPr>
                  <a:cxnSpLocks noChangeAspect="1"/>
                </p:cNvCxnSpPr>
                <p:nvPr userDrawn="1"/>
              </p:nvCxnSpPr>
              <p:spPr>
                <a:xfrm flipV="1">
                  <a:off x="1411020" y="4778936"/>
                  <a:ext cx="0" cy="84293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cxnSp>
            <p:nvCxnSpPr>
              <p:cNvPr id="339" name="Straight Connector 338">
                <a:extLst>
                  <a:ext uri="{FF2B5EF4-FFF2-40B4-BE49-F238E27FC236}">
                    <a16:creationId xmlns:a16="http://schemas.microsoft.com/office/drawing/2014/main" id="{31F8622E-6B6D-6B48-AD67-98965C40716D}"/>
                  </a:ext>
                </a:extLst>
              </p:cNvPr>
              <p:cNvCxnSpPr>
                <a:cxnSpLocks noChangeAspect="1"/>
              </p:cNvCxnSpPr>
              <p:nvPr userDrawn="1"/>
            </p:nvCxnSpPr>
            <p:spPr>
              <a:xfrm flipH="1">
                <a:off x="1789198" y="3938451"/>
                <a:ext cx="860777"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nvGrpSpPr>
              <p:cNvPr id="340" name="Group 339">
                <a:extLst>
                  <a:ext uri="{FF2B5EF4-FFF2-40B4-BE49-F238E27FC236}">
                    <a16:creationId xmlns:a16="http://schemas.microsoft.com/office/drawing/2014/main" id="{003F492C-D0CC-0F48-A145-4F5956C31550}"/>
                  </a:ext>
                </a:extLst>
              </p:cNvPr>
              <p:cNvGrpSpPr/>
              <p:nvPr userDrawn="1"/>
            </p:nvGrpSpPr>
            <p:grpSpPr>
              <a:xfrm rot="10800000">
                <a:off x="2219586" y="4355603"/>
                <a:ext cx="0" cy="1683415"/>
                <a:chOff x="1411020" y="3938452"/>
                <a:chExt cx="0" cy="1683415"/>
              </a:xfrm>
            </p:grpSpPr>
            <p:cxnSp>
              <p:nvCxnSpPr>
                <p:cNvPr id="341" name="Straight Connector 340">
                  <a:extLst>
                    <a:ext uri="{FF2B5EF4-FFF2-40B4-BE49-F238E27FC236}">
                      <a16:creationId xmlns:a16="http://schemas.microsoft.com/office/drawing/2014/main" id="{EE0314E2-E030-A841-ABFB-98BAE663E8C5}"/>
                    </a:ext>
                  </a:extLst>
                </p:cNvPr>
                <p:cNvCxnSpPr>
                  <a:cxnSpLocks noChangeAspect="1"/>
                </p:cNvCxnSpPr>
                <p:nvPr userDrawn="1"/>
              </p:nvCxnSpPr>
              <p:spPr>
                <a:xfrm flipV="1">
                  <a:off x="1411020" y="3938452"/>
                  <a:ext cx="0" cy="39648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C7C2165B-891F-6F44-9B2D-543C97ED0FED}"/>
                    </a:ext>
                  </a:extLst>
                </p:cNvPr>
                <p:cNvCxnSpPr>
                  <a:cxnSpLocks noChangeAspect="1"/>
                </p:cNvCxnSpPr>
                <p:nvPr userDrawn="1"/>
              </p:nvCxnSpPr>
              <p:spPr>
                <a:xfrm flipV="1">
                  <a:off x="1411020" y="4778936"/>
                  <a:ext cx="0" cy="84293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grpSp>
          <p:nvGrpSpPr>
            <p:cNvPr id="19" name="Group 18">
              <a:extLst>
                <a:ext uri="{FF2B5EF4-FFF2-40B4-BE49-F238E27FC236}">
                  <a16:creationId xmlns:a16="http://schemas.microsoft.com/office/drawing/2014/main" id="{A98E4262-E942-9241-8C11-BC376200AAF7}"/>
                </a:ext>
              </a:extLst>
            </p:cNvPr>
            <p:cNvGrpSpPr/>
            <p:nvPr userDrawn="1"/>
          </p:nvGrpSpPr>
          <p:grpSpPr>
            <a:xfrm>
              <a:off x="9552564" y="3937379"/>
              <a:ext cx="1721556" cy="2101639"/>
              <a:chOff x="9558827" y="3937379"/>
              <a:chExt cx="1721556" cy="2101639"/>
            </a:xfrm>
          </p:grpSpPr>
          <p:grpSp>
            <p:nvGrpSpPr>
              <p:cNvPr id="349" name="Group 348">
                <a:extLst>
                  <a:ext uri="{FF2B5EF4-FFF2-40B4-BE49-F238E27FC236}">
                    <a16:creationId xmlns:a16="http://schemas.microsoft.com/office/drawing/2014/main" id="{85E89D74-5E0B-784C-BD44-1CEBF75E1E0C}"/>
                  </a:ext>
                </a:extLst>
              </p:cNvPr>
              <p:cNvGrpSpPr/>
              <p:nvPr userDrawn="1"/>
            </p:nvGrpSpPr>
            <p:grpSpPr>
              <a:xfrm>
                <a:off x="9558827" y="3938451"/>
                <a:ext cx="1721556" cy="2100567"/>
                <a:chOff x="928419" y="3938451"/>
                <a:chExt cx="1721556" cy="2100567"/>
              </a:xfrm>
            </p:grpSpPr>
            <p:grpSp>
              <p:nvGrpSpPr>
                <p:cNvPr id="350" name="Group 349">
                  <a:extLst>
                    <a:ext uri="{FF2B5EF4-FFF2-40B4-BE49-F238E27FC236}">
                      <a16:creationId xmlns:a16="http://schemas.microsoft.com/office/drawing/2014/main" id="{EEFAA049-A1FE-D146-9C86-6286204FB621}"/>
                    </a:ext>
                  </a:extLst>
                </p:cNvPr>
                <p:cNvGrpSpPr/>
                <p:nvPr userDrawn="1"/>
              </p:nvGrpSpPr>
              <p:grpSpPr>
                <a:xfrm>
                  <a:off x="928419" y="3938451"/>
                  <a:ext cx="0" cy="2100567"/>
                  <a:chOff x="928419" y="3938451"/>
                  <a:chExt cx="0" cy="2100567"/>
                </a:xfrm>
              </p:grpSpPr>
              <p:cxnSp>
                <p:nvCxnSpPr>
                  <p:cNvPr id="362" name="Straight Connector 361">
                    <a:extLst>
                      <a:ext uri="{FF2B5EF4-FFF2-40B4-BE49-F238E27FC236}">
                        <a16:creationId xmlns:a16="http://schemas.microsoft.com/office/drawing/2014/main" id="{3E0283D4-0572-A84C-A908-E3A41D4B2322}"/>
                      </a:ext>
                    </a:extLst>
                  </p:cNvPr>
                  <p:cNvCxnSpPr>
                    <a:cxnSpLocks noChangeAspect="1"/>
                  </p:cNvCxnSpPr>
                  <p:nvPr userDrawn="1"/>
                </p:nvCxnSpPr>
                <p:spPr>
                  <a:xfrm>
                    <a:off x="928419" y="3938451"/>
                    <a:ext cx="0" cy="2100567"/>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E9838134-8C9B-F44F-82E1-BB0E099DE427}"/>
                      </a:ext>
                    </a:extLst>
                  </p:cNvPr>
                  <p:cNvCxnSpPr>
                    <a:cxnSpLocks noChangeAspect="1"/>
                  </p:cNvCxnSpPr>
                  <p:nvPr userDrawn="1"/>
                </p:nvCxnSpPr>
                <p:spPr>
                  <a:xfrm>
                    <a:off x="928419" y="3938451"/>
                    <a:ext cx="0" cy="1260082"/>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cxnSp>
              <p:nvCxnSpPr>
                <p:cNvPr id="351" name="Straight Connector 350">
                  <a:extLst>
                    <a:ext uri="{FF2B5EF4-FFF2-40B4-BE49-F238E27FC236}">
                      <a16:creationId xmlns:a16="http://schemas.microsoft.com/office/drawing/2014/main" id="{2665BCF3-27F3-B147-BA32-FFE2BFE70905}"/>
                    </a:ext>
                  </a:extLst>
                </p:cNvPr>
                <p:cNvCxnSpPr>
                  <a:cxnSpLocks noChangeAspect="1"/>
                </p:cNvCxnSpPr>
                <p:nvPr userDrawn="1"/>
              </p:nvCxnSpPr>
              <p:spPr>
                <a:xfrm flipH="1">
                  <a:off x="928420" y="6039018"/>
                  <a:ext cx="860777"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nvGrpSpPr>
                <p:cNvPr id="352" name="Group 351">
                  <a:extLst>
                    <a:ext uri="{FF2B5EF4-FFF2-40B4-BE49-F238E27FC236}">
                      <a16:creationId xmlns:a16="http://schemas.microsoft.com/office/drawing/2014/main" id="{0C03E047-931F-844C-8774-322E1D250AF1}"/>
                    </a:ext>
                  </a:extLst>
                </p:cNvPr>
                <p:cNvGrpSpPr/>
                <p:nvPr userDrawn="1"/>
              </p:nvGrpSpPr>
              <p:grpSpPr>
                <a:xfrm rot="10800000">
                  <a:off x="1789197" y="3938451"/>
                  <a:ext cx="0" cy="2100567"/>
                  <a:chOff x="2206886" y="3938451"/>
                  <a:chExt cx="0" cy="2100567"/>
                </a:xfrm>
              </p:grpSpPr>
              <p:cxnSp>
                <p:nvCxnSpPr>
                  <p:cNvPr id="360" name="Straight Connector 359">
                    <a:extLst>
                      <a:ext uri="{FF2B5EF4-FFF2-40B4-BE49-F238E27FC236}">
                        <a16:creationId xmlns:a16="http://schemas.microsoft.com/office/drawing/2014/main" id="{44DC03F9-6BFE-1449-B4A1-01374B3B01BD}"/>
                      </a:ext>
                    </a:extLst>
                  </p:cNvPr>
                  <p:cNvCxnSpPr>
                    <a:cxnSpLocks noChangeAspect="1"/>
                  </p:cNvCxnSpPr>
                  <p:nvPr userDrawn="1"/>
                </p:nvCxnSpPr>
                <p:spPr>
                  <a:xfrm>
                    <a:off x="2206886" y="3938451"/>
                    <a:ext cx="0" cy="2100567"/>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C2039139-9D90-1D4E-BC20-85C543450145}"/>
                      </a:ext>
                    </a:extLst>
                  </p:cNvPr>
                  <p:cNvCxnSpPr>
                    <a:cxnSpLocks noChangeAspect="1"/>
                  </p:cNvCxnSpPr>
                  <p:nvPr userDrawn="1"/>
                </p:nvCxnSpPr>
                <p:spPr>
                  <a:xfrm>
                    <a:off x="2206886" y="3938451"/>
                    <a:ext cx="0" cy="1260082"/>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353" name="Group 352">
                  <a:extLst>
                    <a:ext uri="{FF2B5EF4-FFF2-40B4-BE49-F238E27FC236}">
                      <a16:creationId xmlns:a16="http://schemas.microsoft.com/office/drawing/2014/main" id="{81A68D8F-C15A-B34D-A2A1-EBBF0BA60663}"/>
                    </a:ext>
                  </a:extLst>
                </p:cNvPr>
                <p:cNvGrpSpPr/>
                <p:nvPr userDrawn="1"/>
              </p:nvGrpSpPr>
              <p:grpSpPr>
                <a:xfrm>
                  <a:off x="1358808" y="3938452"/>
                  <a:ext cx="0" cy="1683415"/>
                  <a:chOff x="1411020" y="3938452"/>
                  <a:chExt cx="0" cy="1683415"/>
                </a:xfrm>
              </p:grpSpPr>
              <p:cxnSp>
                <p:nvCxnSpPr>
                  <p:cNvPr id="358" name="Straight Connector 357">
                    <a:extLst>
                      <a:ext uri="{FF2B5EF4-FFF2-40B4-BE49-F238E27FC236}">
                        <a16:creationId xmlns:a16="http://schemas.microsoft.com/office/drawing/2014/main" id="{2889A147-AFC1-6047-A9E1-A2C9FF571EAD}"/>
                      </a:ext>
                    </a:extLst>
                  </p:cNvPr>
                  <p:cNvCxnSpPr>
                    <a:cxnSpLocks noChangeAspect="1"/>
                  </p:cNvCxnSpPr>
                  <p:nvPr userDrawn="1"/>
                </p:nvCxnSpPr>
                <p:spPr>
                  <a:xfrm flipV="1">
                    <a:off x="1411020" y="3938452"/>
                    <a:ext cx="0" cy="39648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84E12EF6-5CA2-AD4E-BAB6-9C337F48538C}"/>
                      </a:ext>
                    </a:extLst>
                  </p:cNvPr>
                  <p:cNvCxnSpPr>
                    <a:cxnSpLocks noChangeAspect="1"/>
                  </p:cNvCxnSpPr>
                  <p:nvPr userDrawn="1"/>
                </p:nvCxnSpPr>
                <p:spPr>
                  <a:xfrm flipV="1">
                    <a:off x="1411020" y="4778936"/>
                    <a:ext cx="0" cy="84293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cxnSp>
              <p:nvCxnSpPr>
                <p:cNvPr id="354" name="Straight Connector 353">
                  <a:extLst>
                    <a:ext uri="{FF2B5EF4-FFF2-40B4-BE49-F238E27FC236}">
                      <a16:creationId xmlns:a16="http://schemas.microsoft.com/office/drawing/2014/main" id="{4562AAB3-1FA6-F64E-8EB4-5856A9AD69B6}"/>
                    </a:ext>
                  </a:extLst>
                </p:cNvPr>
                <p:cNvCxnSpPr>
                  <a:cxnSpLocks noChangeAspect="1"/>
                </p:cNvCxnSpPr>
                <p:nvPr userDrawn="1"/>
              </p:nvCxnSpPr>
              <p:spPr>
                <a:xfrm flipH="1">
                  <a:off x="1789198" y="3938451"/>
                  <a:ext cx="860777"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nvGrpSpPr>
                <p:cNvPr id="355" name="Group 354">
                  <a:extLst>
                    <a:ext uri="{FF2B5EF4-FFF2-40B4-BE49-F238E27FC236}">
                      <a16:creationId xmlns:a16="http://schemas.microsoft.com/office/drawing/2014/main" id="{E4C2D70D-58CB-6F4C-BC39-EED3AD1944A6}"/>
                    </a:ext>
                  </a:extLst>
                </p:cNvPr>
                <p:cNvGrpSpPr/>
                <p:nvPr userDrawn="1"/>
              </p:nvGrpSpPr>
              <p:grpSpPr>
                <a:xfrm rot="10800000">
                  <a:off x="2219586" y="4355603"/>
                  <a:ext cx="0" cy="1683415"/>
                  <a:chOff x="1411020" y="3938452"/>
                  <a:chExt cx="0" cy="1683415"/>
                </a:xfrm>
              </p:grpSpPr>
              <p:cxnSp>
                <p:nvCxnSpPr>
                  <p:cNvPr id="356" name="Straight Connector 355">
                    <a:extLst>
                      <a:ext uri="{FF2B5EF4-FFF2-40B4-BE49-F238E27FC236}">
                        <a16:creationId xmlns:a16="http://schemas.microsoft.com/office/drawing/2014/main" id="{5DED36FF-EB2D-2A46-9B67-8BF19FEC72B6}"/>
                      </a:ext>
                    </a:extLst>
                  </p:cNvPr>
                  <p:cNvCxnSpPr>
                    <a:cxnSpLocks noChangeAspect="1"/>
                  </p:cNvCxnSpPr>
                  <p:nvPr userDrawn="1"/>
                </p:nvCxnSpPr>
                <p:spPr>
                  <a:xfrm flipV="1">
                    <a:off x="1411020" y="3938452"/>
                    <a:ext cx="0" cy="39648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29F788D0-C038-A140-ACAF-294FC6174D4D}"/>
                      </a:ext>
                    </a:extLst>
                  </p:cNvPr>
                  <p:cNvCxnSpPr>
                    <a:cxnSpLocks noChangeAspect="1"/>
                  </p:cNvCxnSpPr>
                  <p:nvPr userDrawn="1"/>
                </p:nvCxnSpPr>
                <p:spPr>
                  <a:xfrm flipV="1">
                    <a:off x="1411020" y="4778936"/>
                    <a:ext cx="0" cy="84293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grpSp>
            <p:nvGrpSpPr>
              <p:cNvPr id="18" name="Group 17">
                <a:extLst>
                  <a:ext uri="{FF2B5EF4-FFF2-40B4-BE49-F238E27FC236}">
                    <a16:creationId xmlns:a16="http://schemas.microsoft.com/office/drawing/2014/main" id="{77CCFAD3-575F-F24E-988C-1798AFA9AD8C}"/>
                  </a:ext>
                </a:extLst>
              </p:cNvPr>
              <p:cNvGrpSpPr/>
              <p:nvPr userDrawn="1"/>
            </p:nvGrpSpPr>
            <p:grpSpPr>
              <a:xfrm>
                <a:off x="11280383" y="3937379"/>
                <a:ext cx="0" cy="2100567"/>
                <a:chOff x="1080819" y="4090851"/>
                <a:chExt cx="0" cy="2100567"/>
              </a:xfrm>
            </p:grpSpPr>
            <p:cxnSp>
              <p:nvCxnSpPr>
                <p:cNvPr id="364" name="Straight Connector 363">
                  <a:extLst>
                    <a:ext uri="{FF2B5EF4-FFF2-40B4-BE49-F238E27FC236}">
                      <a16:creationId xmlns:a16="http://schemas.microsoft.com/office/drawing/2014/main" id="{467D3CEF-C974-F84D-AAAE-D9C426820BA7}"/>
                    </a:ext>
                  </a:extLst>
                </p:cNvPr>
                <p:cNvCxnSpPr>
                  <a:cxnSpLocks noChangeAspect="1"/>
                </p:cNvCxnSpPr>
                <p:nvPr userDrawn="1"/>
              </p:nvCxnSpPr>
              <p:spPr>
                <a:xfrm>
                  <a:off x="1080819" y="4090851"/>
                  <a:ext cx="0" cy="2100567"/>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0A43CAB8-7C0D-1749-9325-2D8FD5D92A45}"/>
                    </a:ext>
                  </a:extLst>
                </p:cNvPr>
                <p:cNvCxnSpPr>
                  <a:cxnSpLocks noChangeAspect="1"/>
                </p:cNvCxnSpPr>
                <p:nvPr userDrawn="1"/>
              </p:nvCxnSpPr>
              <p:spPr>
                <a:xfrm>
                  <a:off x="1080819" y="4090851"/>
                  <a:ext cx="0" cy="1260082"/>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16011449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F8D48-55DD-D940-8E4A-5E7D1A7B92B9}"/>
              </a:ext>
            </a:extLst>
          </p:cNvPr>
          <p:cNvSpPr>
            <a:spLocks noGrp="1"/>
          </p:cNvSpPr>
          <p:nvPr>
            <p:ph type="title"/>
          </p:nvPr>
        </p:nvSpPr>
        <p:spPr>
          <a:xfrm>
            <a:off x="803275" y="1881189"/>
            <a:ext cx="10585450" cy="1439862"/>
          </a:xfrm>
        </p:spPr>
        <p:txBody>
          <a:bodyPr anchor="b"/>
          <a:lstStyle>
            <a:lvl1pPr algn="l">
              <a:defRPr sz="6000" b="0" baseline="0"/>
            </a:lvl1pPr>
          </a:lstStyle>
          <a:p>
            <a:r>
              <a:rPr lang="en-US"/>
              <a:t>Click to edit Master title style</a:t>
            </a:r>
          </a:p>
        </p:txBody>
      </p:sp>
      <p:sp>
        <p:nvSpPr>
          <p:cNvPr id="8" name="Text Placeholder 7">
            <a:extLst>
              <a:ext uri="{FF2B5EF4-FFF2-40B4-BE49-F238E27FC236}">
                <a16:creationId xmlns:a16="http://schemas.microsoft.com/office/drawing/2014/main" id="{DF8BC8EB-006F-D343-A083-B8791236D006}"/>
              </a:ext>
            </a:extLst>
          </p:cNvPr>
          <p:cNvSpPr>
            <a:spLocks noGrp="1"/>
          </p:cNvSpPr>
          <p:nvPr>
            <p:ph type="body" sz="quarter" idx="13" hasCustomPrompt="1"/>
          </p:nvPr>
        </p:nvSpPr>
        <p:spPr>
          <a:xfrm>
            <a:off x="803275" y="692150"/>
            <a:ext cx="4195945" cy="1189038"/>
          </a:xfrm>
        </p:spPr>
        <p:txBody>
          <a:bodyPr/>
          <a:lstStyle>
            <a:lvl1pPr marL="0" indent="0">
              <a:buNone/>
              <a:defRPr sz="6000" b="1" baseline="0">
                <a:latin typeface="+mj-lt"/>
              </a:defRPr>
            </a:lvl1pPr>
          </a:lstStyle>
          <a:p>
            <a:pPr lvl="0"/>
            <a:r>
              <a:rPr lang="en-US"/>
              <a:t>X</a:t>
            </a:r>
          </a:p>
        </p:txBody>
      </p:sp>
      <p:grpSp>
        <p:nvGrpSpPr>
          <p:cNvPr id="97" name="Group 96">
            <a:extLst>
              <a:ext uri="{FF2B5EF4-FFF2-40B4-BE49-F238E27FC236}">
                <a16:creationId xmlns:a16="http://schemas.microsoft.com/office/drawing/2014/main" id="{A98346EB-F539-674B-ABD1-1458FFF4EDBC}"/>
              </a:ext>
            </a:extLst>
          </p:cNvPr>
          <p:cNvGrpSpPr/>
          <p:nvPr userDrawn="1"/>
        </p:nvGrpSpPr>
        <p:grpSpPr>
          <a:xfrm>
            <a:off x="930453" y="3938451"/>
            <a:ext cx="10335165" cy="2101373"/>
            <a:chOff x="930453" y="3879369"/>
            <a:chExt cx="10335165" cy="2160455"/>
          </a:xfrm>
        </p:grpSpPr>
        <p:grpSp>
          <p:nvGrpSpPr>
            <p:cNvPr id="92" name="Group 91">
              <a:extLst>
                <a:ext uri="{FF2B5EF4-FFF2-40B4-BE49-F238E27FC236}">
                  <a16:creationId xmlns:a16="http://schemas.microsoft.com/office/drawing/2014/main" id="{D8AF4620-91F5-9D44-A129-3CDFBF47934A}"/>
                </a:ext>
              </a:extLst>
            </p:cNvPr>
            <p:cNvGrpSpPr/>
            <p:nvPr userDrawn="1"/>
          </p:nvGrpSpPr>
          <p:grpSpPr>
            <a:xfrm>
              <a:off x="1791717" y="5319824"/>
              <a:ext cx="3445215" cy="720000"/>
              <a:chOff x="1791717" y="5319824"/>
              <a:chExt cx="3445215" cy="720000"/>
            </a:xfrm>
          </p:grpSpPr>
          <p:cxnSp>
            <p:nvCxnSpPr>
              <p:cNvPr id="382" name="Straight Connector 381">
                <a:extLst>
                  <a:ext uri="{FF2B5EF4-FFF2-40B4-BE49-F238E27FC236}">
                    <a16:creationId xmlns:a16="http://schemas.microsoft.com/office/drawing/2014/main" id="{F8B677BD-78CB-2C48-814F-8CA747585AB5}"/>
                  </a:ext>
                </a:extLst>
              </p:cNvPr>
              <p:cNvCxnSpPr>
                <a:cxnSpLocks noChangeAspect="1"/>
              </p:cNvCxnSpPr>
              <p:nvPr userDrawn="1"/>
            </p:nvCxnSpPr>
            <p:spPr>
              <a:xfrm>
                <a:off x="3514245" y="5319824"/>
                <a:ext cx="0" cy="72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7C2F4D8C-8958-1F45-8507-AEE0EE733879}"/>
                  </a:ext>
                </a:extLst>
              </p:cNvPr>
              <p:cNvCxnSpPr>
                <a:cxnSpLocks noChangeAspect="1"/>
              </p:cNvCxnSpPr>
              <p:nvPr userDrawn="1"/>
            </p:nvCxnSpPr>
            <p:spPr>
              <a:xfrm>
                <a:off x="3083613" y="5499824"/>
                <a:ext cx="0" cy="54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C949E82A-8F10-1E4D-85B4-5BAB0966FB64}"/>
                  </a:ext>
                </a:extLst>
              </p:cNvPr>
              <p:cNvCxnSpPr>
                <a:cxnSpLocks noChangeAspect="1"/>
              </p:cNvCxnSpPr>
              <p:nvPr userDrawn="1"/>
            </p:nvCxnSpPr>
            <p:spPr>
              <a:xfrm>
                <a:off x="2652981" y="5679824"/>
                <a:ext cx="0" cy="36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6B16B29D-2476-CD4F-8F5A-385678F646A6}"/>
                  </a:ext>
                </a:extLst>
              </p:cNvPr>
              <p:cNvCxnSpPr>
                <a:cxnSpLocks noChangeAspect="1"/>
              </p:cNvCxnSpPr>
              <p:nvPr userDrawn="1"/>
            </p:nvCxnSpPr>
            <p:spPr>
              <a:xfrm>
                <a:off x="2222349" y="5859824"/>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B74ED78A-3E32-6343-A7B1-514CB52E1B4B}"/>
                  </a:ext>
                </a:extLst>
              </p:cNvPr>
              <p:cNvCxnSpPr>
                <a:cxnSpLocks noChangeAspect="1"/>
              </p:cNvCxnSpPr>
              <p:nvPr userDrawn="1"/>
            </p:nvCxnSpPr>
            <p:spPr>
              <a:xfrm rot="10800000" flipV="1">
                <a:off x="1791717" y="6039824"/>
                <a:ext cx="0"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CDC95C09-A1FF-D946-98DB-34CF908A37CB}"/>
                  </a:ext>
                </a:extLst>
              </p:cNvPr>
              <p:cNvCxnSpPr>
                <a:cxnSpLocks noChangeAspect="1"/>
              </p:cNvCxnSpPr>
              <p:nvPr userDrawn="1"/>
            </p:nvCxnSpPr>
            <p:spPr>
              <a:xfrm rot="10800000" flipV="1">
                <a:off x="3945036" y="5499824"/>
                <a:ext cx="0" cy="54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0F4FD08B-C4F4-E34D-8481-27CFFF014BCD}"/>
                  </a:ext>
                </a:extLst>
              </p:cNvPr>
              <p:cNvCxnSpPr>
                <a:cxnSpLocks noChangeAspect="1"/>
              </p:cNvCxnSpPr>
              <p:nvPr userDrawn="1"/>
            </p:nvCxnSpPr>
            <p:spPr>
              <a:xfrm rot="10800000" flipV="1">
                <a:off x="4375668" y="5679824"/>
                <a:ext cx="0" cy="36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738FDE56-55F9-4542-AAED-1D2F9C1A5B3E}"/>
                  </a:ext>
                </a:extLst>
              </p:cNvPr>
              <p:cNvCxnSpPr>
                <a:cxnSpLocks noChangeAspect="1"/>
              </p:cNvCxnSpPr>
              <p:nvPr userDrawn="1"/>
            </p:nvCxnSpPr>
            <p:spPr>
              <a:xfrm rot="10800000" flipV="1">
                <a:off x="4806300" y="5859824"/>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B260ECCC-AB4B-6743-B1E6-23047DF18C30}"/>
                  </a:ext>
                </a:extLst>
              </p:cNvPr>
              <p:cNvCxnSpPr>
                <a:cxnSpLocks noChangeAspect="1"/>
              </p:cNvCxnSpPr>
              <p:nvPr userDrawn="1"/>
            </p:nvCxnSpPr>
            <p:spPr>
              <a:xfrm>
                <a:off x="5236932" y="6039824"/>
                <a:ext cx="0"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33C89F8B-CBD9-D844-80C5-83C15AACBA2B}"/>
                </a:ext>
              </a:extLst>
            </p:cNvPr>
            <p:cNvGrpSpPr/>
            <p:nvPr userDrawn="1"/>
          </p:nvGrpSpPr>
          <p:grpSpPr>
            <a:xfrm>
              <a:off x="1791717" y="3879369"/>
              <a:ext cx="3445215" cy="720000"/>
              <a:chOff x="1791717" y="3879369"/>
              <a:chExt cx="3445215" cy="720000"/>
            </a:xfrm>
          </p:grpSpPr>
          <p:cxnSp>
            <p:nvCxnSpPr>
              <p:cNvPr id="375" name="Straight Connector 374">
                <a:extLst>
                  <a:ext uri="{FF2B5EF4-FFF2-40B4-BE49-F238E27FC236}">
                    <a16:creationId xmlns:a16="http://schemas.microsoft.com/office/drawing/2014/main" id="{ADEF4DB6-BE19-F743-BB16-1913CEB0402E}"/>
                  </a:ext>
                </a:extLst>
              </p:cNvPr>
              <p:cNvCxnSpPr>
                <a:cxnSpLocks noChangeAspect="1"/>
              </p:cNvCxnSpPr>
              <p:nvPr userDrawn="1"/>
            </p:nvCxnSpPr>
            <p:spPr>
              <a:xfrm flipV="1">
                <a:off x="3514245" y="3879369"/>
                <a:ext cx="0" cy="72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9D1DEA2C-322B-174F-9B77-B89F4FDF1A4D}"/>
                  </a:ext>
                </a:extLst>
              </p:cNvPr>
              <p:cNvCxnSpPr>
                <a:cxnSpLocks noChangeAspect="1"/>
              </p:cNvCxnSpPr>
              <p:nvPr userDrawn="1"/>
            </p:nvCxnSpPr>
            <p:spPr>
              <a:xfrm flipV="1">
                <a:off x="3083613" y="3879369"/>
                <a:ext cx="0" cy="54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2738C28D-9E3A-B24F-ACE7-720E0AA62C1C}"/>
                  </a:ext>
                </a:extLst>
              </p:cNvPr>
              <p:cNvCxnSpPr>
                <a:cxnSpLocks noChangeAspect="1"/>
              </p:cNvCxnSpPr>
              <p:nvPr userDrawn="1"/>
            </p:nvCxnSpPr>
            <p:spPr>
              <a:xfrm flipV="1">
                <a:off x="2652981" y="3879369"/>
                <a:ext cx="0" cy="36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8AB67971-887A-7949-B88D-4D394C17643A}"/>
                  </a:ext>
                </a:extLst>
              </p:cNvPr>
              <p:cNvCxnSpPr>
                <a:cxnSpLocks noChangeAspect="1"/>
              </p:cNvCxnSpPr>
              <p:nvPr userDrawn="1"/>
            </p:nvCxnSpPr>
            <p:spPr>
              <a:xfrm flipV="1">
                <a:off x="2222349" y="3879369"/>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64CA9B20-9A44-574F-9ADE-3F140A797C70}"/>
                  </a:ext>
                </a:extLst>
              </p:cNvPr>
              <p:cNvCxnSpPr>
                <a:cxnSpLocks noChangeAspect="1"/>
              </p:cNvCxnSpPr>
              <p:nvPr userDrawn="1"/>
            </p:nvCxnSpPr>
            <p:spPr>
              <a:xfrm rot="10800000">
                <a:off x="1791717" y="3879369"/>
                <a:ext cx="0"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5CACDD05-2829-304A-A99A-5A71D50FA3B0}"/>
                  </a:ext>
                </a:extLst>
              </p:cNvPr>
              <p:cNvCxnSpPr>
                <a:cxnSpLocks noChangeAspect="1"/>
              </p:cNvCxnSpPr>
              <p:nvPr userDrawn="1"/>
            </p:nvCxnSpPr>
            <p:spPr>
              <a:xfrm rot="10800000">
                <a:off x="3945036" y="3879369"/>
                <a:ext cx="0" cy="54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5C8FD71E-ABAA-9140-8C0F-3968A6FCD804}"/>
                  </a:ext>
                </a:extLst>
              </p:cNvPr>
              <p:cNvCxnSpPr>
                <a:cxnSpLocks noChangeAspect="1"/>
              </p:cNvCxnSpPr>
              <p:nvPr userDrawn="1"/>
            </p:nvCxnSpPr>
            <p:spPr>
              <a:xfrm rot="10800000">
                <a:off x="4375668" y="3879369"/>
                <a:ext cx="0" cy="36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A2D8122D-B876-DA4C-A21B-B726AC90B5F3}"/>
                  </a:ext>
                </a:extLst>
              </p:cNvPr>
              <p:cNvCxnSpPr>
                <a:cxnSpLocks noChangeAspect="1"/>
              </p:cNvCxnSpPr>
              <p:nvPr userDrawn="1"/>
            </p:nvCxnSpPr>
            <p:spPr>
              <a:xfrm rot="10800000">
                <a:off x="4806300" y="3879369"/>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E745CFCF-15D4-FD44-B7B2-BBA897D80A35}"/>
                  </a:ext>
                </a:extLst>
              </p:cNvPr>
              <p:cNvCxnSpPr>
                <a:cxnSpLocks noChangeAspect="1"/>
              </p:cNvCxnSpPr>
              <p:nvPr userDrawn="1"/>
            </p:nvCxnSpPr>
            <p:spPr>
              <a:xfrm flipV="1">
                <a:off x="5236932" y="3879369"/>
                <a:ext cx="0"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42EB996D-1A08-854C-97A2-16A284ABDC36}"/>
                </a:ext>
              </a:extLst>
            </p:cNvPr>
            <p:cNvGrpSpPr/>
            <p:nvPr userDrawn="1"/>
          </p:nvGrpSpPr>
          <p:grpSpPr>
            <a:xfrm>
              <a:off x="930453" y="3879369"/>
              <a:ext cx="10335165" cy="2160455"/>
              <a:chOff x="930453" y="3879369"/>
              <a:chExt cx="10335165" cy="2160455"/>
            </a:xfrm>
          </p:grpSpPr>
          <p:cxnSp>
            <p:nvCxnSpPr>
              <p:cNvPr id="270" name="Straight Connector 269">
                <a:extLst>
                  <a:ext uri="{FF2B5EF4-FFF2-40B4-BE49-F238E27FC236}">
                    <a16:creationId xmlns:a16="http://schemas.microsoft.com/office/drawing/2014/main" id="{E59DF089-DE72-A544-84E7-33FE52DBF54E}"/>
                  </a:ext>
                </a:extLst>
              </p:cNvPr>
              <p:cNvCxnSpPr>
                <a:cxnSpLocks noChangeAspect="1"/>
              </p:cNvCxnSpPr>
              <p:nvPr userDrawn="1"/>
            </p:nvCxnSpPr>
            <p:spPr>
              <a:xfrm>
                <a:off x="930453" y="3879824"/>
                <a:ext cx="0" cy="216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16E53E47-89CE-0D4F-9C15-2D3C535CF30B}"/>
                  </a:ext>
                </a:extLst>
              </p:cNvPr>
              <p:cNvCxnSpPr>
                <a:cxnSpLocks noChangeAspect="1"/>
              </p:cNvCxnSpPr>
              <p:nvPr userDrawn="1"/>
            </p:nvCxnSpPr>
            <p:spPr>
              <a:xfrm>
                <a:off x="1361085" y="4059824"/>
                <a:ext cx="0" cy="180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DB3BB0FC-C122-9046-90EC-F1DA9BA24254}"/>
                  </a:ext>
                </a:extLst>
              </p:cNvPr>
              <p:cNvCxnSpPr>
                <a:cxnSpLocks noChangeAspect="1"/>
              </p:cNvCxnSpPr>
              <p:nvPr userDrawn="1"/>
            </p:nvCxnSpPr>
            <p:spPr>
              <a:xfrm>
                <a:off x="1791717" y="4239824"/>
                <a:ext cx="0" cy="144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D6B70DA0-F8C0-8048-ACE2-FBE5149F9FEA}"/>
                  </a:ext>
                </a:extLst>
              </p:cNvPr>
              <p:cNvCxnSpPr>
                <a:cxnSpLocks noChangeAspect="1"/>
              </p:cNvCxnSpPr>
              <p:nvPr userDrawn="1"/>
            </p:nvCxnSpPr>
            <p:spPr>
              <a:xfrm>
                <a:off x="2222349" y="4419824"/>
                <a:ext cx="0" cy="10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A3711283-8369-E24A-9064-63E94285DC85}"/>
                  </a:ext>
                </a:extLst>
              </p:cNvPr>
              <p:cNvCxnSpPr>
                <a:cxnSpLocks noChangeAspect="1"/>
              </p:cNvCxnSpPr>
              <p:nvPr userDrawn="1"/>
            </p:nvCxnSpPr>
            <p:spPr>
              <a:xfrm>
                <a:off x="2652981" y="4599824"/>
                <a:ext cx="0" cy="72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5A0CAB4A-9910-5A47-805B-AC1EAEA1CA62}"/>
                  </a:ext>
                </a:extLst>
              </p:cNvPr>
              <p:cNvCxnSpPr>
                <a:cxnSpLocks noChangeAspect="1"/>
              </p:cNvCxnSpPr>
              <p:nvPr userDrawn="1"/>
            </p:nvCxnSpPr>
            <p:spPr>
              <a:xfrm>
                <a:off x="3083613" y="4779824"/>
                <a:ext cx="0" cy="36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ED1824C3-5ABE-0D46-BB29-F8CFF384D1FF}"/>
                  </a:ext>
                </a:extLst>
              </p:cNvPr>
              <p:cNvCxnSpPr>
                <a:cxnSpLocks noChangeAspect="1"/>
              </p:cNvCxnSpPr>
              <p:nvPr userDrawn="1"/>
            </p:nvCxnSpPr>
            <p:spPr>
              <a:xfrm>
                <a:off x="3514245" y="4959824"/>
                <a:ext cx="0"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04DCD999-C9E3-DB47-9D4D-85FDF95EB44B}"/>
                  </a:ext>
                </a:extLst>
              </p:cNvPr>
              <p:cNvCxnSpPr>
                <a:cxnSpLocks noChangeAspect="1"/>
              </p:cNvCxnSpPr>
              <p:nvPr userDrawn="1"/>
            </p:nvCxnSpPr>
            <p:spPr>
              <a:xfrm rot="10800000">
                <a:off x="6098037" y="3879369"/>
                <a:ext cx="0" cy="216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F0193C8E-2050-1748-9671-190BCCCD1884}"/>
                  </a:ext>
                </a:extLst>
              </p:cNvPr>
              <p:cNvCxnSpPr>
                <a:cxnSpLocks noChangeAspect="1"/>
              </p:cNvCxnSpPr>
              <p:nvPr userDrawn="1"/>
            </p:nvCxnSpPr>
            <p:spPr>
              <a:xfrm rot="10800000">
                <a:off x="5667405" y="4059369"/>
                <a:ext cx="0" cy="180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1FB76A5C-53E7-5D47-824B-F2509050F7A7}"/>
                  </a:ext>
                </a:extLst>
              </p:cNvPr>
              <p:cNvCxnSpPr>
                <a:cxnSpLocks noChangeAspect="1"/>
              </p:cNvCxnSpPr>
              <p:nvPr userDrawn="1"/>
            </p:nvCxnSpPr>
            <p:spPr>
              <a:xfrm rot="10800000">
                <a:off x="5236773" y="4239369"/>
                <a:ext cx="0" cy="144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B7B5C053-3398-3043-8C42-13CFD07AE76E}"/>
                  </a:ext>
                </a:extLst>
              </p:cNvPr>
              <p:cNvCxnSpPr>
                <a:cxnSpLocks noChangeAspect="1"/>
              </p:cNvCxnSpPr>
              <p:nvPr userDrawn="1"/>
            </p:nvCxnSpPr>
            <p:spPr>
              <a:xfrm rot="10800000">
                <a:off x="4806141" y="4419369"/>
                <a:ext cx="0" cy="10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633FA032-EE7F-1C43-B63E-047B21758539}"/>
                  </a:ext>
                </a:extLst>
              </p:cNvPr>
              <p:cNvCxnSpPr>
                <a:cxnSpLocks noChangeAspect="1"/>
              </p:cNvCxnSpPr>
              <p:nvPr userDrawn="1"/>
            </p:nvCxnSpPr>
            <p:spPr>
              <a:xfrm rot="10800000">
                <a:off x="4375509" y="4599369"/>
                <a:ext cx="0" cy="72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029BB19C-9B09-CA44-8E50-523F7B7387B9}"/>
                  </a:ext>
                </a:extLst>
              </p:cNvPr>
              <p:cNvCxnSpPr>
                <a:cxnSpLocks noChangeAspect="1"/>
              </p:cNvCxnSpPr>
              <p:nvPr userDrawn="1"/>
            </p:nvCxnSpPr>
            <p:spPr>
              <a:xfrm rot="10800000">
                <a:off x="3944877" y="4779369"/>
                <a:ext cx="0" cy="36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9EEA0E8E-09FE-C447-AC08-35F581926D2D}"/>
                  </a:ext>
                </a:extLst>
              </p:cNvPr>
              <p:cNvCxnSpPr>
                <a:cxnSpLocks noChangeAspect="1"/>
              </p:cNvCxnSpPr>
              <p:nvPr userDrawn="1"/>
            </p:nvCxnSpPr>
            <p:spPr>
              <a:xfrm>
                <a:off x="6528669" y="4059824"/>
                <a:ext cx="0" cy="180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2974309F-BBA3-254E-8522-8B4646E41C4C}"/>
                  </a:ext>
                </a:extLst>
              </p:cNvPr>
              <p:cNvCxnSpPr>
                <a:cxnSpLocks noChangeAspect="1"/>
              </p:cNvCxnSpPr>
              <p:nvPr userDrawn="1"/>
            </p:nvCxnSpPr>
            <p:spPr>
              <a:xfrm>
                <a:off x="6959301" y="4239824"/>
                <a:ext cx="0" cy="144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540654F8-6677-0E44-A3DC-ADCCE2892060}"/>
                  </a:ext>
                </a:extLst>
              </p:cNvPr>
              <p:cNvCxnSpPr>
                <a:cxnSpLocks noChangeAspect="1"/>
              </p:cNvCxnSpPr>
              <p:nvPr userDrawn="1"/>
            </p:nvCxnSpPr>
            <p:spPr>
              <a:xfrm>
                <a:off x="7389933" y="4419824"/>
                <a:ext cx="0" cy="10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DAFB2721-B099-A54B-8BE2-982CB98FCB42}"/>
                  </a:ext>
                </a:extLst>
              </p:cNvPr>
              <p:cNvCxnSpPr>
                <a:cxnSpLocks noChangeAspect="1"/>
              </p:cNvCxnSpPr>
              <p:nvPr userDrawn="1"/>
            </p:nvCxnSpPr>
            <p:spPr>
              <a:xfrm>
                <a:off x="7820565" y="4599824"/>
                <a:ext cx="0" cy="72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8AB33975-2BF5-6244-8733-1B4ED4B6A95E}"/>
                  </a:ext>
                </a:extLst>
              </p:cNvPr>
              <p:cNvCxnSpPr>
                <a:cxnSpLocks noChangeAspect="1"/>
              </p:cNvCxnSpPr>
              <p:nvPr userDrawn="1"/>
            </p:nvCxnSpPr>
            <p:spPr>
              <a:xfrm>
                <a:off x="8251197" y="4779824"/>
                <a:ext cx="0" cy="36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id="{E1B01D51-0A88-0246-A640-32181B507723}"/>
                  </a:ext>
                </a:extLst>
              </p:cNvPr>
              <p:cNvCxnSpPr>
                <a:cxnSpLocks noChangeAspect="1"/>
              </p:cNvCxnSpPr>
              <p:nvPr userDrawn="1"/>
            </p:nvCxnSpPr>
            <p:spPr>
              <a:xfrm>
                <a:off x="8681829" y="4959824"/>
                <a:ext cx="0"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a16="http://schemas.microsoft.com/office/drawing/2014/main" id="{A1FFB731-07C1-484C-B291-CA22DF0AD1BD}"/>
                  </a:ext>
                </a:extLst>
              </p:cNvPr>
              <p:cNvCxnSpPr>
                <a:cxnSpLocks noChangeAspect="1"/>
              </p:cNvCxnSpPr>
              <p:nvPr userDrawn="1"/>
            </p:nvCxnSpPr>
            <p:spPr>
              <a:xfrm rot="10800000">
                <a:off x="11265618" y="3879369"/>
                <a:ext cx="0" cy="216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34" name="Straight Connector 433">
                <a:extLst>
                  <a:ext uri="{FF2B5EF4-FFF2-40B4-BE49-F238E27FC236}">
                    <a16:creationId xmlns:a16="http://schemas.microsoft.com/office/drawing/2014/main" id="{AC5F4342-3776-C342-881C-72C28549EF67}"/>
                  </a:ext>
                </a:extLst>
              </p:cNvPr>
              <p:cNvCxnSpPr>
                <a:cxnSpLocks noChangeAspect="1"/>
              </p:cNvCxnSpPr>
              <p:nvPr userDrawn="1"/>
            </p:nvCxnSpPr>
            <p:spPr>
              <a:xfrm rot="10800000">
                <a:off x="10834989" y="4059369"/>
                <a:ext cx="0" cy="180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35" name="Straight Connector 434">
                <a:extLst>
                  <a:ext uri="{FF2B5EF4-FFF2-40B4-BE49-F238E27FC236}">
                    <a16:creationId xmlns:a16="http://schemas.microsoft.com/office/drawing/2014/main" id="{E1515B00-F0D9-8C44-A123-314F97478618}"/>
                  </a:ext>
                </a:extLst>
              </p:cNvPr>
              <p:cNvCxnSpPr>
                <a:cxnSpLocks noChangeAspect="1"/>
              </p:cNvCxnSpPr>
              <p:nvPr userDrawn="1"/>
            </p:nvCxnSpPr>
            <p:spPr>
              <a:xfrm rot="10800000">
                <a:off x="10404357" y="4239369"/>
                <a:ext cx="0" cy="144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a16="http://schemas.microsoft.com/office/drawing/2014/main" id="{46BFBEBD-644F-3D48-8D90-146F8D4A1EBA}"/>
                  </a:ext>
                </a:extLst>
              </p:cNvPr>
              <p:cNvCxnSpPr>
                <a:cxnSpLocks noChangeAspect="1"/>
              </p:cNvCxnSpPr>
              <p:nvPr userDrawn="1"/>
            </p:nvCxnSpPr>
            <p:spPr>
              <a:xfrm rot="10800000">
                <a:off x="9973725" y="4419369"/>
                <a:ext cx="0" cy="10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37" name="Straight Connector 436">
                <a:extLst>
                  <a:ext uri="{FF2B5EF4-FFF2-40B4-BE49-F238E27FC236}">
                    <a16:creationId xmlns:a16="http://schemas.microsoft.com/office/drawing/2014/main" id="{E882F077-082E-894D-B7CF-2BE58986AACC}"/>
                  </a:ext>
                </a:extLst>
              </p:cNvPr>
              <p:cNvCxnSpPr>
                <a:cxnSpLocks noChangeAspect="1"/>
              </p:cNvCxnSpPr>
              <p:nvPr userDrawn="1"/>
            </p:nvCxnSpPr>
            <p:spPr>
              <a:xfrm rot="10800000">
                <a:off x="9543093" y="4599369"/>
                <a:ext cx="0" cy="72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a16="http://schemas.microsoft.com/office/drawing/2014/main" id="{5BDEB740-BAAE-3E47-861C-9C15CCA6BCD0}"/>
                  </a:ext>
                </a:extLst>
              </p:cNvPr>
              <p:cNvCxnSpPr>
                <a:cxnSpLocks noChangeAspect="1"/>
              </p:cNvCxnSpPr>
              <p:nvPr userDrawn="1"/>
            </p:nvCxnSpPr>
            <p:spPr>
              <a:xfrm rot="10800000">
                <a:off x="9112461" y="4779369"/>
                <a:ext cx="0" cy="36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F38F1686-9407-5C43-90ED-323665CF548E}"/>
                </a:ext>
              </a:extLst>
            </p:cNvPr>
            <p:cNvGrpSpPr/>
            <p:nvPr userDrawn="1"/>
          </p:nvGrpSpPr>
          <p:grpSpPr>
            <a:xfrm>
              <a:off x="6959139" y="5319824"/>
              <a:ext cx="3445215" cy="720000"/>
              <a:chOff x="6959139" y="5319824"/>
              <a:chExt cx="3445215" cy="720000"/>
            </a:xfrm>
          </p:grpSpPr>
          <p:cxnSp>
            <p:nvCxnSpPr>
              <p:cNvPr id="428" name="Straight Connector 427">
                <a:extLst>
                  <a:ext uri="{FF2B5EF4-FFF2-40B4-BE49-F238E27FC236}">
                    <a16:creationId xmlns:a16="http://schemas.microsoft.com/office/drawing/2014/main" id="{B6CF75DB-4BB6-3442-8DB0-C962364FD86A}"/>
                  </a:ext>
                </a:extLst>
              </p:cNvPr>
              <p:cNvCxnSpPr>
                <a:cxnSpLocks noChangeAspect="1"/>
              </p:cNvCxnSpPr>
              <p:nvPr userDrawn="1"/>
            </p:nvCxnSpPr>
            <p:spPr>
              <a:xfrm>
                <a:off x="8681667" y="5319824"/>
                <a:ext cx="0" cy="72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D716E843-F1C2-4847-B3A8-503AB9A09E3B}"/>
                  </a:ext>
                </a:extLst>
              </p:cNvPr>
              <p:cNvCxnSpPr>
                <a:cxnSpLocks noChangeAspect="1"/>
              </p:cNvCxnSpPr>
              <p:nvPr userDrawn="1"/>
            </p:nvCxnSpPr>
            <p:spPr>
              <a:xfrm>
                <a:off x="8251035" y="5499824"/>
                <a:ext cx="0" cy="54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3D9C13F6-85D6-FD47-BEFB-6BD2BDAB777E}"/>
                  </a:ext>
                </a:extLst>
              </p:cNvPr>
              <p:cNvCxnSpPr>
                <a:cxnSpLocks noChangeAspect="1"/>
              </p:cNvCxnSpPr>
              <p:nvPr userDrawn="1"/>
            </p:nvCxnSpPr>
            <p:spPr>
              <a:xfrm>
                <a:off x="7820403" y="5679824"/>
                <a:ext cx="0" cy="36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31" name="Straight Connector 430">
                <a:extLst>
                  <a:ext uri="{FF2B5EF4-FFF2-40B4-BE49-F238E27FC236}">
                    <a16:creationId xmlns:a16="http://schemas.microsoft.com/office/drawing/2014/main" id="{2AB7F4F8-56BC-FF4F-994A-894042D8D6F3}"/>
                  </a:ext>
                </a:extLst>
              </p:cNvPr>
              <p:cNvCxnSpPr>
                <a:cxnSpLocks noChangeAspect="1"/>
              </p:cNvCxnSpPr>
              <p:nvPr userDrawn="1"/>
            </p:nvCxnSpPr>
            <p:spPr>
              <a:xfrm>
                <a:off x="7389771" y="5859824"/>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32" name="Straight Connector 431">
                <a:extLst>
                  <a:ext uri="{FF2B5EF4-FFF2-40B4-BE49-F238E27FC236}">
                    <a16:creationId xmlns:a16="http://schemas.microsoft.com/office/drawing/2014/main" id="{B7E77762-88F6-C343-873B-A1C0A173EE56}"/>
                  </a:ext>
                </a:extLst>
              </p:cNvPr>
              <p:cNvCxnSpPr>
                <a:cxnSpLocks noChangeAspect="1"/>
              </p:cNvCxnSpPr>
              <p:nvPr userDrawn="1"/>
            </p:nvCxnSpPr>
            <p:spPr>
              <a:xfrm rot="10800000" flipV="1">
                <a:off x="6959139" y="6039824"/>
                <a:ext cx="0"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39" name="Straight Connector 438">
                <a:extLst>
                  <a:ext uri="{FF2B5EF4-FFF2-40B4-BE49-F238E27FC236}">
                    <a16:creationId xmlns:a16="http://schemas.microsoft.com/office/drawing/2014/main" id="{E7166CC0-736C-F74E-8F00-5AA4CB338099}"/>
                  </a:ext>
                </a:extLst>
              </p:cNvPr>
              <p:cNvCxnSpPr>
                <a:cxnSpLocks noChangeAspect="1"/>
              </p:cNvCxnSpPr>
              <p:nvPr userDrawn="1"/>
            </p:nvCxnSpPr>
            <p:spPr>
              <a:xfrm rot="10800000" flipV="1">
                <a:off x="9112458" y="5499824"/>
                <a:ext cx="0" cy="54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40" name="Straight Connector 439">
                <a:extLst>
                  <a:ext uri="{FF2B5EF4-FFF2-40B4-BE49-F238E27FC236}">
                    <a16:creationId xmlns:a16="http://schemas.microsoft.com/office/drawing/2014/main" id="{02382431-420F-F042-8080-4FF41CE1C3E6}"/>
                  </a:ext>
                </a:extLst>
              </p:cNvPr>
              <p:cNvCxnSpPr>
                <a:cxnSpLocks noChangeAspect="1"/>
              </p:cNvCxnSpPr>
              <p:nvPr userDrawn="1"/>
            </p:nvCxnSpPr>
            <p:spPr>
              <a:xfrm rot="10800000" flipV="1">
                <a:off x="9543090" y="5679824"/>
                <a:ext cx="0" cy="36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41" name="Straight Connector 440">
                <a:extLst>
                  <a:ext uri="{FF2B5EF4-FFF2-40B4-BE49-F238E27FC236}">
                    <a16:creationId xmlns:a16="http://schemas.microsoft.com/office/drawing/2014/main" id="{9C9F84AE-D4EC-B944-AEE3-D824112AEC5F}"/>
                  </a:ext>
                </a:extLst>
              </p:cNvPr>
              <p:cNvCxnSpPr>
                <a:cxnSpLocks noChangeAspect="1"/>
              </p:cNvCxnSpPr>
              <p:nvPr userDrawn="1"/>
            </p:nvCxnSpPr>
            <p:spPr>
              <a:xfrm rot="10800000" flipV="1">
                <a:off x="9973722" y="5859824"/>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a16="http://schemas.microsoft.com/office/drawing/2014/main" id="{E993ABD5-5E42-1C4C-A7C4-1D8BACBE77D7}"/>
                  </a:ext>
                </a:extLst>
              </p:cNvPr>
              <p:cNvCxnSpPr>
                <a:cxnSpLocks noChangeAspect="1"/>
              </p:cNvCxnSpPr>
              <p:nvPr userDrawn="1"/>
            </p:nvCxnSpPr>
            <p:spPr>
              <a:xfrm>
                <a:off x="10404354" y="6039824"/>
                <a:ext cx="0"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9E9F6041-BEC4-624F-9D4C-1E0EF1977A06}"/>
                </a:ext>
              </a:extLst>
            </p:cNvPr>
            <p:cNvGrpSpPr/>
            <p:nvPr userDrawn="1"/>
          </p:nvGrpSpPr>
          <p:grpSpPr>
            <a:xfrm>
              <a:off x="6959139" y="3879369"/>
              <a:ext cx="3445215" cy="720000"/>
              <a:chOff x="6959139" y="3879369"/>
              <a:chExt cx="3445215" cy="720000"/>
            </a:xfrm>
          </p:grpSpPr>
          <p:cxnSp>
            <p:nvCxnSpPr>
              <p:cNvPr id="422" name="Straight Connector 421">
                <a:extLst>
                  <a:ext uri="{FF2B5EF4-FFF2-40B4-BE49-F238E27FC236}">
                    <a16:creationId xmlns:a16="http://schemas.microsoft.com/office/drawing/2014/main" id="{45F5A20F-8F87-434F-9F2F-38DD32C3280F}"/>
                  </a:ext>
                </a:extLst>
              </p:cNvPr>
              <p:cNvCxnSpPr>
                <a:cxnSpLocks noChangeAspect="1"/>
              </p:cNvCxnSpPr>
              <p:nvPr userDrawn="1"/>
            </p:nvCxnSpPr>
            <p:spPr>
              <a:xfrm flipV="1">
                <a:off x="8681667" y="3879369"/>
                <a:ext cx="0" cy="72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BA69EA74-4ED7-2F43-9113-9E22786C2A96}"/>
                  </a:ext>
                </a:extLst>
              </p:cNvPr>
              <p:cNvCxnSpPr>
                <a:cxnSpLocks noChangeAspect="1"/>
              </p:cNvCxnSpPr>
              <p:nvPr userDrawn="1"/>
            </p:nvCxnSpPr>
            <p:spPr>
              <a:xfrm flipV="1">
                <a:off x="8251035" y="3879369"/>
                <a:ext cx="0" cy="54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44A1BB7B-0E19-6A46-8B29-2F0EF2810E84}"/>
                  </a:ext>
                </a:extLst>
              </p:cNvPr>
              <p:cNvCxnSpPr>
                <a:cxnSpLocks noChangeAspect="1"/>
              </p:cNvCxnSpPr>
              <p:nvPr userDrawn="1"/>
            </p:nvCxnSpPr>
            <p:spPr>
              <a:xfrm flipV="1">
                <a:off x="7820403" y="3879369"/>
                <a:ext cx="0" cy="36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80BB5EC2-0FE9-D241-BB32-C5BDD4396B60}"/>
                  </a:ext>
                </a:extLst>
              </p:cNvPr>
              <p:cNvCxnSpPr>
                <a:cxnSpLocks noChangeAspect="1"/>
              </p:cNvCxnSpPr>
              <p:nvPr userDrawn="1"/>
            </p:nvCxnSpPr>
            <p:spPr>
              <a:xfrm flipV="1">
                <a:off x="7389771" y="3879369"/>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a16="http://schemas.microsoft.com/office/drawing/2014/main" id="{3E0793CE-C2EA-4C4B-AD22-F207346E1938}"/>
                  </a:ext>
                </a:extLst>
              </p:cNvPr>
              <p:cNvCxnSpPr>
                <a:cxnSpLocks noChangeAspect="1"/>
              </p:cNvCxnSpPr>
              <p:nvPr userDrawn="1"/>
            </p:nvCxnSpPr>
            <p:spPr>
              <a:xfrm rot="10800000">
                <a:off x="6959139" y="3879369"/>
                <a:ext cx="0"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43" name="Straight Connector 442">
                <a:extLst>
                  <a:ext uri="{FF2B5EF4-FFF2-40B4-BE49-F238E27FC236}">
                    <a16:creationId xmlns:a16="http://schemas.microsoft.com/office/drawing/2014/main" id="{738CF4D1-C9A3-184F-B8F2-97E1136A73D3}"/>
                  </a:ext>
                </a:extLst>
              </p:cNvPr>
              <p:cNvCxnSpPr>
                <a:cxnSpLocks noChangeAspect="1"/>
              </p:cNvCxnSpPr>
              <p:nvPr userDrawn="1"/>
            </p:nvCxnSpPr>
            <p:spPr>
              <a:xfrm rot="10800000">
                <a:off x="9112458" y="3879369"/>
                <a:ext cx="0" cy="54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BA176548-6C2F-6E42-A879-14DA6C40631D}"/>
                  </a:ext>
                </a:extLst>
              </p:cNvPr>
              <p:cNvCxnSpPr>
                <a:cxnSpLocks noChangeAspect="1"/>
              </p:cNvCxnSpPr>
              <p:nvPr userDrawn="1"/>
            </p:nvCxnSpPr>
            <p:spPr>
              <a:xfrm rot="10800000">
                <a:off x="9543090" y="3879369"/>
                <a:ext cx="0" cy="36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a16="http://schemas.microsoft.com/office/drawing/2014/main" id="{60AC44EF-F40C-4E4A-8F72-598AEB36E8E8}"/>
                  </a:ext>
                </a:extLst>
              </p:cNvPr>
              <p:cNvCxnSpPr>
                <a:cxnSpLocks noChangeAspect="1"/>
              </p:cNvCxnSpPr>
              <p:nvPr userDrawn="1"/>
            </p:nvCxnSpPr>
            <p:spPr>
              <a:xfrm rot="10800000">
                <a:off x="9973722" y="3879369"/>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46" name="Straight Connector 445">
                <a:extLst>
                  <a:ext uri="{FF2B5EF4-FFF2-40B4-BE49-F238E27FC236}">
                    <a16:creationId xmlns:a16="http://schemas.microsoft.com/office/drawing/2014/main" id="{FA09AA7C-2586-9145-9F3D-C637B1A3F460}"/>
                  </a:ext>
                </a:extLst>
              </p:cNvPr>
              <p:cNvCxnSpPr>
                <a:cxnSpLocks noChangeAspect="1"/>
              </p:cNvCxnSpPr>
              <p:nvPr userDrawn="1"/>
            </p:nvCxnSpPr>
            <p:spPr>
              <a:xfrm flipV="1">
                <a:off x="10404354" y="3879369"/>
                <a:ext cx="0" cy="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477615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blue blank">
    <p:bg>
      <p:bgPr>
        <a:solidFill>
          <a:schemeClr val="tx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679775-D7EE-2640-898F-28167F7FA82F}"/>
              </a:ext>
            </a:extLst>
          </p:cNvPr>
          <p:cNvPicPr>
            <a:picLocks noChangeAspect="1"/>
          </p:cNvPicPr>
          <p:nvPr userDrawn="1"/>
        </p:nvPicPr>
        <p:blipFill>
          <a:blip r:embed="rId2"/>
          <a:srcRect/>
          <a:stretch/>
        </p:blipFill>
        <p:spPr>
          <a:xfrm>
            <a:off x="8713395" y="5801092"/>
            <a:ext cx="2825991" cy="736519"/>
          </a:xfrm>
          <a:prstGeom prst="rect">
            <a:avLst/>
          </a:prstGeom>
        </p:spPr>
      </p:pic>
    </p:spTree>
    <p:extLst>
      <p:ext uri="{BB962C8B-B14F-4D97-AF65-F5344CB8AC3E}">
        <p14:creationId xmlns:p14="http://schemas.microsoft.com/office/powerpoint/2010/main" val="30866356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F8D48-55DD-D940-8E4A-5E7D1A7B92B9}"/>
              </a:ext>
            </a:extLst>
          </p:cNvPr>
          <p:cNvSpPr>
            <a:spLocks noGrp="1"/>
          </p:cNvSpPr>
          <p:nvPr>
            <p:ph type="title"/>
          </p:nvPr>
        </p:nvSpPr>
        <p:spPr>
          <a:xfrm>
            <a:off x="803275" y="1881189"/>
            <a:ext cx="6084888" cy="3250792"/>
          </a:xfrm>
        </p:spPr>
        <p:txBody>
          <a:bodyPr anchor="b"/>
          <a:lstStyle>
            <a:lvl1pPr algn="l">
              <a:defRPr sz="6000" b="0" baseline="0"/>
            </a:lvl1pPr>
          </a:lstStyle>
          <a:p>
            <a:r>
              <a:rPr lang="en-US"/>
              <a:t>Click to edit Master title style</a:t>
            </a:r>
          </a:p>
        </p:txBody>
      </p:sp>
      <p:sp>
        <p:nvSpPr>
          <p:cNvPr id="8" name="Text Placeholder 7">
            <a:extLst>
              <a:ext uri="{FF2B5EF4-FFF2-40B4-BE49-F238E27FC236}">
                <a16:creationId xmlns:a16="http://schemas.microsoft.com/office/drawing/2014/main" id="{DF8BC8EB-006F-D343-A083-B8791236D006}"/>
              </a:ext>
            </a:extLst>
          </p:cNvPr>
          <p:cNvSpPr>
            <a:spLocks noGrp="1"/>
          </p:cNvSpPr>
          <p:nvPr>
            <p:ph type="body" sz="quarter" idx="13" hasCustomPrompt="1"/>
          </p:nvPr>
        </p:nvSpPr>
        <p:spPr>
          <a:xfrm>
            <a:off x="803275" y="692150"/>
            <a:ext cx="4195945" cy="1189038"/>
          </a:xfrm>
        </p:spPr>
        <p:txBody>
          <a:bodyPr/>
          <a:lstStyle>
            <a:lvl1pPr marL="0" indent="0">
              <a:buNone/>
              <a:defRPr sz="6000" b="1" baseline="0">
                <a:latin typeface="+mj-lt"/>
              </a:defRPr>
            </a:lvl1pPr>
          </a:lstStyle>
          <a:p>
            <a:pPr lvl="0"/>
            <a:r>
              <a:rPr lang="en-US"/>
              <a:t>X</a:t>
            </a:r>
          </a:p>
        </p:txBody>
      </p:sp>
      <p:grpSp>
        <p:nvGrpSpPr>
          <p:cNvPr id="12" name="Group 11">
            <a:extLst>
              <a:ext uri="{FF2B5EF4-FFF2-40B4-BE49-F238E27FC236}">
                <a16:creationId xmlns:a16="http://schemas.microsoft.com/office/drawing/2014/main" id="{AD95C807-A9F1-2247-B70C-AF89F619345A}"/>
              </a:ext>
            </a:extLst>
          </p:cNvPr>
          <p:cNvGrpSpPr/>
          <p:nvPr userDrawn="1"/>
        </p:nvGrpSpPr>
        <p:grpSpPr>
          <a:xfrm>
            <a:off x="8970859" y="798024"/>
            <a:ext cx="2315712" cy="3874164"/>
            <a:chOff x="8970859" y="798024"/>
            <a:chExt cx="2315712" cy="3874164"/>
          </a:xfrm>
        </p:grpSpPr>
        <p:grpSp>
          <p:nvGrpSpPr>
            <p:cNvPr id="6" name="Group 5">
              <a:extLst>
                <a:ext uri="{FF2B5EF4-FFF2-40B4-BE49-F238E27FC236}">
                  <a16:creationId xmlns:a16="http://schemas.microsoft.com/office/drawing/2014/main" id="{6CC70C7E-581C-0F4D-815B-7077DAD90544}"/>
                </a:ext>
              </a:extLst>
            </p:cNvPr>
            <p:cNvGrpSpPr/>
            <p:nvPr userDrawn="1"/>
          </p:nvGrpSpPr>
          <p:grpSpPr>
            <a:xfrm>
              <a:off x="8970859" y="888024"/>
              <a:ext cx="180000" cy="3784164"/>
              <a:chOff x="8751210" y="888024"/>
              <a:chExt cx="180000" cy="3784164"/>
            </a:xfrm>
          </p:grpSpPr>
          <p:cxnSp>
            <p:nvCxnSpPr>
              <p:cNvPr id="142" name="Straight Connector 141">
                <a:extLst>
                  <a:ext uri="{FF2B5EF4-FFF2-40B4-BE49-F238E27FC236}">
                    <a16:creationId xmlns:a16="http://schemas.microsoft.com/office/drawing/2014/main" id="{11F594F8-E4E2-D645-84B8-F171A7FA2D88}"/>
                  </a:ext>
                </a:extLst>
              </p:cNvPr>
              <p:cNvCxnSpPr>
                <a:cxnSpLocks noChangeAspect="1"/>
              </p:cNvCxnSpPr>
              <p:nvPr userDrawn="1"/>
            </p:nvCxnSpPr>
            <p:spPr>
              <a:xfrm rot="2700000">
                <a:off x="8841210" y="227569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C246226-5708-DD46-901F-2537B5927E4D}"/>
                  </a:ext>
                </a:extLst>
              </p:cNvPr>
              <p:cNvCxnSpPr>
                <a:cxnSpLocks noChangeAspect="1"/>
              </p:cNvCxnSpPr>
              <p:nvPr userDrawn="1"/>
            </p:nvCxnSpPr>
            <p:spPr>
              <a:xfrm rot="18900000">
                <a:off x="8841210" y="4492188"/>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40849AE8-5B51-994A-82EC-1CC32AF82148}"/>
                  </a:ext>
                </a:extLst>
              </p:cNvPr>
              <p:cNvCxnSpPr>
                <a:cxnSpLocks noChangeAspect="1"/>
              </p:cNvCxnSpPr>
              <p:nvPr userDrawn="1"/>
            </p:nvCxnSpPr>
            <p:spPr>
              <a:xfrm rot="18900000">
                <a:off x="8841210" y="3014523"/>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11353A60-B357-BB45-A4E5-12148C46C635}"/>
                  </a:ext>
                </a:extLst>
              </p:cNvPr>
              <p:cNvCxnSpPr>
                <a:cxnSpLocks noChangeAspect="1"/>
              </p:cNvCxnSpPr>
              <p:nvPr userDrawn="1"/>
            </p:nvCxnSpPr>
            <p:spPr>
              <a:xfrm rot="2700000">
                <a:off x="8841210" y="3753356"/>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3076C16-B96B-A940-9016-58D300AF35C2}"/>
                  </a:ext>
                </a:extLst>
              </p:cNvPr>
              <p:cNvCxnSpPr>
                <a:cxnSpLocks noChangeAspect="1"/>
              </p:cNvCxnSpPr>
              <p:nvPr userDrawn="1"/>
            </p:nvCxnSpPr>
            <p:spPr>
              <a:xfrm rot="18900000">
                <a:off x="8841210" y="1536857"/>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C3B4EB1-6AA9-8F4A-8F44-575303D43B59}"/>
                  </a:ext>
                </a:extLst>
              </p:cNvPr>
              <p:cNvCxnSpPr>
                <a:cxnSpLocks noChangeAspect="1"/>
              </p:cNvCxnSpPr>
              <p:nvPr userDrawn="1"/>
            </p:nvCxnSpPr>
            <p:spPr>
              <a:xfrm rot="2700000">
                <a:off x="8841210" y="798024"/>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4F41EA55-886E-5748-9D4F-1DC3FE618CEE}"/>
                </a:ext>
              </a:extLst>
            </p:cNvPr>
            <p:cNvGrpSpPr/>
            <p:nvPr userDrawn="1"/>
          </p:nvGrpSpPr>
          <p:grpSpPr>
            <a:xfrm>
              <a:off x="9682763" y="798024"/>
              <a:ext cx="180000" cy="3784164"/>
              <a:chOff x="9536331" y="798024"/>
              <a:chExt cx="180000" cy="3784164"/>
            </a:xfrm>
          </p:grpSpPr>
          <p:cxnSp>
            <p:nvCxnSpPr>
              <p:cNvPr id="147" name="Straight Connector 146">
                <a:extLst>
                  <a:ext uri="{FF2B5EF4-FFF2-40B4-BE49-F238E27FC236}">
                    <a16:creationId xmlns:a16="http://schemas.microsoft.com/office/drawing/2014/main" id="{4222AB00-DE08-7648-97C0-E5BCF9911899}"/>
                  </a:ext>
                </a:extLst>
              </p:cNvPr>
              <p:cNvCxnSpPr>
                <a:cxnSpLocks noChangeAspect="1"/>
              </p:cNvCxnSpPr>
              <p:nvPr userDrawn="1"/>
            </p:nvCxnSpPr>
            <p:spPr>
              <a:xfrm rot="18900000" flipH="1">
                <a:off x="9626331" y="2275690"/>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33A5A48F-1CBD-364F-A2F2-F1A3D9DC3D62}"/>
                  </a:ext>
                </a:extLst>
              </p:cNvPr>
              <p:cNvCxnSpPr>
                <a:cxnSpLocks noChangeAspect="1"/>
              </p:cNvCxnSpPr>
              <p:nvPr userDrawn="1"/>
            </p:nvCxnSpPr>
            <p:spPr>
              <a:xfrm rot="2700000" flipH="1">
                <a:off x="9626331" y="4492188"/>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840C276F-742D-0C45-82BF-03EFD2CF88B5}"/>
                  </a:ext>
                </a:extLst>
              </p:cNvPr>
              <p:cNvCxnSpPr>
                <a:cxnSpLocks noChangeAspect="1"/>
              </p:cNvCxnSpPr>
              <p:nvPr userDrawn="1"/>
            </p:nvCxnSpPr>
            <p:spPr>
              <a:xfrm rot="2700000" flipH="1">
                <a:off x="9626331" y="3014523"/>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C000833-B4D1-F04C-9E36-C9460A3C9E82}"/>
                  </a:ext>
                </a:extLst>
              </p:cNvPr>
              <p:cNvCxnSpPr>
                <a:cxnSpLocks noChangeAspect="1"/>
              </p:cNvCxnSpPr>
              <p:nvPr userDrawn="1"/>
            </p:nvCxnSpPr>
            <p:spPr>
              <a:xfrm rot="18900000" flipH="1">
                <a:off x="9626331" y="3753356"/>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49E9DB3-F1FF-6840-B453-F1B802D24894}"/>
                  </a:ext>
                </a:extLst>
              </p:cNvPr>
              <p:cNvCxnSpPr>
                <a:cxnSpLocks noChangeAspect="1"/>
              </p:cNvCxnSpPr>
              <p:nvPr userDrawn="1"/>
            </p:nvCxnSpPr>
            <p:spPr>
              <a:xfrm rot="2700000" flipH="1">
                <a:off x="9626331" y="1536857"/>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FCB06B61-0EDF-D149-8252-C173ACF737D1}"/>
                  </a:ext>
                </a:extLst>
              </p:cNvPr>
              <p:cNvCxnSpPr>
                <a:cxnSpLocks noChangeAspect="1"/>
              </p:cNvCxnSpPr>
              <p:nvPr userDrawn="1"/>
            </p:nvCxnSpPr>
            <p:spPr>
              <a:xfrm rot="18900000" flipH="1">
                <a:off x="9626331" y="798024"/>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8BC409C6-78FF-6C46-BE1E-4632D0DEC8EB}"/>
                </a:ext>
              </a:extLst>
            </p:cNvPr>
            <p:cNvGrpSpPr/>
            <p:nvPr userDrawn="1"/>
          </p:nvGrpSpPr>
          <p:grpSpPr>
            <a:xfrm>
              <a:off x="10394667" y="888024"/>
              <a:ext cx="180000" cy="3784164"/>
              <a:chOff x="10321452" y="888024"/>
              <a:chExt cx="180000" cy="3784164"/>
            </a:xfrm>
          </p:grpSpPr>
          <p:cxnSp>
            <p:nvCxnSpPr>
              <p:cNvPr id="152" name="Straight Connector 151">
                <a:extLst>
                  <a:ext uri="{FF2B5EF4-FFF2-40B4-BE49-F238E27FC236}">
                    <a16:creationId xmlns:a16="http://schemas.microsoft.com/office/drawing/2014/main" id="{5C6F8B2A-CE35-7D4D-82DE-007B97DD90B4}"/>
                  </a:ext>
                </a:extLst>
              </p:cNvPr>
              <p:cNvCxnSpPr>
                <a:cxnSpLocks noChangeAspect="1"/>
              </p:cNvCxnSpPr>
              <p:nvPr userDrawn="1"/>
            </p:nvCxnSpPr>
            <p:spPr>
              <a:xfrm rot="2700000">
                <a:off x="10411452" y="227569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A6B58AFF-881B-A244-B2DE-7AA9E2F2C3D7}"/>
                  </a:ext>
                </a:extLst>
              </p:cNvPr>
              <p:cNvCxnSpPr>
                <a:cxnSpLocks noChangeAspect="1"/>
              </p:cNvCxnSpPr>
              <p:nvPr userDrawn="1"/>
            </p:nvCxnSpPr>
            <p:spPr>
              <a:xfrm rot="18900000">
                <a:off x="10411452" y="4492188"/>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6DFE9DF-5A8C-C24E-B60B-73C26AD8CBBF}"/>
                  </a:ext>
                </a:extLst>
              </p:cNvPr>
              <p:cNvCxnSpPr>
                <a:cxnSpLocks noChangeAspect="1"/>
              </p:cNvCxnSpPr>
              <p:nvPr userDrawn="1"/>
            </p:nvCxnSpPr>
            <p:spPr>
              <a:xfrm rot="18900000">
                <a:off x="10411452" y="3014523"/>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D28D96D8-FF00-4C47-9326-7D595434FBBC}"/>
                  </a:ext>
                </a:extLst>
              </p:cNvPr>
              <p:cNvCxnSpPr>
                <a:cxnSpLocks noChangeAspect="1"/>
              </p:cNvCxnSpPr>
              <p:nvPr userDrawn="1"/>
            </p:nvCxnSpPr>
            <p:spPr>
              <a:xfrm rot="2700000">
                <a:off x="10411452" y="3753356"/>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B20428B-3C2E-8C4A-9EA8-7909808BF337}"/>
                  </a:ext>
                </a:extLst>
              </p:cNvPr>
              <p:cNvCxnSpPr>
                <a:cxnSpLocks noChangeAspect="1"/>
              </p:cNvCxnSpPr>
              <p:nvPr userDrawn="1"/>
            </p:nvCxnSpPr>
            <p:spPr>
              <a:xfrm rot="18900000">
                <a:off x="10411452" y="1536857"/>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15C5064D-73E2-FE45-BD5D-720E4352B06B}"/>
                  </a:ext>
                </a:extLst>
              </p:cNvPr>
              <p:cNvCxnSpPr>
                <a:cxnSpLocks noChangeAspect="1"/>
              </p:cNvCxnSpPr>
              <p:nvPr userDrawn="1"/>
            </p:nvCxnSpPr>
            <p:spPr>
              <a:xfrm rot="2700000">
                <a:off x="10411452" y="798024"/>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5C83C6EE-3CDB-A545-ADD2-40D2B5020589}"/>
                </a:ext>
              </a:extLst>
            </p:cNvPr>
            <p:cNvGrpSpPr/>
            <p:nvPr userDrawn="1"/>
          </p:nvGrpSpPr>
          <p:grpSpPr>
            <a:xfrm>
              <a:off x="11106571" y="798024"/>
              <a:ext cx="180000" cy="3784164"/>
              <a:chOff x="11106571" y="798024"/>
              <a:chExt cx="180000" cy="3784164"/>
            </a:xfrm>
          </p:grpSpPr>
          <p:cxnSp>
            <p:nvCxnSpPr>
              <p:cNvPr id="157" name="Straight Connector 156">
                <a:extLst>
                  <a:ext uri="{FF2B5EF4-FFF2-40B4-BE49-F238E27FC236}">
                    <a16:creationId xmlns:a16="http://schemas.microsoft.com/office/drawing/2014/main" id="{84AF9E1B-B784-264C-B30D-D684ACF40A36}"/>
                  </a:ext>
                </a:extLst>
              </p:cNvPr>
              <p:cNvCxnSpPr>
                <a:cxnSpLocks noChangeAspect="1"/>
              </p:cNvCxnSpPr>
              <p:nvPr userDrawn="1"/>
            </p:nvCxnSpPr>
            <p:spPr>
              <a:xfrm rot="18900000" flipH="1">
                <a:off x="11196571" y="2275690"/>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AC0637EA-907B-074F-ACE6-4C8B50894B79}"/>
                  </a:ext>
                </a:extLst>
              </p:cNvPr>
              <p:cNvCxnSpPr>
                <a:cxnSpLocks noChangeAspect="1"/>
              </p:cNvCxnSpPr>
              <p:nvPr userDrawn="1"/>
            </p:nvCxnSpPr>
            <p:spPr>
              <a:xfrm rot="2700000" flipH="1">
                <a:off x="11196571" y="4492188"/>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D49CD50E-779C-CC44-A574-986FE6F38808}"/>
                  </a:ext>
                </a:extLst>
              </p:cNvPr>
              <p:cNvCxnSpPr>
                <a:cxnSpLocks noChangeAspect="1"/>
              </p:cNvCxnSpPr>
              <p:nvPr userDrawn="1"/>
            </p:nvCxnSpPr>
            <p:spPr>
              <a:xfrm rot="2700000" flipH="1">
                <a:off x="11196571" y="3014523"/>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3498FA2-57E6-1F40-8E8D-0E630554DEB3}"/>
                  </a:ext>
                </a:extLst>
              </p:cNvPr>
              <p:cNvCxnSpPr>
                <a:cxnSpLocks noChangeAspect="1"/>
              </p:cNvCxnSpPr>
              <p:nvPr userDrawn="1"/>
            </p:nvCxnSpPr>
            <p:spPr>
              <a:xfrm rot="18900000" flipH="1">
                <a:off x="11196571" y="3753356"/>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0D3483C5-47EC-254A-BA3F-88835ACD295E}"/>
                  </a:ext>
                </a:extLst>
              </p:cNvPr>
              <p:cNvCxnSpPr>
                <a:cxnSpLocks noChangeAspect="1"/>
              </p:cNvCxnSpPr>
              <p:nvPr userDrawn="1"/>
            </p:nvCxnSpPr>
            <p:spPr>
              <a:xfrm rot="2700000" flipH="1">
                <a:off x="11196571" y="1536857"/>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D82A3200-95B0-E84E-B144-26C43CDAE27E}"/>
                  </a:ext>
                </a:extLst>
              </p:cNvPr>
              <p:cNvCxnSpPr>
                <a:cxnSpLocks noChangeAspect="1"/>
              </p:cNvCxnSpPr>
              <p:nvPr userDrawn="1"/>
            </p:nvCxnSpPr>
            <p:spPr>
              <a:xfrm rot="18900000" flipH="1">
                <a:off x="11196571" y="798024"/>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0647917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F8D48-55DD-D940-8E4A-5E7D1A7B92B9}"/>
              </a:ext>
            </a:extLst>
          </p:cNvPr>
          <p:cNvSpPr>
            <a:spLocks noGrp="1"/>
          </p:cNvSpPr>
          <p:nvPr>
            <p:ph type="title"/>
          </p:nvPr>
        </p:nvSpPr>
        <p:spPr>
          <a:xfrm>
            <a:off x="803275" y="1881189"/>
            <a:ext cx="6084888" cy="3250792"/>
          </a:xfrm>
        </p:spPr>
        <p:txBody>
          <a:bodyPr anchor="b"/>
          <a:lstStyle>
            <a:lvl1pPr algn="l">
              <a:defRPr sz="6000" b="0" baseline="0"/>
            </a:lvl1pPr>
          </a:lstStyle>
          <a:p>
            <a:r>
              <a:rPr lang="en-US"/>
              <a:t>Click to edit Master title style</a:t>
            </a:r>
          </a:p>
        </p:txBody>
      </p:sp>
      <p:sp>
        <p:nvSpPr>
          <p:cNvPr id="8" name="Text Placeholder 7">
            <a:extLst>
              <a:ext uri="{FF2B5EF4-FFF2-40B4-BE49-F238E27FC236}">
                <a16:creationId xmlns:a16="http://schemas.microsoft.com/office/drawing/2014/main" id="{DF8BC8EB-006F-D343-A083-B8791236D006}"/>
              </a:ext>
            </a:extLst>
          </p:cNvPr>
          <p:cNvSpPr>
            <a:spLocks noGrp="1"/>
          </p:cNvSpPr>
          <p:nvPr>
            <p:ph type="body" sz="quarter" idx="13" hasCustomPrompt="1"/>
          </p:nvPr>
        </p:nvSpPr>
        <p:spPr>
          <a:xfrm>
            <a:off x="803275" y="692150"/>
            <a:ext cx="4195945" cy="1189038"/>
          </a:xfrm>
        </p:spPr>
        <p:txBody>
          <a:bodyPr/>
          <a:lstStyle>
            <a:lvl1pPr marL="0" indent="0">
              <a:buNone/>
              <a:defRPr sz="6000" b="1" baseline="0">
                <a:latin typeface="+mj-lt"/>
              </a:defRPr>
            </a:lvl1pPr>
          </a:lstStyle>
          <a:p>
            <a:pPr lvl="0"/>
            <a:r>
              <a:rPr lang="en-US"/>
              <a:t>X</a:t>
            </a:r>
          </a:p>
        </p:txBody>
      </p:sp>
      <p:grpSp>
        <p:nvGrpSpPr>
          <p:cNvPr id="131" name="Group 130">
            <a:extLst>
              <a:ext uri="{FF2B5EF4-FFF2-40B4-BE49-F238E27FC236}">
                <a16:creationId xmlns:a16="http://schemas.microsoft.com/office/drawing/2014/main" id="{E2CC9F3A-3C82-834D-B776-F233F21CD686}"/>
              </a:ext>
            </a:extLst>
          </p:cNvPr>
          <p:cNvGrpSpPr/>
          <p:nvPr userDrawn="1"/>
        </p:nvGrpSpPr>
        <p:grpSpPr>
          <a:xfrm>
            <a:off x="9002125" y="0"/>
            <a:ext cx="2264497" cy="4640850"/>
            <a:chOff x="9002125" y="0"/>
            <a:chExt cx="2264497" cy="4640850"/>
          </a:xfrm>
        </p:grpSpPr>
        <p:grpSp>
          <p:nvGrpSpPr>
            <p:cNvPr id="124" name="Group 123">
              <a:extLst>
                <a:ext uri="{FF2B5EF4-FFF2-40B4-BE49-F238E27FC236}">
                  <a16:creationId xmlns:a16="http://schemas.microsoft.com/office/drawing/2014/main" id="{D85E30FD-9621-5447-B952-0DAE222E816E}"/>
                </a:ext>
              </a:extLst>
            </p:cNvPr>
            <p:cNvGrpSpPr/>
            <p:nvPr userDrawn="1"/>
          </p:nvGrpSpPr>
          <p:grpSpPr>
            <a:xfrm>
              <a:off x="9002125" y="1"/>
              <a:ext cx="0" cy="2789329"/>
              <a:chOff x="9002125" y="1"/>
              <a:chExt cx="0" cy="2789329"/>
            </a:xfrm>
          </p:grpSpPr>
          <p:cxnSp>
            <p:nvCxnSpPr>
              <p:cNvPr id="62" name="Straight Connector 61">
                <a:extLst>
                  <a:ext uri="{FF2B5EF4-FFF2-40B4-BE49-F238E27FC236}">
                    <a16:creationId xmlns:a16="http://schemas.microsoft.com/office/drawing/2014/main" id="{02F928CA-72ED-A149-B592-709C7A5203CF}"/>
                  </a:ext>
                </a:extLst>
              </p:cNvPr>
              <p:cNvCxnSpPr>
                <a:cxnSpLocks noChangeAspect="1"/>
              </p:cNvCxnSpPr>
              <p:nvPr userDrawn="1"/>
            </p:nvCxnSpPr>
            <p:spPr>
              <a:xfrm flipV="1">
                <a:off x="9002125" y="2785730"/>
                <a:ext cx="0" cy="36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08FC1E9-5E36-334D-8387-ADF1421772B5}"/>
                  </a:ext>
                </a:extLst>
              </p:cNvPr>
              <p:cNvCxnSpPr>
                <a:cxnSpLocks noChangeAspect="1"/>
              </p:cNvCxnSpPr>
              <p:nvPr userDrawn="1"/>
            </p:nvCxnSpPr>
            <p:spPr>
              <a:xfrm flipV="1">
                <a:off x="9002125" y="1"/>
                <a:ext cx="0" cy="234625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130" name="Group 129">
              <a:extLst>
                <a:ext uri="{FF2B5EF4-FFF2-40B4-BE49-F238E27FC236}">
                  <a16:creationId xmlns:a16="http://schemas.microsoft.com/office/drawing/2014/main" id="{608B1B72-B2AD-0B4B-809A-1500CB5A32E1}"/>
                </a:ext>
              </a:extLst>
            </p:cNvPr>
            <p:cNvGrpSpPr/>
            <p:nvPr userDrawn="1"/>
          </p:nvGrpSpPr>
          <p:grpSpPr>
            <a:xfrm>
              <a:off x="11266622" y="0"/>
              <a:ext cx="0" cy="3536950"/>
              <a:chOff x="11266622" y="0"/>
              <a:chExt cx="0" cy="3536950"/>
            </a:xfrm>
          </p:grpSpPr>
          <p:cxnSp>
            <p:nvCxnSpPr>
              <p:cNvPr id="50" name="Straight Connector 49">
                <a:extLst>
                  <a:ext uri="{FF2B5EF4-FFF2-40B4-BE49-F238E27FC236}">
                    <a16:creationId xmlns:a16="http://schemas.microsoft.com/office/drawing/2014/main" id="{4C5CCEAE-7FE8-7E41-A8E0-6DC3B7807669}"/>
                  </a:ext>
                </a:extLst>
              </p:cNvPr>
              <p:cNvCxnSpPr>
                <a:cxnSpLocks noChangeAspect="1"/>
              </p:cNvCxnSpPr>
              <p:nvPr userDrawn="1"/>
            </p:nvCxnSpPr>
            <p:spPr>
              <a:xfrm>
                <a:off x="11266622" y="2239926"/>
                <a:ext cx="0" cy="1297024"/>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3C06476-677B-0442-8C6F-CA09D38A41A4}"/>
                  </a:ext>
                </a:extLst>
              </p:cNvPr>
              <p:cNvCxnSpPr>
                <a:cxnSpLocks noChangeAspect="1"/>
              </p:cNvCxnSpPr>
              <p:nvPr userDrawn="1"/>
            </p:nvCxnSpPr>
            <p:spPr>
              <a:xfrm>
                <a:off x="11266622" y="0"/>
                <a:ext cx="0" cy="1773285"/>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128" name="Group 127">
              <a:extLst>
                <a:ext uri="{FF2B5EF4-FFF2-40B4-BE49-F238E27FC236}">
                  <a16:creationId xmlns:a16="http://schemas.microsoft.com/office/drawing/2014/main" id="{D6AA1058-F229-8A42-872E-AE698B898F33}"/>
                </a:ext>
              </a:extLst>
            </p:cNvPr>
            <p:cNvGrpSpPr/>
            <p:nvPr userDrawn="1"/>
          </p:nvGrpSpPr>
          <p:grpSpPr>
            <a:xfrm>
              <a:off x="10360822" y="0"/>
              <a:ext cx="0" cy="4640850"/>
              <a:chOff x="10360822" y="0"/>
              <a:chExt cx="0" cy="4640850"/>
            </a:xfrm>
          </p:grpSpPr>
          <p:cxnSp>
            <p:nvCxnSpPr>
              <p:cNvPr id="41" name="Straight Connector 40">
                <a:extLst>
                  <a:ext uri="{FF2B5EF4-FFF2-40B4-BE49-F238E27FC236}">
                    <a16:creationId xmlns:a16="http://schemas.microsoft.com/office/drawing/2014/main" id="{3C58EFC1-88F8-3046-8114-8CB5A3A373FC}"/>
                  </a:ext>
                </a:extLst>
              </p:cNvPr>
              <p:cNvCxnSpPr>
                <a:cxnSpLocks noChangeAspect="1"/>
              </p:cNvCxnSpPr>
              <p:nvPr userDrawn="1"/>
            </p:nvCxnSpPr>
            <p:spPr>
              <a:xfrm>
                <a:off x="10360822" y="0"/>
                <a:ext cx="0" cy="268649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CFAE842-140C-3F4A-A0EF-DF6D75ACD9E6}"/>
                  </a:ext>
                </a:extLst>
              </p:cNvPr>
              <p:cNvCxnSpPr>
                <a:cxnSpLocks noChangeAspect="1"/>
              </p:cNvCxnSpPr>
              <p:nvPr userDrawn="1"/>
            </p:nvCxnSpPr>
            <p:spPr>
              <a:xfrm>
                <a:off x="10360822" y="3147237"/>
                <a:ext cx="0" cy="149361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129" name="Group 128">
              <a:extLst>
                <a:ext uri="{FF2B5EF4-FFF2-40B4-BE49-F238E27FC236}">
                  <a16:creationId xmlns:a16="http://schemas.microsoft.com/office/drawing/2014/main" id="{9CDDDB9B-B0C3-D244-A1DD-27D95E8ABD0E}"/>
                </a:ext>
              </a:extLst>
            </p:cNvPr>
            <p:cNvGrpSpPr/>
            <p:nvPr userDrawn="1"/>
          </p:nvGrpSpPr>
          <p:grpSpPr>
            <a:xfrm>
              <a:off x="10813721" y="0"/>
              <a:ext cx="0" cy="3985180"/>
              <a:chOff x="10813721" y="0"/>
              <a:chExt cx="0" cy="3985180"/>
            </a:xfrm>
          </p:grpSpPr>
          <p:cxnSp>
            <p:nvCxnSpPr>
              <p:cNvPr id="42" name="Straight Connector 41">
                <a:extLst>
                  <a:ext uri="{FF2B5EF4-FFF2-40B4-BE49-F238E27FC236}">
                    <a16:creationId xmlns:a16="http://schemas.microsoft.com/office/drawing/2014/main" id="{9046593E-509A-AB49-AD1F-704D3A7E834E}"/>
                  </a:ext>
                </a:extLst>
              </p:cNvPr>
              <p:cNvCxnSpPr>
                <a:cxnSpLocks noChangeAspect="1"/>
              </p:cNvCxnSpPr>
              <p:nvPr userDrawn="1"/>
            </p:nvCxnSpPr>
            <p:spPr>
              <a:xfrm>
                <a:off x="10813721" y="0"/>
                <a:ext cx="0" cy="17732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9EF0D63-45E0-364D-A39D-639425FE3A8D}"/>
                  </a:ext>
                </a:extLst>
              </p:cNvPr>
              <p:cNvCxnSpPr>
                <a:cxnSpLocks noChangeAspect="1"/>
              </p:cNvCxnSpPr>
              <p:nvPr userDrawn="1"/>
            </p:nvCxnSpPr>
            <p:spPr>
              <a:xfrm>
                <a:off x="10813721" y="2686493"/>
                <a:ext cx="0" cy="1298687"/>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B70E58AE-A144-0840-A5C0-197131CF65D7}"/>
                  </a:ext>
                </a:extLst>
              </p:cNvPr>
              <p:cNvCxnSpPr>
                <a:cxnSpLocks noChangeAspect="1"/>
              </p:cNvCxnSpPr>
              <p:nvPr userDrawn="1"/>
            </p:nvCxnSpPr>
            <p:spPr>
              <a:xfrm>
                <a:off x="10813721" y="2218660"/>
                <a:ext cx="0" cy="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127" name="Group 126">
              <a:extLst>
                <a:ext uri="{FF2B5EF4-FFF2-40B4-BE49-F238E27FC236}">
                  <a16:creationId xmlns:a16="http://schemas.microsoft.com/office/drawing/2014/main" id="{ADD8FCC8-64E2-2E4A-966B-1DBC306CD006}"/>
                </a:ext>
              </a:extLst>
            </p:cNvPr>
            <p:cNvGrpSpPr/>
            <p:nvPr userDrawn="1"/>
          </p:nvGrpSpPr>
          <p:grpSpPr>
            <a:xfrm>
              <a:off x="9907923" y="0"/>
              <a:ext cx="0" cy="3865691"/>
              <a:chOff x="9907923" y="0"/>
              <a:chExt cx="0" cy="3865691"/>
            </a:xfrm>
          </p:grpSpPr>
          <p:cxnSp>
            <p:nvCxnSpPr>
              <p:cNvPr id="40" name="Straight Connector 39">
                <a:extLst>
                  <a:ext uri="{FF2B5EF4-FFF2-40B4-BE49-F238E27FC236}">
                    <a16:creationId xmlns:a16="http://schemas.microsoft.com/office/drawing/2014/main" id="{2E0CDA52-CFF2-214F-8274-DB216F5D47A8}"/>
                  </a:ext>
                </a:extLst>
              </p:cNvPr>
              <p:cNvCxnSpPr>
                <a:cxnSpLocks noChangeAspect="1"/>
              </p:cNvCxnSpPr>
              <p:nvPr userDrawn="1"/>
            </p:nvCxnSpPr>
            <p:spPr>
              <a:xfrm>
                <a:off x="9907923" y="0"/>
                <a:ext cx="0" cy="836428"/>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BADFC1F-5791-9B45-8612-C4873EF1B5AA}"/>
                  </a:ext>
                </a:extLst>
              </p:cNvPr>
              <p:cNvCxnSpPr>
                <a:cxnSpLocks noChangeAspect="1"/>
              </p:cNvCxnSpPr>
              <p:nvPr userDrawn="1"/>
            </p:nvCxnSpPr>
            <p:spPr>
              <a:xfrm>
                <a:off x="9907923" y="2530550"/>
                <a:ext cx="0" cy="651402"/>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8A26652-6FCC-BA43-BB2F-2762778E0983}"/>
                  </a:ext>
                </a:extLst>
              </p:cNvPr>
              <p:cNvCxnSpPr>
                <a:cxnSpLocks noChangeAspect="1"/>
              </p:cNvCxnSpPr>
              <p:nvPr userDrawn="1"/>
            </p:nvCxnSpPr>
            <p:spPr>
              <a:xfrm>
                <a:off x="9907923" y="3632559"/>
                <a:ext cx="0" cy="233132"/>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3CC711F4-128F-5F48-B308-0858547E2685}"/>
                  </a:ext>
                </a:extLst>
              </p:cNvPr>
              <p:cNvCxnSpPr>
                <a:cxnSpLocks noChangeAspect="1"/>
              </p:cNvCxnSpPr>
              <p:nvPr userDrawn="1"/>
            </p:nvCxnSpPr>
            <p:spPr>
              <a:xfrm>
                <a:off x="9907923" y="1286669"/>
                <a:ext cx="0" cy="768959"/>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126" name="Group 125">
              <a:extLst>
                <a:ext uri="{FF2B5EF4-FFF2-40B4-BE49-F238E27FC236}">
                  <a16:creationId xmlns:a16="http://schemas.microsoft.com/office/drawing/2014/main" id="{9761FB3A-0230-FC49-8B4A-E9F852A840C6}"/>
                </a:ext>
              </a:extLst>
            </p:cNvPr>
            <p:cNvGrpSpPr/>
            <p:nvPr userDrawn="1"/>
          </p:nvGrpSpPr>
          <p:grpSpPr>
            <a:xfrm>
              <a:off x="9455024" y="0"/>
              <a:ext cx="0" cy="4640850"/>
              <a:chOff x="9455024" y="0"/>
              <a:chExt cx="0" cy="4640850"/>
            </a:xfrm>
          </p:grpSpPr>
          <p:cxnSp>
            <p:nvCxnSpPr>
              <p:cNvPr id="39" name="Straight Connector 38">
                <a:extLst>
                  <a:ext uri="{FF2B5EF4-FFF2-40B4-BE49-F238E27FC236}">
                    <a16:creationId xmlns:a16="http://schemas.microsoft.com/office/drawing/2014/main" id="{F6C44F56-95D6-3D4A-A1FA-935FF16C62BA}"/>
                  </a:ext>
                </a:extLst>
              </p:cNvPr>
              <p:cNvCxnSpPr>
                <a:cxnSpLocks noChangeAspect="1"/>
              </p:cNvCxnSpPr>
              <p:nvPr userDrawn="1"/>
            </p:nvCxnSpPr>
            <p:spPr>
              <a:xfrm>
                <a:off x="9455024" y="0"/>
                <a:ext cx="0" cy="1343246"/>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9AD25BD-D3FA-BF4A-A15F-23059CD2C9FA}"/>
                  </a:ext>
                </a:extLst>
              </p:cNvPr>
              <p:cNvCxnSpPr>
                <a:cxnSpLocks noChangeAspect="1"/>
              </p:cNvCxnSpPr>
              <p:nvPr userDrawn="1"/>
            </p:nvCxnSpPr>
            <p:spPr>
              <a:xfrm>
                <a:off x="9455024" y="4033749"/>
                <a:ext cx="0" cy="607101"/>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833ED8F4-FF54-6F47-97CF-1A85C6329DCC}"/>
                  </a:ext>
                </a:extLst>
              </p:cNvPr>
              <p:cNvCxnSpPr>
                <a:cxnSpLocks noChangeAspect="1"/>
              </p:cNvCxnSpPr>
              <p:nvPr userDrawn="1"/>
            </p:nvCxnSpPr>
            <p:spPr>
              <a:xfrm>
                <a:off x="9455024" y="1779181"/>
                <a:ext cx="0" cy="56707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07E4CCD3-0E0E-7E47-8DF7-242C6291A974}"/>
                  </a:ext>
                </a:extLst>
              </p:cNvPr>
              <p:cNvCxnSpPr>
                <a:cxnSpLocks noChangeAspect="1"/>
              </p:cNvCxnSpPr>
              <p:nvPr userDrawn="1"/>
            </p:nvCxnSpPr>
            <p:spPr>
              <a:xfrm>
                <a:off x="9455024" y="2785730"/>
                <a:ext cx="0" cy="820797"/>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6002848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_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F8D48-55DD-D940-8E4A-5E7D1A7B92B9}"/>
              </a:ext>
            </a:extLst>
          </p:cNvPr>
          <p:cNvSpPr>
            <a:spLocks noGrp="1"/>
          </p:cNvSpPr>
          <p:nvPr>
            <p:ph type="title"/>
          </p:nvPr>
        </p:nvSpPr>
        <p:spPr>
          <a:xfrm>
            <a:off x="803275" y="1881189"/>
            <a:ext cx="6084888" cy="3250792"/>
          </a:xfrm>
        </p:spPr>
        <p:txBody>
          <a:bodyPr anchor="b"/>
          <a:lstStyle>
            <a:lvl1pPr algn="l">
              <a:defRPr sz="6000" b="0" baseline="0"/>
            </a:lvl1pPr>
          </a:lstStyle>
          <a:p>
            <a:r>
              <a:rPr lang="en-US"/>
              <a:t>Click to edit Master title style</a:t>
            </a:r>
          </a:p>
        </p:txBody>
      </p:sp>
      <p:sp>
        <p:nvSpPr>
          <p:cNvPr id="8" name="Text Placeholder 7">
            <a:extLst>
              <a:ext uri="{FF2B5EF4-FFF2-40B4-BE49-F238E27FC236}">
                <a16:creationId xmlns:a16="http://schemas.microsoft.com/office/drawing/2014/main" id="{DF8BC8EB-006F-D343-A083-B8791236D006}"/>
              </a:ext>
            </a:extLst>
          </p:cNvPr>
          <p:cNvSpPr>
            <a:spLocks noGrp="1"/>
          </p:cNvSpPr>
          <p:nvPr>
            <p:ph type="body" sz="quarter" idx="13" hasCustomPrompt="1"/>
          </p:nvPr>
        </p:nvSpPr>
        <p:spPr>
          <a:xfrm>
            <a:off x="803275" y="692150"/>
            <a:ext cx="4195945" cy="1189038"/>
          </a:xfrm>
        </p:spPr>
        <p:txBody>
          <a:bodyPr/>
          <a:lstStyle>
            <a:lvl1pPr marL="0" indent="0">
              <a:buNone/>
              <a:defRPr sz="6000" b="1" baseline="0">
                <a:latin typeface="+mj-lt"/>
              </a:defRPr>
            </a:lvl1pPr>
          </a:lstStyle>
          <a:p>
            <a:pPr lvl="0"/>
            <a:r>
              <a:rPr lang="en-US"/>
              <a:t>X</a:t>
            </a:r>
          </a:p>
        </p:txBody>
      </p:sp>
      <p:grpSp>
        <p:nvGrpSpPr>
          <p:cNvPr id="20" name="Group 19">
            <a:extLst>
              <a:ext uri="{FF2B5EF4-FFF2-40B4-BE49-F238E27FC236}">
                <a16:creationId xmlns:a16="http://schemas.microsoft.com/office/drawing/2014/main" id="{D9B4CB9C-F39F-3A40-B931-771C89AFEB08}"/>
              </a:ext>
            </a:extLst>
          </p:cNvPr>
          <p:cNvGrpSpPr/>
          <p:nvPr userDrawn="1"/>
        </p:nvGrpSpPr>
        <p:grpSpPr>
          <a:xfrm>
            <a:off x="8979103" y="-125289"/>
            <a:ext cx="2288161" cy="4767884"/>
            <a:chOff x="8979103" y="-125289"/>
            <a:chExt cx="2288161" cy="4767884"/>
          </a:xfrm>
        </p:grpSpPr>
        <p:cxnSp>
          <p:nvCxnSpPr>
            <p:cNvPr id="27" name="Straight Connector 26">
              <a:extLst>
                <a:ext uri="{FF2B5EF4-FFF2-40B4-BE49-F238E27FC236}">
                  <a16:creationId xmlns:a16="http://schemas.microsoft.com/office/drawing/2014/main" id="{B580D147-5FC5-F242-BEE5-059494A5E5AF}"/>
                </a:ext>
              </a:extLst>
            </p:cNvPr>
            <p:cNvCxnSpPr>
              <a:cxnSpLocks noChangeAspect="1"/>
            </p:cNvCxnSpPr>
            <p:nvPr userDrawn="1"/>
          </p:nvCxnSpPr>
          <p:spPr>
            <a:xfrm>
              <a:off x="9876805" y="-125289"/>
              <a:ext cx="1390459" cy="1390459"/>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D012411-247A-624A-BA74-06C027E3E8EF}"/>
                </a:ext>
              </a:extLst>
            </p:cNvPr>
            <p:cNvCxnSpPr>
              <a:cxnSpLocks noChangeAspect="1"/>
            </p:cNvCxnSpPr>
            <p:nvPr userDrawn="1"/>
          </p:nvCxnSpPr>
          <p:spPr>
            <a:xfrm>
              <a:off x="9240801" y="-85808"/>
              <a:ext cx="2026463" cy="202646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0883435-220E-7843-B545-2B3328195059}"/>
                </a:ext>
              </a:extLst>
            </p:cNvPr>
            <p:cNvCxnSpPr>
              <a:cxnSpLocks noChangeAspect="1"/>
            </p:cNvCxnSpPr>
            <p:nvPr userDrawn="1"/>
          </p:nvCxnSpPr>
          <p:spPr>
            <a:xfrm>
              <a:off x="10552290" y="-125289"/>
              <a:ext cx="714974" cy="714974"/>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A550B77-0D52-414A-B319-DB06C749F175}"/>
                </a:ext>
              </a:extLst>
            </p:cNvPr>
            <p:cNvCxnSpPr>
              <a:cxnSpLocks noChangeAspect="1"/>
            </p:cNvCxnSpPr>
            <p:nvPr userDrawn="1"/>
          </p:nvCxnSpPr>
          <p:spPr>
            <a:xfrm>
              <a:off x="9007184" y="356060"/>
              <a:ext cx="2260080" cy="226008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BEA5689-10BA-F640-9C5B-A90CF91D3E21}"/>
                </a:ext>
              </a:extLst>
            </p:cNvPr>
            <p:cNvCxnSpPr>
              <a:cxnSpLocks noChangeAspect="1"/>
            </p:cNvCxnSpPr>
            <p:nvPr userDrawn="1"/>
          </p:nvCxnSpPr>
          <p:spPr>
            <a:xfrm>
              <a:off x="8981081" y="2356412"/>
              <a:ext cx="2286183" cy="228618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A2FE28E-6933-4849-B2FD-A2585AA59435}"/>
                </a:ext>
              </a:extLst>
            </p:cNvPr>
            <p:cNvCxnSpPr>
              <a:cxnSpLocks noChangeAspect="1"/>
            </p:cNvCxnSpPr>
            <p:nvPr userDrawn="1"/>
          </p:nvCxnSpPr>
          <p:spPr>
            <a:xfrm>
              <a:off x="9007184" y="1707030"/>
              <a:ext cx="2260080" cy="226008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0C2CF73-179B-5946-A1F0-4C1FBBF94571}"/>
                </a:ext>
              </a:extLst>
            </p:cNvPr>
            <p:cNvCxnSpPr>
              <a:cxnSpLocks noChangeAspect="1"/>
            </p:cNvCxnSpPr>
            <p:nvPr userDrawn="1"/>
          </p:nvCxnSpPr>
          <p:spPr>
            <a:xfrm>
              <a:off x="8979103" y="1003464"/>
              <a:ext cx="2288161" cy="228816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CAB04F4-C629-B249-BC7B-12E994A45AAE}"/>
                </a:ext>
              </a:extLst>
            </p:cNvPr>
            <p:cNvCxnSpPr>
              <a:cxnSpLocks noChangeAspect="1"/>
            </p:cNvCxnSpPr>
            <p:nvPr userDrawn="1"/>
          </p:nvCxnSpPr>
          <p:spPr>
            <a:xfrm>
              <a:off x="9007184" y="4408978"/>
              <a:ext cx="233617" cy="233617"/>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DCCBD38-DC46-0F42-914D-17CB3C47200E}"/>
                </a:ext>
              </a:extLst>
            </p:cNvPr>
            <p:cNvCxnSpPr>
              <a:cxnSpLocks noChangeAspect="1"/>
            </p:cNvCxnSpPr>
            <p:nvPr userDrawn="1"/>
          </p:nvCxnSpPr>
          <p:spPr>
            <a:xfrm>
              <a:off x="9007184" y="3733485"/>
              <a:ext cx="909110" cy="90911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943C6F3-5DA1-5245-8050-35F81602F7B6}"/>
                </a:ext>
              </a:extLst>
            </p:cNvPr>
            <p:cNvCxnSpPr>
              <a:cxnSpLocks noChangeAspect="1"/>
            </p:cNvCxnSpPr>
            <p:nvPr userDrawn="1"/>
          </p:nvCxnSpPr>
          <p:spPr>
            <a:xfrm>
              <a:off x="8979103" y="3029919"/>
              <a:ext cx="1612676" cy="1612676"/>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15602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_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F8D48-55DD-D940-8E4A-5E7D1A7B92B9}"/>
              </a:ext>
            </a:extLst>
          </p:cNvPr>
          <p:cNvSpPr>
            <a:spLocks noGrp="1"/>
          </p:cNvSpPr>
          <p:nvPr>
            <p:ph type="title"/>
          </p:nvPr>
        </p:nvSpPr>
        <p:spPr>
          <a:xfrm>
            <a:off x="2083324" y="692150"/>
            <a:ext cx="4804840" cy="3250792"/>
          </a:xfrm>
        </p:spPr>
        <p:txBody>
          <a:bodyPr tIns="0" bIns="0" anchor="t" anchorCtr="0"/>
          <a:lstStyle>
            <a:lvl1pPr algn="l">
              <a:defRPr sz="6000" b="0" baseline="0"/>
            </a:lvl1pPr>
          </a:lstStyle>
          <a:p>
            <a:r>
              <a:rPr lang="en-US"/>
              <a:t>Click to edit Master title style</a:t>
            </a:r>
          </a:p>
        </p:txBody>
      </p:sp>
      <p:sp>
        <p:nvSpPr>
          <p:cNvPr id="8" name="Text Placeholder 7">
            <a:extLst>
              <a:ext uri="{FF2B5EF4-FFF2-40B4-BE49-F238E27FC236}">
                <a16:creationId xmlns:a16="http://schemas.microsoft.com/office/drawing/2014/main" id="{DF8BC8EB-006F-D343-A083-B8791236D006}"/>
              </a:ext>
            </a:extLst>
          </p:cNvPr>
          <p:cNvSpPr>
            <a:spLocks noGrp="1"/>
          </p:cNvSpPr>
          <p:nvPr>
            <p:ph type="body" sz="quarter" idx="13" hasCustomPrompt="1"/>
          </p:nvPr>
        </p:nvSpPr>
        <p:spPr>
          <a:xfrm>
            <a:off x="803276" y="692150"/>
            <a:ext cx="900112" cy="1189038"/>
          </a:xfrm>
        </p:spPr>
        <p:txBody>
          <a:bodyPr/>
          <a:lstStyle>
            <a:lvl1pPr marL="0" indent="0">
              <a:buNone/>
              <a:defRPr sz="6000" b="1" baseline="0">
                <a:latin typeface="+mj-lt"/>
              </a:defRPr>
            </a:lvl1pPr>
          </a:lstStyle>
          <a:p>
            <a:pPr lvl="0"/>
            <a:r>
              <a:rPr lang="en-US"/>
              <a:t>X</a:t>
            </a:r>
          </a:p>
        </p:txBody>
      </p:sp>
      <p:grpSp>
        <p:nvGrpSpPr>
          <p:cNvPr id="127" name="Group 126">
            <a:extLst>
              <a:ext uri="{FF2B5EF4-FFF2-40B4-BE49-F238E27FC236}">
                <a16:creationId xmlns:a16="http://schemas.microsoft.com/office/drawing/2014/main" id="{4FFAE115-C3AE-AC4E-A09C-A1CC9C1F0ADC}"/>
              </a:ext>
            </a:extLst>
          </p:cNvPr>
          <p:cNvGrpSpPr/>
          <p:nvPr userDrawn="1"/>
        </p:nvGrpSpPr>
        <p:grpSpPr>
          <a:xfrm>
            <a:off x="5804077" y="1270861"/>
            <a:ext cx="5200788" cy="4510008"/>
            <a:chOff x="7966089" y="3870000"/>
            <a:chExt cx="2535363" cy="2198611"/>
          </a:xfrm>
        </p:grpSpPr>
        <p:cxnSp>
          <p:nvCxnSpPr>
            <p:cNvPr id="83" name="Straight Connector 82">
              <a:extLst>
                <a:ext uri="{FF2B5EF4-FFF2-40B4-BE49-F238E27FC236}">
                  <a16:creationId xmlns:a16="http://schemas.microsoft.com/office/drawing/2014/main" id="{38C5494F-917B-7842-A37C-5FA49AD44FBF}"/>
                </a:ext>
              </a:extLst>
            </p:cNvPr>
            <p:cNvCxnSpPr>
              <a:cxnSpLocks noChangeAspect="1"/>
            </p:cNvCxnSpPr>
            <p:nvPr userDrawn="1"/>
          </p:nvCxnSpPr>
          <p:spPr>
            <a:xfrm rot="2700000" flipH="1">
              <a:off x="8056089" y="5888611"/>
              <a:ext cx="0" cy="180000"/>
            </a:xfrm>
            <a:prstGeom prst="line">
              <a:avLst/>
            </a:prstGeom>
            <a:ln w="889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A1F459F-EC05-B04D-B8C9-644F65F76B5F}"/>
                </a:ext>
              </a:extLst>
            </p:cNvPr>
            <p:cNvCxnSpPr>
              <a:cxnSpLocks noChangeAspect="1"/>
            </p:cNvCxnSpPr>
            <p:nvPr userDrawn="1"/>
          </p:nvCxnSpPr>
          <p:spPr>
            <a:xfrm rot="18900000">
              <a:off x="8841210" y="5888611"/>
              <a:ext cx="0" cy="180000"/>
            </a:xfrm>
            <a:prstGeom prst="line">
              <a:avLst/>
            </a:prstGeom>
            <a:ln w="889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E637587-A1C6-384B-B20D-B2B3DF1677EC}"/>
                </a:ext>
              </a:extLst>
            </p:cNvPr>
            <p:cNvCxnSpPr>
              <a:cxnSpLocks noChangeAspect="1"/>
            </p:cNvCxnSpPr>
            <p:nvPr userDrawn="1"/>
          </p:nvCxnSpPr>
          <p:spPr>
            <a:xfrm rot="2700000">
              <a:off x="8841210" y="5185740"/>
              <a:ext cx="0" cy="180000"/>
            </a:xfrm>
            <a:prstGeom prst="line">
              <a:avLst/>
            </a:prstGeom>
            <a:ln w="889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1186CBD-09B9-0B40-B19A-BA7F837062B9}"/>
                </a:ext>
              </a:extLst>
            </p:cNvPr>
            <p:cNvCxnSpPr>
              <a:cxnSpLocks noChangeAspect="1"/>
            </p:cNvCxnSpPr>
            <p:nvPr userDrawn="1"/>
          </p:nvCxnSpPr>
          <p:spPr>
            <a:xfrm rot="2700000" flipH="1">
              <a:off x="9626331" y="5888611"/>
              <a:ext cx="0" cy="180000"/>
            </a:xfrm>
            <a:prstGeom prst="line">
              <a:avLst/>
            </a:prstGeom>
            <a:ln w="889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21DF729-486B-B649-8902-53883DFD3DDD}"/>
                </a:ext>
              </a:extLst>
            </p:cNvPr>
            <p:cNvCxnSpPr>
              <a:cxnSpLocks noChangeAspect="1"/>
            </p:cNvCxnSpPr>
            <p:nvPr userDrawn="1"/>
          </p:nvCxnSpPr>
          <p:spPr>
            <a:xfrm rot="2700000" flipH="1">
              <a:off x="9626331" y="4482870"/>
              <a:ext cx="0" cy="180000"/>
            </a:xfrm>
            <a:prstGeom prst="line">
              <a:avLst/>
            </a:prstGeom>
            <a:ln w="889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576F4B1-CB05-CC40-82CA-FB33D023A27C}"/>
                </a:ext>
              </a:extLst>
            </p:cNvPr>
            <p:cNvCxnSpPr>
              <a:cxnSpLocks noChangeAspect="1"/>
            </p:cNvCxnSpPr>
            <p:nvPr userDrawn="1"/>
          </p:nvCxnSpPr>
          <p:spPr>
            <a:xfrm rot="18900000" flipH="1">
              <a:off x="9626331" y="5185740"/>
              <a:ext cx="0" cy="180000"/>
            </a:xfrm>
            <a:prstGeom prst="line">
              <a:avLst/>
            </a:prstGeom>
            <a:ln w="889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42C76A8-1E8C-0A41-AE7E-7133BE7B107C}"/>
                </a:ext>
              </a:extLst>
            </p:cNvPr>
            <p:cNvCxnSpPr>
              <a:cxnSpLocks noChangeAspect="1"/>
            </p:cNvCxnSpPr>
            <p:nvPr userDrawn="1"/>
          </p:nvCxnSpPr>
          <p:spPr>
            <a:xfrm rot="2700000">
              <a:off x="10411452" y="3780000"/>
              <a:ext cx="0" cy="180000"/>
            </a:xfrm>
            <a:prstGeom prst="line">
              <a:avLst/>
            </a:prstGeom>
            <a:ln w="889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CFDE252-BEE6-D947-981B-5D99D7137CE7}"/>
                </a:ext>
              </a:extLst>
            </p:cNvPr>
            <p:cNvCxnSpPr>
              <a:cxnSpLocks noChangeAspect="1"/>
            </p:cNvCxnSpPr>
            <p:nvPr userDrawn="1"/>
          </p:nvCxnSpPr>
          <p:spPr>
            <a:xfrm rot="18900000">
              <a:off x="10411452" y="5888611"/>
              <a:ext cx="0" cy="180000"/>
            </a:xfrm>
            <a:prstGeom prst="line">
              <a:avLst/>
            </a:prstGeom>
            <a:ln w="889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8ABAD9B-E894-634C-93F0-C1D2A9EF1763}"/>
                </a:ext>
              </a:extLst>
            </p:cNvPr>
            <p:cNvCxnSpPr>
              <a:cxnSpLocks noChangeAspect="1"/>
            </p:cNvCxnSpPr>
            <p:nvPr userDrawn="1"/>
          </p:nvCxnSpPr>
          <p:spPr>
            <a:xfrm rot="18900000">
              <a:off x="10411452" y="4482870"/>
              <a:ext cx="0" cy="180000"/>
            </a:xfrm>
            <a:prstGeom prst="line">
              <a:avLst/>
            </a:prstGeom>
            <a:ln w="889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CFBBADB-CA8D-8F43-A85C-8C4751021C11}"/>
                </a:ext>
              </a:extLst>
            </p:cNvPr>
            <p:cNvCxnSpPr>
              <a:cxnSpLocks noChangeAspect="1"/>
            </p:cNvCxnSpPr>
            <p:nvPr userDrawn="1"/>
          </p:nvCxnSpPr>
          <p:spPr>
            <a:xfrm rot="2700000">
              <a:off x="10411452" y="5185740"/>
              <a:ext cx="0" cy="180000"/>
            </a:xfrm>
            <a:prstGeom prst="line">
              <a:avLst/>
            </a:prstGeom>
            <a:ln w="889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31688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4_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F8D48-55DD-D940-8E4A-5E7D1A7B92B9}"/>
              </a:ext>
            </a:extLst>
          </p:cNvPr>
          <p:cNvSpPr>
            <a:spLocks noGrp="1"/>
          </p:cNvSpPr>
          <p:nvPr>
            <p:ph type="title"/>
          </p:nvPr>
        </p:nvSpPr>
        <p:spPr>
          <a:xfrm>
            <a:off x="2083324" y="692150"/>
            <a:ext cx="4804840" cy="3250792"/>
          </a:xfrm>
        </p:spPr>
        <p:txBody>
          <a:bodyPr tIns="0" bIns="0" anchor="t" anchorCtr="0"/>
          <a:lstStyle>
            <a:lvl1pPr algn="l">
              <a:defRPr sz="6000" b="0" baseline="0"/>
            </a:lvl1pPr>
          </a:lstStyle>
          <a:p>
            <a:r>
              <a:rPr lang="en-US"/>
              <a:t>Click to edit Master title style</a:t>
            </a:r>
          </a:p>
        </p:txBody>
      </p:sp>
      <p:sp>
        <p:nvSpPr>
          <p:cNvPr id="8" name="Text Placeholder 7">
            <a:extLst>
              <a:ext uri="{FF2B5EF4-FFF2-40B4-BE49-F238E27FC236}">
                <a16:creationId xmlns:a16="http://schemas.microsoft.com/office/drawing/2014/main" id="{DF8BC8EB-006F-D343-A083-B8791236D006}"/>
              </a:ext>
            </a:extLst>
          </p:cNvPr>
          <p:cNvSpPr>
            <a:spLocks noGrp="1"/>
          </p:cNvSpPr>
          <p:nvPr>
            <p:ph type="body" sz="quarter" idx="13" hasCustomPrompt="1"/>
          </p:nvPr>
        </p:nvSpPr>
        <p:spPr>
          <a:xfrm>
            <a:off x="803276" y="692150"/>
            <a:ext cx="900112" cy="1189038"/>
          </a:xfrm>
        </p:spPr>
        <p:txBody>
          <a:bodyPr/>
          <a:lstStyle>
            <a:lvl1pPr marL="0" indent="0">
              <a:buNone/>
              <a:defRPr sz="6000" b="1" baseline="0">
                <a:latin typeface="+mj-lt"/>
              </a:defRPr>
            </a:lvl1pPr>
          </a:lstStyle>
          <a:p>
            <a:pPr lvl="0"/>
            <a:r>
              <a:rPr lang="en-US"/>
              <a:t>X</a:t>
            </a:r>
          </a:p>
        </p:txBody>
      </p:sp>
      <p:cxnSp>
        <p:nvCxnSpPr>
          <p:cNvPr id="49" name="Straight Connector 48">
            <a:extLst>
              <a:ext uri="{FF2B5EF4-FFF2-40B4-BE49-F238E27FC236}">
                <a16:creationId xmlns:a16="http://schemas.microsoft.com/office/drawing/2014/main" id="{37997FD4-A806-F749-8126-6F54DAAAA51B}"/>
              </a:ext>
            </a:extLst>
          </p:cNvPr>
          <p:cNvCxnSpPr>
            <a:cxnSpLocks noChangeAspect="1"/>
          </p:cNvCxnSpPr>
          <p:nvPr userDrawn="1"/>
        </p:nvCxnSpPr>
        <p:spPr>
          <a:xfrm flipV="1">
            <a:off x="8417665" y="3592382"/>
            <a:ext cx="0" cy="8955"/>
          </a:xfrm>
          <a:prstGeom prst="line">
            <a:avLst/>
          </a:prstGeom>
          <a:ln w="889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53F3CE7-7CE1-EB41-BAF1-C6727F79F0AA}"/>
              </a:ext>
            </a:extLst>
          </p:cNvPr>
          <p:cNvCxnSpPr>
            <a:cxnSpLocks noChangeAspect="1"/>
          </p:cNvCxnSpPr>
          <p:nvPr userDrawn="1"/>
        </p:nvCxnSpPr>
        <p:spPr>
          <a:xfrm flipV="1">
            <a:off x="8417665" y="1"/>
            <a:ext cx="0" cy="2073896"/>
          </a:xfrm>
          <a:prstGeom prst="line">
            <a:avLst/>
          </a:prstGeom>
          <a:ln w="889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70D40D8-CE17-2145-9704-48C92012AE3E}"/>
              </a:ext>
            </a:extLst>
          </p:cNvPr>
          <p:cNvCxnSpPr>
            <a:cxnSpLocks noChangeAspect="1"/>
          </p:cNvCxnSpPr>
          <p:nvPr userDrawn="1"/>
        </p:nvCxnSpPr>
        <p:spPr>
          <a:xfrm>
            <a:off x="10953939" y="3601337"/>
            <a:ext cx="0" cy="1583405"/>
          </a:xfrm>
          <a:prstGeom prst="line">
            <a:avLst/>
          </a:prstGeom>
          <a:ln w="889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F0BF06D-9F6E-0846-894B-98C7E14CA909}"/>
              </a:ext>
            </a:extLst>
          </p:cNvPr>
          <p:cNvCxnSpPr>
            <a:cxnSpLocks noChangeAspect="1"/>
          </p:cNvCxnSpPr>
          <p:nvPr userDrawn="1"/>
        </p:nvCxnSpPr>
        <p:spPr>
          <a:xfrm>
            <a:off x="10953939" y="70877"/>
            <a:ext cx="0" cy="1912778"/>
          </a:xfrm>
          <a:prstGeom prst="line">
            <a:avLst/>
          </a:prstGeom>
          <a:ln w="889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18B9250-D9A3-C044-9D02-FDBB4CEDE336}"/>
              </a:ext>
            </a:extLst>
          </p:cNvPr>
          <p:cNvCxnSpPr>
            <a:cxnSpLocks noChangeAspect="1"/>
          </p:cNvCxnSpPr>
          <p:nvPr userDrawn="1"/>
        </p:nvCxnSpPr>
        <p:spPr>
          <a:xfrm>
            <a:off x="9685802" y="0"/>
            <a:ext cx="0" cy="211612"/>
          </a:xfrm>
          <a:prstGeom prst="line">
            <a:avLst/>
          </a:prstGeom>
          <a:ln w="889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7588B2E-DF3A-5A4B-9609-D5A3EDC4AB9D}"/>
              </a:ext>
            </a:extLst>
          </p:cNvPr>
          <p:cNvCxnSpPr>
            <a:cxnSpLocks noChangeAspect="1"/>
          </p:cNvCxnSpPr>
          <p:nvPr userDrawn="1"/>
        </p:nvCxnSpPr>
        <p:spPr>
          <a:xfrm>
            <a:off x="9685802" y="1881188"/>
            <a:ext cx="0" cy="825389"/>
          </a:xfrm>
          <a:prstGeom prst="line">
            <a:avLst/>
          </a:prstGeom>
          <a:ln w="889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C1831E9-07F0-5646-A3C5-6FE79483DBA8}"/>
              </a:ext>
            </a:extLst>
          </p:cNvPr>
          <p:cNvCxnSpPr>
            <a:cxnSpLocks noChangeAspect="1"/>
          </p:cNvCxnSpPr>
          <p:nvPr userDrawn="1"/>
        </p:nvCxnSpPr>
        <p:spPr>
          <a:xfrm>
            <a:off x="9685802" y="4392891"/>
            <a:ext cx="0" cy="1348033"/>
          </a:xfrm>
          <a:prstGeom prst="line">
            <a:avLst/>
          </a:prstGeom>
          <a:ln w="889000" cap="rnd">
            <a:solidFill>
              <a:schemeClr val="accent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08810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_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F8D48-55DD-D940-8E4A-5E7D1A7B92B9}"/>
              </a:ext>
            </a:extLst>
          </p:cNvPr>
          <p:cNvSpPr>
            <a:spLocks noGrp="1"/>
          </p:cNvSpPr>
          <p:nvPr>
            <p:ph type="title"/>
          </p:nvPr>
        </p:nvSpPr>
        <p:spPr>
          <a:xfrm>
            <a:off x="2083324" y="692150"/>
            <a:ext cx="4804840" cy="3250792"/>
          </a:xfrm>
        </p:spPr>
        <p:txBody>
          <a:bodyPr tIns="0" bIns="0" anchor="t" anchorCtr="0"/>
          <a:lstStyle>
            <a:lvl1pPr algn="l">
              <a:defRPr sz="6000" b="0" baseline="0"/>
            </a:lvl1pPr>
          </a:lstStyle>
          <a:p>
            <a:r>
              <a:rPr lang="en-US"/>
              <a:t>Click to edit Master title style</a:t>
            </a:r>
          </a:p>
        </p:txBody>
      </p:sp>
      <p:sp>
        <p:nvSpPr>
          <p:cNvPr id="8" name="Text Placeholder 7">
            <a:extLst>
              <a:ext uri="{FF2B5EF4-FFF2-40B4-BE49-F238E27FC236}">
                <a16:creationId xmlns:a16="http://schemas.microsoft.com/office/drawing/2014/main" id="{DF8BC8EB-006F-D343-A083-B8791236D006}"/>
              </a:ext>
            </a:extLst>
          </p:cNvPr>
          <p:cNvSpPr>
            <a:spLocks noGrp="1"/>
          </p:cNvSpPr>
          <p:nvPr>
            <p:ph type="body" sz="quarter" idx="13" hasCustomPrompt="1"/>
          </p:nvPr>
        </p:nvSpPr>
        <p:spPr>
          <a:xfrm>
            <a:off x="803276" y="692150"/>
            <a:ext cx="900112" cy="1189038"/>
          </a:xfrm>
        </p:spPr>
        <p:txBody>
          <a:bodyPr/>
          <a:lstStyle>
            <a:lvl1pPr marL="0" indent="0">
              <a:buNone/>
              <a:defRPr sz="6000" b="1" baseline="0">
                <a:latin typeface="+mj-lt"/>
              </a:defRPr>
            </a:lvl1pPr>
          </a:lstStyle>
          <a:p>
            <a:pPr lvl="0"/>
            <a:r>
              <a:rPr lang="en-US"/>
              <a:t>X</a:t>
            </a:r>
          </a:p>
        </p:txBody>
      </p:sp>
      <p:grpSp>
        <p:nvGrpSpPr>
          <p:cNvPr id="5" name="Group 4">
            <a:extLst>
              <a:ext uri="{FF2B5EF4-FFF2-40B4-BE49-F238E27FC236}">
                <a16:creationId xmlns:a16="http://schemas.microsoft.com/office/drawing/2014/main" id="{3C1E9B1B-77AA-BB41-AE81-625601DF4799}"/>
              </a:ext>
            </a:extLst>
          </p:cNvPr>
          <p:cNvGrpSpPr/>
          <p:nvPr userDrawn="1"/>
        </p:nvGrpSpPr>
        <p:grpSpPr>
          <a:xfrm>
            <a:off x="7524342" y="-549964"/>
            <a:ext cx="3875491" cy="3871014"/>
            <a:chOff x="8270975" y="-1383619"/>
            <a:chExt cx="3875491" cy="3871014"/>
          </a:xfrm>
        </p:grpSpPr>
        <p:cxnSp>
          <p:nvCxnSpPr>
            <p:cNvPr id="49" name="Straight Connector 48">
              <a:extLst>
                <a:ext uri="{FF2B5EF4-FFF2-40B4-BE49-F238E27FC236}">
                  <a16:creationId xmlns:a16="http://schemas.microsoft.com/office/drawing/2014/main" id="{37997FD4-A806-F749-8126-6F54DAAAA51B}"/>
                </a:ext>
              </a:extLst>
            </p:cNvPr>
            <p:cNvCxnSpPr>
              <a:cxnSpLocks noChangeAspect="1"/>
            </p:cNvCxnSpPr>
            <p:nvPr userDrawn="1"/>
          </p:nvCxnSpPr>
          <p:spPr>
            <a:xfrm rot="2700000" flipV="1">
              <a:off x="8275453" y="2482917"/>
              <a:ext cx="0" cy="8955"/>
            </a:xfrm>
            <a:prstGeom prst="line">
              <a:avLst/>
            </a:prstGeom>
            <a:ln w="889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53F3CE7-7CE1-EB41-BAF1-C6727F79F0AA}"/>
                </a:ext>
              </a:extLst>
            </p:cNvPr>
            <p:cNvCxnSpPr>
              <a:cxnSpLocks noChangeAspect="1"/>
            </p:cNvCxnSpPr>
            <p:nvPr userDrawn="1"/>
          </p:nvCxnSpPr>
          <p:spPr>
            <a:xfrm flipV="1">
              <a:off x="9352350" y="-1383619"/>
              <a:ext cx="2794116" cy="2794116"/>
            </a:xfrm>
            <a:prstGeom prst="line">
              <a:avLst/>
            </a:prstGeom>
            <a:ln w="889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cxnSp>
        <p:nvCxnSpPr>
          <p:cNvPr id="39" name="Straight Connector 38">
            <a:extLst>
              <a:ext uri="{FF2B5EF4-FFF2-40B4-BE49-F238E27FC236}">
                <a16:creationId xmlns:a16="http://schemas.microsoft.com/office/drawing/2014/main" id="{A70D40D8-CE17-2145-9704-48C92012AE3E}"/>
              </a:ext>
            </a:extLst>
          </p:cNvPr>
          <p:cNvCxnSpPr>
            <a:cxnSpLocks noChangeAspect="1"/>
          </p:cNvCxnSpPr>
          <p:nvPr userDrawn="1"/>
        </p:nvCxnSpPr>
        <p:spPr>
          <a:xfrm flipH="1">
            <a:off x="7525653" y="4196298"/>
            <a:ext cx="3545634" cy="3545634"/>
          </a:xfrm>
          <a:prstGeom prst="line">
            <a:avLst/>
          </a:prstGeom>
          <a:ln w="889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7588B2E-DF3A-5A4B-9609-D5A3EDC4AB9D}"/>
              </a:ext>
            </a:extLst>
          </p:cNvPr>
          <p:cNvCxnSpPr>
            <a:cxnSpLocks noChangeAspect="1"/>
          </p:cNvCxnSpPr>
          <p:nvPr userDrawn="1"/>
        </p:nvCxnSpPr>
        <p:spPr>
          <a:xfrm flipH="1">
            <a:off x="10565116" y="-249929"/>
            <a:ext cx="2768981" cy="2768981"/>
          </a:xfrm>
          <a:prstGeom prst="line">
            <a:avLst/>
          </a:prstGeom>
          <a:ln w="889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C1831E9-07F0-5646-A3C5-6FE79483DBA8}"/>
              </a:ext>
            </a:extLst>
          </p:cNvPr>
          <p:cNvCxnSpPr>
            <a:cxnSpLocks noChangeAspect="1"/>
          </p:cNvCxnSpPr>
          <p:nvPr userDrawn="1"/>
        </p:nvCxnSpPr>
        <p:spPr>
          <a:xfrm flipH="1">
            <a:off x="5571124" y="3695308"/>
            <a:ext cx="3817736" cy="3817737"/>
          </a:xfrm>
          <a:prstGeom prst="line">
            <a:avLst/>
          </a:prstGeom>
          <a:ln w="889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EBB7102-60AB-3A42-849D-3C49BCBCA5F7}"/>
              </a:ext>
            </a:extLst>
          </p:cNvPr>
          <p:cNvCxnSpPr>
            <a:cxnSpLocks noChangeAspect="1"/>
          </p:cNvCxnSpPr>
          <p:nvPr userDrawn="1"/>
        </p:nvCxnSpPr>
        <p:spPr>
          <a:xfrm rot="2700000">
            <a:off x="12002299" y="4814330"/>
            <a:ext cx="0" cy="1583405"/>
          </a:xfrm>
          <a:prstGeom prst="line">
            <a:avLst/>
          </a:prstGeom>
          <a:ln w="889000" cap="rnd">
            <a:solidFill>
              <a:schemeClr val="accent3"/>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7078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C9B583D-B0EB-CA49-8D28-F1058261F5CC}"/>
              </a:ext>
            </a:extLst>
          </p:cNvPr>
          <p:cNvSpPr>
            <a:spLocks noGrp="1"/>
          </p:cNvSpPr>
          <p:nvPr>
            <p:ph type="pic" idx="1" hasCustomPrompt="1"/>
          </p:nvPr>
        </p:nvSpPr>
        <p:spPr>
          <a:xfrm>
            <a:off x="0" y="0"/>
            <a:ext cx="12192000" cy="6857999"/>
          </a:xfrm>
          <a:solidFill>
            <a:schemeClr val="bg1">
              <a:lumMod val="85000"/>
            </a:schemeClr>
          </a:solidFill>
        </p:spPr>
        <p:txBody>
          <a:bodyPr tIns="720000"/>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add picture</a:t>
            </a:r>
          </a:p>
        </p:txBody>
      </p:sp>
      <p:sp>
        <p:nvSpPr>
          <p:cNvPr id="12" name="Text Placeholder 11">
            <a:extLst>
              <a:ext uri="{FF2B5EF4-FFF2-40B4-BE49-F238E27FC236}">
                <a16:creationId xmlns:a16="http://schemas.microsoft.com/office/drawing/2014/main" id="{1309D828-5C67-7148-8593-2771B9203A5F}"/>
              </a:ext>
            </a:extLst>
          </p:cNvPr>
          <p:cNvSpPr>
            <a:spLocks noGrp="1"/>
          </p:cNvSpPr>
          <p:nvPr>
            <p:ph type="body" sz="quarter" idx="10" hasCustomPrompt="1"/>
          </p:nvPr>
        </p:nvSpPr>
        <p:spPr>
          <a:xfrm>
            <a:off x="0" y="3321050"/>
            <a:ext cx="4224337" cy="790833"/>
          </a:xfrm>
          <a:solidFill>
            <a:schemeClr val="accent2"/>
          </a:solidFill>
          <a:ln>
            <a:noFill/>
          </a:ln>
        </p:spPr>
        <p:txBody>
          <a:bodyPr/>
          <a:lstStyle>
            <a:lvl1pPr>
              <a:buNone/>
              <a:defRPr/>
            </a:lvl1pPr>
          </a:lstStyle>
          <a:p>
            <a:pPr lvl="0"/>
            <a:r>
              <a:rPr lang="en-US"/>
              <a:t>  </a:t>
            </a:r>
          </a:p>
        </p:txBody>
      </p:sp>
      <p:sp>
        <p:nvSpPr>
          <p:cNvPr id="14" name="Text Placeholder 11">
            <a:extLst>
              <a:ext uri="{FF2B5EF4-FFF2-40B4-BE49-F238E27FC236}">
                <a16:creationId xmlns:a16="http://schemas.microsoft.com/office/drawing/2014/main" id="{6E9A8094-4C44-8D46-A610-0A71FE66E353}"/>
              </a:ext>
            </a:extLst>
          </p:cNvPr>
          <p:cNvSpPr>
            <a:spLocks noGrp="1"/>
          </p:cNvSpPr>
          <p:nvPr>
            <p:ph type="body" sz="quarter" idx="11" hasCustomPrompt="1"/>
          </p:nvPr>
        </p:nvSpPr>
        <p:spPr>
          <a:xfrm>
            <a:off x="9671222" y="3321050"/>
            <a:ext cx="795600" cy="790833"/>
          </a:xfrm>
          <a:prstGeom prst="ellipse">
            <a:avLst/>
          </a:prstGeom>
          <a:solidFill>
            <a:schemeClr val="accent3"/>
          </a:solidFill>
          <a:ln>
            <a:noFill/>
          </a:ln>
        </p:spPr>
        <p:txBody>
          <a:bodyPr/>
          <a:lstStyle>
            <a:lvl1pPr>
              <a:buNone/>
              <a:defRPr/>
            </a:lvl1pPr>
          </a:lstStyle>
          <a:p>
            <a:pPr lvl="0"/>
            <a:r>
              <a:rPr lang="en-US"/>
              <a:t>  </a:t>
            </a:r>
          </a:p>
        </p:txBody>
      </p:sp>
      <p:sp>
        <p:nvSpPr>
          <p:cNvPr id="4" name="Text Placeholder 3">
            <a:extLst>
              <a:ext uri="{FF2B5EF4-FFF2-40B4-BE49-F238E27FC236}">
                <a16:creationId xmlns:a16="http://schemas.microsoft.com/office/drawing/2014/main" id="{EAA8DA48-F939-B94D-A6D7-77CA49340D33}"/>
              </a:ext>
            </a:extLst>
          </p:cNvPr>
          <p:cNvSpPr>
            <a:spLocks noGrp="1"/>
          </p:cNvSpPr>
          <p:nvPr>
            <p:ph type="body" sz="half" idx="2"/>
          </p:nvPr>
        </p:nvSpPr>
        <p:spPr>
          <a:xfrm>
            <a:off x="4224337" y="3321051"/>
            <a:ext cx="5842301" cy="790832"/>
          </a:xfrm>
          <a:solidFill>
            <a:schemeClr val="accent3"/>
          </a:solidFill>
        </p:spPr>
        <p:txBody>
          <a:bodyPr lIns="180000" rIns="180000" anchor="ctr" anchorCtr="0"/>
          <a:lstStyle>
            <a:lvl1pPr marL="0" indent="0" algn="r">
              <a:buNone/>
              <a:defRPr sz="3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808970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9936F657-D79E-CE48-978C-2175CD35C3B8}"/>
              </a:ext>
            </a:extLst>
          </p:cNvPr>
          <p:cNvSpPr>
            <a:spLocks noGrp="1"/>
          </p:cNvSpPr>
          <p:nvPr>
            <p:ph type="pic" idx="1" hasCustomPrompt="1"/>
          </p:nvPr>
        </p:nvSpPr>
        <p:spPr>
          <a:xfrm>
            <a:off x="0" y="0"/>
            <a:ext cx="12192000" cy="6857999"/>
          </a:xfrm>
          <a:solidFill>
            <a:schemeClr val="bg1">
              <a:lumMod val="85000"/>
            </a:schemeClr>
          </a:solidFill>
        </p:spPr>
        <p:txBody>
          <a:bodyPr tIns="720000"/>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add picture</a:t>
            </a:r>
          </a:p>
        </p:txBody>
      </p:sp>
      <p:sp>
        <p:nvSpPr>
          <p:cNvPr id="5" name="Text Placeholder 11">
            <a:extLst>
              <a:ext uri="{FF2B5EF4-FFF2-40B4-BE49-F238E27FC236}">
                <a16:creationId xmlns:a16="http://schemas.microsoft.com/office/drawing/2014/main" id="{35BAC88F-5B16-484D-9360-62C7AFB2C17E}"/>
              </a:ext>
            </a:extLst>
          </p:cNvPr>
          <p:cNvSpPr>
            <a:spLocks noGrp="1"/>
          </p:cNvSpPr>
          <p:nvPr>
            <p:ph type="body" sz="quarter" idx="10" hasCustomPrompt="1"/>
          </p:nvPr>
        </p:nvSpPr>
        <p:spPr>
          <a:xfrm rot="18900000">
            <a:off x="8578611" y="-336342"/>
            <a:ext cx="4488303" cy="4306514"/>
          </a:xfrm>
          <a:solidFill>
            <a:schemeClr val="accent3"/>
          </a:solidFill>
          <a:ln>
            <a:noFill/>
          </a:ln>
        </p:spPr>
        <p:txBody>
          <a:bodyPr/>
          <a:lstStyle>
            <a:lvl1pPr>
              <a:buNone/>
              <a:defRPr/>
            </a:lvl1pPr>
          </a:lstStyle>
          <a:p>
            <a:pPr lvl="0"/>
            <a:r>
              <a:rPr lang="en-US"/>
              <a:t>  </a:t>
            </a:r>
          </a:p>
        </p:txBody>
      </p:sp>
      <p:sp>
        <p:nvSpPr>
          <p:cNvPr id="6" name="Text Placeholder 3">
            <a:extLst>
              <a:ext uri="{FF2B5EF4-FFF2-40B4-BE49-F238E27FC236}">
                <a16:creationId xmlns:a16="http://schemas.microsoft.com/office/drawing/2014/main" id="{4CAC3105-A8B7-F24E-92AE-812096699340}"/>
              </a:ext>
            </a:extLst>
          </p:cNvPr>
          <p:cNvSpPr>
            <a:spLocks noGrp="1" noChangeAspect="1"/>
          </p:cNvSpPr>
          <p:nvPr>
            <p:ph type="body" sz="half" idx="2"/>
          </p:nvPr>
        </p:nvSpPr>
        <p:spPr>
          <a:xfrm>
            <a:off x="7053800" y="1264759"/>
            <a:ext cx="4321174" cy="4319832"/>
          </a:xfrm>
          <a:prstGeom prst="ellipse">
            <a:avLst/>
          </a:prstGeom>
          <a:solidFill>
            <a:schemeClr val="accent3"/>
          </a:solidFill>
          <a:ln>
            <a:noFill/>
          </a:ln>
        </p:spPr>
        <p:txBody>
          <a:bodyPr lIns="180000" tIns="180000" rIns="180000" bIns="180000"/>
          <a:lstStyle>
            <a:lvl1pPr marL="0" indent="0">
              <a:buNone/>
              <a:defRPr sz="3600" baseline="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293616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E2C0E31-E325-1646-AA30-A59346733812}"/>
              </a:ext>
            </a:extLst>
          </p:cNvPr>
          <p:cNvCxnSpPr>
            <a:cxnSpLocks/>
          </p:cNvCxnSpPr>
          <p:nvPr userDrawn="1"/>
        </p:nvCxnSpPr>
        <p:spPr>
          <a:xfrm>
            <a:off x="803274" y="6183527"/>
            <a:ext cx="18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Picture Placeholder 2">
            <a:extLst>
              <a:ext uri="{FF2B5EF4-FFF2-40B4-BE49-F238E27FC236}">
                <a16:creationId xmlns:a16="http://schemas.microsoft.com/office/drawing/2014/main" id="{530A90BB-B3C4-B241-A44F-F28A5FBE8EF1}"/>
              </a:ext>
            </a:extLst>
          </p:cNvPr>
          <p:cNvSpPr>
            <a:spLocks noGrp="1"/>
          </p:cNvSpPr>
          <p:nvPr>
            <p:ph type="pic" idx="1" hasCustomPrompt="1"/>
          </p:nvPr>
        </p:nvSpPr>
        <p:spPr>
          <a:xfrm>
            <a:off x="6096000" y="0"/>
            <a:ext cx="6096000" cy="6857999"/>
          </a:xfrm>
          <a:solidFill>
            <a:schemeClr val="bg1">
              <a:lumMod val="85000"/>
            </a:schemeClr>
          </a:solidFill>
        </p:spPr>
        <p:txBody>
          <a:bodyPr tIns="720000"/>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add picture</a:t>
            </a:r>
          </a:p>
        </p:txBody>
      </p:sp>
      <p:sp>
        <p:nvSpPr>
          <p:cNvPr id="9" name="Text Placeholder 11">
            <a:extLst>
              <a:ext uri="{FF2B5EF4-FFF2-40B4-BE49-F238E27FC236}">
                <a16:creationId xmlns:a16="http://schemas.microsoft.com/office/drawing/2014/main" id="{6C6BF6D4-A9B2-1841-98F8-CB71C7CBD31B}"/>
              </a:ext>
            </a:extLst>
          </p:cNvPr>
          <p:cNvSpPr>
            <a:spLocks noGrp="1" noChangeAspect="1"/>
          </p:cNvSpPr>
          <p:nvPr>
            <p:ph type="body" sz="quarter" idx="11" hasCustomPrompt="1"/>
          </p:nvPr>
        </p:nvSpPr>
        <p:spPr>
          <a:xfrm>
            <a:off x="6096000" y="5625851"/>
            <a:ext cx="540000" cy="540000"/>
          </a:xfrm>
          <a:prstGeom prst="flowChartDelay">
            <a:avLst/>
          </a:prstGeom>
          <a:solidFill>
            <a:schemeClr val="accent3"/>
          </a:solidFill>
          <a:ln>
            <a:noFill/>
          </a:ln>
        </p:spPr>
        <p:txBody>
          <a:bodyPr/>
          <a:lstStyle>
            <a:lvl1pPr>
              <a:buNone/>
              <a:defRPr/>
            </a:lvl1pPr>
          </a:lstStyle>
          <a:p>
            <a:pPr lvl="0"/>
            <a:r>
              <a:rPr lang="en-US"/>
              <a:t>  </a:t>
            </a:r>
          </a:p>
        </p:txBody>
      </p:sp>
      <p:sp>
        <p:nvSpPr>
          <p:cNvPr id="10" name="Text Placeholder 11">
            <a:extLst>
              <a:ext uri="{FF2B5EF4-FFF2-40B4-BE49-F238E27FC236}">
                <a16:creationId xmlns:a16="http://schemas.microsoft.com/office/drawing/2014/main" id="{9F1ED606-F842-CF4D-AD42-AFBB0D1ECBCC}"/>
              </a:ext>
            </a:extLst>
          </p:cNvPr>
          <p:cNvSpPr>
            <a:spLocks noGrp="1" noChangeAspect="1"/>
          </p:cNvSpPr>
          <p:nvPr>
            <p:ph type="body" sz="quarter" idx="12" hasCustomPrompt="1"/>
          </p:nvPr>
        </p:nvSpPr>
        <p:spPr>
          <a:xfrm rot="10800000">
            <a:off x="5556000" y="5625850"/>
            <a:ext cx="540000" cy="540000"/>
          </a:xfrm>
          <a:prstGeom prst="flowChartDelay">
            <a:avLst/>
          </a:prstGeom>
          <a:solidFill>
            <a:schemeClr val="accent2"/>
          </a:solidFill>
          <a:ln>
            <a:noFill/>
          </a:ln>
        </p:spPr>
        <p:txBody>
          <a:bodyPr/>
          <a:lstStyle>
            <a:lvl1pPr>
              <a:buNone/>
              <a:defRPr/>
            </a:lvl1pPr>
          </a:lstStyle>
          <a:p>
            <a:pPr lvl="0"/>
            <a:r>
              <a:rPr lang="en-US"/>
              <a:t>  </a:t>
            </a:r>
          </a:p>
        </p:txBody>
      </p:sp>
      <p:sp>
        <p:nvSpPr>
          <p:cNvPr id="12" name="Text Placeholder 11">
            <a:extLst>
              <a:ext uri="{FF2B5EF4-FFF2-40B4-BE49-F238E27FC236}">
                <a16:creationId xmlns:a16="http://schemas.microsoft.com/office/drawing/2014/main" id="{819A8696-0A45-E946-A8A6-91A069D94EA5}"/>
              </a:ext>
            </a:extLst>
          </p:cNvPr>
          <p:cNvSpPr>
            <a:spLocks noGrp="1"/>
          </p:cNvSpPr>
          <p:nvPr>
            <p:ph type="body" sz="quarter" idx="13" hasCustomPrompt="1"/>
          </p:nvPr>
        </p:nvSpPr>
        <p:spPr>
          <a:xfrm>
            <a:off x="823424" y="6165851"/>
            <a:ext cx="2500802" cy="465438"/>
          </a:xfrm>
        </p:spPr>
        <p:txBody>
          <a:bodyPr anchor="b" anchorCtr="0"/>
          <a:lstStyle>
            <a:lvl1pPr>
              <a:lnSpc>
                <a:spcPct val="30000"/>
              </a:lnSpc>
              <a:buNone/>
              <a:defRPr sz="1000" baseline="0">
                <a:solidFill>
                  <a:schemeClr val="bg1"/>
                </a:solidFill>
              </a:defRPr>
            </a:lvl1pPr>
          </a:lstStyle>
          <a:p>
            <a:pPr lvl="0"/>
            <a:r>
              <a:rPr lang="en-US"/>
              <a:t>Name, Age</a:t>
            </a:r>
          </a:p>
          <a:p>
            <a:pPr lvl="0"/>
            <a:r>
              <a:rPr lang="en-US"/>
              <a:t>Title/Designation</a:t>
            </a:r>
          </a:p>
        </p:txBody>
      </p:sp>
      <p:sp>
        <p:nvSpPr>
          <p:cNvPr id="16" name="Text Placeholder 15">
            <a:extLst>
              <a:ext uri="{FF2B5EF4-FFF2-40B4-BE49-F238E27FC236}">
                <a16:creationId xmlns:a16="http://schemas.microsoft.com/office/drawing/2014/main" id="{E9C87C2B-21E2-8245-9100-8F34084D35DA}"/>
              </a:ext>
            </a:extLst>
          </p:cNvPr>
          <p:cNvSpPr>
            <a:spLocks noGrp="1"/>
          </p:cNvSpPr>
          <p:nvPr>
            <p:ph type="body" sz="quarter" idx="14" hasCustomPrompt="1"/>
          </p:nvPr>
        </p:nvSpPr>
        <p:spPr>
          <a:xfrm>
            <a:off x="803276" y="692149"/>
            <a:ext cx="3600450" cy="2628901"/>
          </a:xfrm>
        </p:spPr>
        <p:txBody>
          <a:bodyPr/>
          <a:lstStyle>
            <a:lvl1pPr marL="0" indent="0">
              <a:buNone/>
              <a:defRPr sz="3000" baseline="0">
                <a:solidFill>
                  <a:schemeClr val="bg1"/>
                </a:solidFill>
              </a:defRPr>
            </a:lvl1pPr>
          </a:lstStyle>
          <a:p>
            <a:pPr lvl="0"/>
            <a:r>
              <a:rPr lang="en-US"/>
              <a:t>Quote starts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donec</a:t>
            </a:r>
            <a:r>
              <a:rPr lang="en-US"/>
              <a:t> </a:t>
            </a:r>
            <a:r>
              <a:rPr lang="en-US" err="1"/>
              <a:t>lobortis</a:t>
            </a:r>
            <a:r>
              <a:rPr lang="en-US"/>
              <a:t> </a:t>
            </a:r>
            <a:r>
              <a:rPr lang="en-US" err="1"/>
              <a:t>lacus</a:t>
            </a:r>
            <a:r>
              <a:rPr lang="en-US"/>
              <a:t> vitae.</a:t>
            </a:r>
          </a:p>
        </p:txBody>
      </p:sp>
    </p:spTree>
    <p:extLst>
      <p:ext uri="{BB962C8B-B14F-4D97-AF65-F5344CB8AC3E}">
        <p14:creationId xmlns:p14="http://schemas.microsoft.com/office/powerpoint/2010/main" val="1870619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solidFill>
          <a:schemeClr val="tx2"/>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BC4B27E-7866-1E44-8D3C-7DB76565CFF7}"/>
              </a:ext>
            </a:extLst>
          </p:cNvPr>
          <p:cNvSpPr txBox="1"/>
          <p:nvPr userDrawn="1"/>
        </p:nvSpPr>
        <p:spPr>
          <a:xfrm>
            <a:off x="4080865" y="2529525"/>
            <a:ext cx="4030270" cy="1015663"/>
          </a:xfrm>
          <a:prstGeom prst="rect">
            <a:avLst/>
          </a:prstGeom>
          <a:noFill/>
        </p:spPr>
        <p:txBody>
          <a:bodyPr wrap="none" rtlCol="0">
            <a:spAutoFit/>
          </a:bodyPr>
          <a:lstStyle/>
          <a:p>
            <a:pPr algn="ctr"/>
            <a:r>
              <a:rPr lang="en-US" sz="6000" b="1" i="0" baseline="0" dirty="0">
                <a:solidFill>
                  <a:schemeClr val="bg1"/>
                </a:solidFill>
              </a:rPr>
              <a:t>Thank you</a:t>
            </a:r>
          </a:p>
        </p:txBody>
      </p:sp>
      <p:pic>
        <p:nvPicPr>
          <p:cNvPr id="4" name="Picture 3">
            <a:extLst>
              <a:ext uri="{FF2B5EF4-FFF2-40B4-BE49-F238E27FC236}">
                <a16:creationId xmlns:a16="http://schemas.microsoft.com/office/drawing/2014/main" id="{E9917796-8551-5A4A-A440-3A0E4646A400}"/>
              </a:ext>
            </a:extLst>
          </p:cNvPr>
          <p:cNvPicPr>
            <a:picLocks noChangeAspect="1"/>
          </p:cNvPicPr>
          <p:nvPr userDrawn="1"/>
        </p:nvPicPr>
        <p:blipFill>
          <a:blip r:embed="rId2"/>
          <a:srcRect/>
          <a:stretch/>
        </p:blipFill>
        <p:spPr>
          <a:xfrm>
            <a:off x="4683004" y="5801092"/>
            <a:ext cx="2825991" cy="736519"/>
          </a:xfrm>
          <a:prstGeom prst="rect">
            <a:avLst/>
          </a:prstGeom>
        </p:spPr>
      </p:pic>
    </p:spTree>
    <p:extLst>
      <p:ext uri="{BB962C8B-B14F-4D97-AF65-F5344CB8AC3E}">
        <p14:creationId xmlns:p14="http://schemas.microsoft.com/office/powerpoint/2010/main" val="273542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tx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500D7D8-9329-C34F-A8B4-2320254F84B2}"/>
              </a:ext>
            </a:extLst>
          </p:cNvPr>
          <p:cNvGrpSpPr/>
          <p:nvPr userDrawn="1"/>
        </p:nvGrpSpPr>
        <p:grpSpPr>
          <a:xfrm>
            <a:off x="803275" y="5792076"/>
            <a:ext cx="10582276" cy="747548"/>
            <a:chOff x="-715053" y="5661026"/>
            <a:chExt cx="3056307" cy="215902"/>
          </a:xfrm>
          <a:solidFill>
            <a:schemeClr val="bg2"/>
          </a:solidFill>
        </p:grpSpPr>
        <p:sp>
          <p:nvSpPr>
            <p:cNvPr id="10" name="Delay 9">
              <a:extLst>
                <a:ext uri="{FF2B5EF4-FFF2-40B4-BE49-F238E27FC236}">
                  <a16:creationId xmlns:a16="http://schemas.microsoft.com/office/drawing/2014/main" id="{445B4AA8-E562-7841-A0C5-3E6617DA7424}"/>
                </a:ext>
              </a:extLst>
            </p:cNvPr>
            <p:cNvSpPr/>
            <p:nvPr userDrawn="1"/>
          </p:nvSpPr>
          <p:spPr>
            <a:xfrm rot="10800000">
              <a:off x="-715053" y="5661026"/>
              <a:ext cx="215901" cy="21590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750F2AA-4993-FC4D-9B0A-C2E7D9B65572}"/>
                </a:ext>
              </a:extLst>
            </p:cNvPr>
            <p:cNvSpPr/>
            <p:nvPr userDrawn="1"/>
          </p:nvSpPr>
          <p:spPr>
            <a:xfrm>
              <a:off x="-499150" y="5661028"/>
              <a:ext cx="2624503" cy="215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elay 16">
              <a:extLst>
                <a:ext uri="{FF2B5EF4-FFF2-40B4-BE49-F238E27FC236}">
                  <a16:creationId xmlns:a16="http://schemas.microsoft.com/office/drawing/2014/main" id="{26069E3E-A73D-B342-8D0F-BAB45F775B1D}"/>
                </a:ext>
              </a:extLst>
            </p:cNvPr>
            <p:cNvSpPr/>
            <p:nvPr userDrawn="1"/>
          </p:nvSpPr>
          <p:spPr>
            <a:xfrm>
              <a:off x="2125353" y="5661026"/>
              <a:ext cx="215901" cy="21590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EE772BA2-9008-F740-B6DD-91CAF00223C4}"/>
              </a:ext>
            </a:extLst>
          </p:cNvPr>
          <p:cNvSpPr>
            <a:spLocks noGrp="1"/>
          </p:cNvSpPr>
          <p:nvPr>
            <p:ph type="ctrTitle"/>
          </p:nvPr>
        </p:nvSpPr>
        <p:spPr>
          <a:xfrm>
            <a:off x="803275" y="873125"/>
            <a:ext cx="10582276" cy="2447924"/>
          </a:xfrm>
        </p:spPr>
        <p:txBody>
          <a:bodyPr bIns="180000" anchor="b"/>
          <a:lstStyle>
            <a:lvl1pPr algn="l">
              <a:defRPr sz="6000" b="1" i="0" baseline="0">
                <a:solidFill>
                  <a:schemeClr val="bg1"/>
                </a:solidFill>
              </a:defRPr>
            </a:lvl1pPr>
          </a:lstStyle>
          <a:p>
            <a:r>
              <a:rPr lang="en-US"/>
              <a:t>Click to edit Master title</a:t>
            </a:r>
          </a:p>
        </p:txBody>
      </p:sp>
      <p:sp>
        <p:nvSpPr>
          <p:cNvPr id="3" name="Subtitle 2">
            <a:extLst>
              <a:ext uri="{FF2B5EF4-FFF2-40B4-BE49-F238E27FC236}">
                <a16:creationId xmlns:a16="http://schemas.microsoft.com/office/drawing/2014/main" id="{563E3770-03D8-7A40-8249-8D26629C8218}"/>
              </a:ext>
            </a:extLst>
          </p:cNvPr>
          <p:cNvSpPr>
            <a:spLocks noGrp="1"/>
          </p:cNvSpPr>
          <p:nvPr>
            <p:ph type="subTitle" idx="1"/>
          </p:nvPr>
        </p:nvSpPr>
        <p:spPr>
          <a:xfrm>
            <a:off x="803275" y="3536949"/>
            <a:ext cx="10582276" cy="1720851"/>
          </a:xfrm>
        </p:spPr>
        <p:txBody>
          <a:bodyPr tIns="270000"/>
          <a:lstStyle>
            <a:lvl1pPr marL="0" indent="0" algn="l">
              <a:buNone/>
              <a:defRPr sz="240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Text Placeholder 17">
            <a:extLst>
              <a:ext uri="{FF2B5EF4-FFF2-40B4-BE49-F238E27FC236}">
                <a16:creationId xmlns:a16="http://schemas.microsoft.com/office/drawing/2014/main" id="{CD90266A-5D81-9049-AF1A-3DB66CB43DC7}"/>
              </a:ext>
            </a:extLst>
          </p:cNvPr>
          <p:cNvSpPr>
            <a:spLocks noGrp="1"/>
          </p:cNvSpPr>
          <p:nvPr>
            <p:ph type="body" sz="quarter" idx="11" hasCustomPrompt="1"/>
          </p:nvPr>
        </p:nvSpPr>
        <p:spPr>
          <a:xfrm>
            <a:off x="1156142" y="5926984"/>
            <a:ext cx="2520950" cy="563756"/>
          </a:xfrm>
        </p:spPr>
        <p:txBody>
          <a:bodyPr anchor="ctr" anchorCtr="0">
            <a:noAutofit/>
          </a:bodyPr>
          <a:lstStyle>
            <a:lvl1pPr>
              <a:lnSpc>
                <a:spcPct val="30000"/>
              </a:lnSpc>
              <a:buNone/>
              <a:defRPr sz="1000" baseline="0">
                <a:solidFill>
                  <a:schemeClr val="tx1"/>
                </a:solidFill>
              </a:defRPr>
            </a:lvl1pPr>
          </a:lstStyle>
          <a:p>
            <a:pPr lvl="0"/>
            <a:r>
              <a:rPr lang="en-US"/>
              <a:t>Presented by: First Name Last Name</a:t>
            </a:r>
          </a:p>
          <a:p>
            <a:pPr lvl="0"/>
            <a:fld id="{E330196E-3087-0F4B-A682-B0BD03C11569}" type="datetime1">
              <a:rPr lang="en-US" smtClean="0"/>
              <a:t>2020-11-11</a:t>
            </a:fld>
            <a:endParaRPr lang="en-US"/>
          </a:p>
        </p:txBody>
      </p:sp>
      <p:cxnSp>
        <p:nvCxnSpPr>
          <p:cNvPr id="16" name="Straight Connector 15">
            <a:extLst>
              <a:ext uri="{FF2B5EF4-FFF2-40B4-BE49-F238E27FC236}">
                <a16:creationId xmlns:a16="http://schemas.microsoft.com/office/drawing/2014/main" id="{034513DD-D205-1442-B0B3-003D8742BD4C}"/>
              </a:ext>
            </a:extLst>
          </p:cNvPr>
          <p:cNvCxnSpPr>
            <a:cxnSpLocks/>
          </p:cNvCxnSpPr>
          <p:nvPr userDrawn="1"/>
        </p:nvCxnSpPr>
        <p:spPr>
          <a:xfrm>
            <a:off x="803275" y="3429000"/>
            <a:ext cx="720725"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5E5AD96-EFC2-AB4C-99B6-26D61477372E}"/>
              </a:ext>
            </a:extLst>
          </p:cNvPr>
          <p:cNvPicPr>
            <a:picLocks noChangeAspect="1"/>
          </p:cNvPicPr>
          <p:nvPr userDrawn="1"/>
        </p:nvPicPr>
        <p:blipFill>
          <a:blip r:embed="rId2"/>
          <a:srcRect/>
          <a:stretch/>
        </p:blipFill>
        <p:spPr>
          <a:xfrm>
            <a:off x="8244818" y="5796554"/>
            <a:ext cx="2825999" cy="736521"/>
          </a:xfrm>
          <a:prstGeom prst="rect">
            <a:avLst/>
          </a:prstGeom>
        </p:spPr>
      </p:pic>
    </p:spTree>
    <p:extLst>
      <p:ext uri="{BB962C8B-B14F-4D97-AF65-F5344CB8AC3E}">
        <p14:creationId xmlns:p14="http://schemas.microsoft.com/office/powerpoint/2010/main" val="4159945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2"/>
        </a:solidFill>
        <a:effectLst/>
      </p:bgPr>
    </p:bg>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BE2509E3-7C6A-E944-A7E1-68005C65A1F5}"/>
              </a:ext>
            </a:extLst>
          </p:cNvPr>
          <p:cNvSpPr>
            <a:spLocks noGrp="1"/>
          </p:cNvSpPr>
          <p:nvPr>
            <p:ph type="pic" idx="12" hasCustomPrompt="1"/>
          </p:nvPr>
        </p:nvSpPr>
        <p:spPr>
          <a:xfrm>
            <a:off x="6540000" y="0"/>
            <a:ext cx="5652000" cy="6857999"/>
          </a:xfrm>
          <a:solidFill>
            <a:schemeClr val="bg1">
              <a:lumMod val="85000"/>
            </a:schemeClr>
          </a:solidFill>
        </p:spPr>
        <p:txBody>
          <a:bodyPr tIns="720000"/>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add picture</a:t>
            </a:r>
          </a:p>
        </p:txBody>
      </p:sp>
      <p:sp>
        <p:nvSpPr>
          <p:cNvPr id="2" name="Title 1">
            <a:extLst>
              <a:ext uri="{FF2B5EF4-FFF2-40B4-BE49-F238E27FC236}">
                <a16:creationId xmlns:a16="http://schemas.microsoft.com/office/drawing/2014/main" id="{EE772BA2-9008-F740-B6DD-91CAF00223C4}"/>
              </a:ext>
            </a:extLst>
          </p:cNvPr>
          <p:cNvSpPr>
            <a:spLocks noGrp="1"/>
          </p:cNvSpPr>
          <p:nvPr>
            <p:ph type="ctrTitle"/>
          </p:nvPr>
        </p:nvSpPr>
        <p:spPr>
          <a:xfrm>
            <a:off x="803275" y="692150"/>
            <a:ext cx="5184775" cy="2628899"/>
          </a:xfrm>
        </p:spPr>
        <p:txBody>
          <a:bodyPr bIns="180000" anchor="b"/>
          <a:lstStyle>
            <a:lvl1pPr algn="l">
              <a:defRPr sz="6000" b="1" i="0" baseline="0">
                <a:solidFill>
                  <a:schemeClr val="bg1"/>
                </a:solidFill>
              </a:defRPr>
            </a:lvl1pPr>
          </a:lstStyle>
          <a:p>
            <a:r>
              <a:rPr lang="en-US"/>
              <a:t>Click to edit Master title</a:t>
            </a:r>
          </a:p>
        </p:txBody>
      </p:sp>
      <p:sp>
        <p:nvSpPr>
          <p:cNvPr id="3" name="Subtitle 2">
            <a:extLst>
              <a:ext uri="{FF2B5EF4-FFF2-40B4-BE49-F238E27FC236}">
                <a16:creationId xmlns:a16="http://schemas.microsoft.com/office/drawing/2014/main" id="{563E3770-03D8-7A40-8249-8D26629C8218}"/>
              </a:ext>
            </a:extLst>
          </p:cNvPr>
          <p:cNvSpPr>
            <a:spLocks noGrp="1"/>
          </p:cNvSpPr>
          <p:nvPr>
            <p:ph type="subTitle" idx="1" hasCustomPrompt="1"/>
          </p:nvPr>
        </p:nvSpPr>
        <p:spPr>
          <a:xfrm>
            <a:off x="803275" y="3536950"/>
            <a:ext cx="5184775" cy="1035041"/>
          </a:xfrm>
        </p:spPr>
        <p:txBody>
          <a:bodyPr tIns="270000"/>
          <a:lstStyle>
            <a:lvl1pPr marL="0" indent="0" algn="l">
              <a:buNone/>
              <a:defRPr sz="240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sp>
        <p:nvSpPr>
          <p:cNvPr id="18" name="Text Placeholder 17">
            <a:extLst>
              <a:ext uri="{FF2B5EF4-FFF2-40B4-BE49-F238E27FC236}">
                <a16:creationId xmlns:a16="http://schemas.microsoft.com/office/drawing/2014/main" id="{CD90266A-5D81-9049-AF1A-3DB66CB43DC7}"/>
              </a:ext>
            </a:extLst>
          </p:cNvPr>
          <p:cNvSpPr>
            <a:spLocks noGrp="1"/>
          </p:cNvSpPr>
          <p:nvPr>
            <p:ph type="body" sz="quarter" idx="11" hasCustomPrompt="1"/>
          </p:nvPr>
        </p:nvSpPr>
        <p:spPr>
          <a:xfrm>
            <a:off x="803275" y="4571991"/>
            <a:ext cx="2520950" cy="460375"/>
          </a:xfrm>
        </p:spPr>
        <p:txBody>
          <a:bodyPr anchor="b" anchorCtr="0"/>
          <a:lstStyle>
            <a:lvl1pPr algn="l">
              <a:lnSpc>
                <a:spcPct val="30000"/>
              </a:lnSpc>
              <a:buNone/>
              <a:defRPr sz="1000" baseline="0">
                <a:solidFill>
                  <a:schemeClr val="bg1"/>
                </a:solidFill>
              </a:defRPr>
            </a:lvl1pPr>
          </a:lstStyle>
          <a:p>
            <a:pPr lvl="0"/>
            <a:r>
              <a:rPr lang="en-US"/>
              <a:t>Presented by: First Name Last Name</a:t>
            </a:r>
          </a:p>
          <a:p>
            <a:pPr lvl="0"/>
            <a:fld id="{E330196E-3087-0F4B-A682-B0BD03C11569}" type="datetime1">
              <a:rPr lang="en-US" smtClean="0"/>
              <a:t>2020-11-11</a:t>
            </a:fld>
            <a:endParaRPr lang="en-US"/>
          </a:p>
        </p:txBody>
      </p:sp>
      <p:cxnSp>
        <p:nvCxnSpPr>
          <p:cNvPr id="9" name="Straight Connector 8">
            <a:extLst>
              <a:ext uri="{FF2B5EF4-FFF2-40B4-BE49-F238E27FC236}">
                <a16:creationId xmlns:a16="http://schemas.microsoft.com/office/drawing/2014/main" id="{F62F8582-6F3A-8E4A-8934-738EA4E08065}"/>
              </a:ext>
            </a:extLst>
          </p:cNvPr>
          <p:cNvCxnSpPr>
            <a:cxnSpLocks/>
          </p:cNvCxnSpPr>
          <p:nvPr userDrawn="1"/>
        </p:nvCxnSpPr>
        <p:spPr>
          <a:xfrm>
            <a:off x="803275" y="3429000"/>
            <a:ext cx="720725"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6074924-AB85-BB43-ADFF-1AD0EC3BAFEF}"/>
              </a:ext>
            </a:extLst>
          </p:cNvPr>
          <p:cNvPicPr>
            <a:picLocks noChangeAspect="1"/>
          </p:cNvPicPr>
          <p:nvPr userDrawn="1"/>
        </p:nvPicPr>
        <p:blipFill>
          <a:blip r:embed="rId2"/>
          <a:srcRect/>
          <a:stretch/>
        </p:blipFill>
        <p:spPr>
          <a:xfrm>
            <a:off x="650754" y="5801092"/>
            <a:ext cx="2825991" cy="736519"/>
          </a:xfrm>
          <a:prstGeom prst="rect">
            <a:avLst/>
          </a:prstGeom>
        </p:spPr>
      </p:pic>
    </p:spTree>
    <p:extLst>
      <p:ext uri="{BB962C8B-B14F-4D97-AF65-F5344CB8AC3E}">
        <p14:creationId xmlns:p14="http://schemas.microsoft.com/office/powerpoint/2010/main" val="2960427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2"/>
        </a:solidFill>
        <a:effectLst/>
      </p:bgPr>
    </p:bg>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BE2509E3-7C6A-E944-A7E1-68005C65A1F5}"/>
              </a:ext>
            </a:extLst>
          </p:cNvPr>
          <p:cNvSpPr>
            <a:spLocks noGrp="1"/>
          </p:cNvSpPr>
          <p:nvPr>
            <p:ph type="pic" idx="12" hasCustomPrompt="1"/>
          </p:nvPr>
        </p:nvSpPr>
        <p:spPr>
          <a:xfrm>
            <a:off x="0" y="0"/>
            <a:ext cx="5652000" cy="6857999"/>
          </a:xfrm>
          <a:solidFill>
            <a:schemeClr val="bg1">
              <a:lumMod val="85000"/>
            </a:schemeClr>
          </a:solidFill>
        </p:spPr>
        <p:txBody>
          <a:bodyPr tIns="720000"/>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add picture</a:t>
            </a:r>
          </a:p>
        </p:txBody>
      </p:sp>
      <p:sp>
        <p:nvSpPr>
          <p:cNvPr id="2" name="Title 1">
            <a:extLst>
              <a:ext uri="{FF2B5EF4-FFF2-40B4-BE49-F238E27FC236}">
                <a16:creationId xmlns:a16="http://schemas.microsoft.com/office/drawing/2014/main" id="{EE772BA2-9008-F740-B6DD-91CAF00223C4}"/>
              </a:ext>
            </a:extLst>
          </p:cNvPr>
          <p:cNvSpPr>
            <a:spLocks noGrp="1"/>
          </p:cNvSpPr>
          <p:nvPr>
            <p:ph type="ctrTitle"/>
          </p:nvPr>
        </p:nvSpPr>
        <p:spPr>
          <a:xfrm>
            <a:off x="6096000" y="692150"/>
            <a:ext cx="5292725" cy="2628899"/>
          </a:xfrm>
        </p:spPr>
        <p:txBody>
          <a:bodyPr bIns="180000" anchor="b"/>
          <a:lstStyle>
            <a:lvl1pPr algn="l">
              <a:defRPr sz="6000" b="1" i="0" baseline="0">
                <a:solidFill>
                  <a:schemeClr val="bg1"/>
                </a:solidFill>
              </a:defRPr>
            </a:lvl1pPr>
          </a:lstStyle>
          <a:p>
            <a:r>
              <a:rPr lang="en-US"/>
              <a:t>Click to edit Master title</a:t>
            </a:r>
          </a:p>
        </p:txBody>
      </p:sp>
      <p:sp>
        <p:nvSpPr>
          <p:cNvPr id="3" name="Subtitle 2">
            <a:extLst>
              <a:ext uri="{FF2B5EF4-FFF2-40B4-BE49-F238E27FC236}">
                <a16:creationId xmlns:a16="http://schemas.microsoft.com/office/drawing/2014/main" id="{563E3770-03D8-7A40-8249-8D26629C8218}"/>
              </a:ext>
            </a:extLst>
          </p:cNvPr>
          <p:cNvSpPr>
            <a:spLocks noGrp="1"/>
          </p:cNvSpPr>
          <p:nvPr>
            <p:ph type="subTitle" idx="1" hasCustomPrompt="1"/>
          </p:nvPr>
        </p:nvSpPr>
        <p:spPr>
          <a:xfrm>
            <a:off x="6096000" y="3536950"/>
            <a:ext cx="5292725" cy="1035041"/>
          </a:xfrm>
        </p:spPr>
        <p:txBody>
          <a:bodyPr tIns="270000"/>
          <a:lstStyle>
            <a:lvl1pPr marL="0" indent="0" algn="l">
              <a:buNone/>
              <a:defRPr sz="240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sp>
        <p:nvSpPr>
          <p:cNvPr id="18" name="Text Placeholder 17">
            <a:extLst>
              <a:ext uri="{FF2B5EF4-FFF2-40B4-BE49-F238E27FC236}">
                <a16:creationId xmlns:a16="http://schemas.microsoft.com/office/drawing/2014/main" id="{CD90266A-5D81-9049-AF1A-3DB66CB43DC7}"/>
              </a:ext>
            </a:extLst>
          </p:cNvPr>
          <p:cNvSpPr>
            <a:spLocks noGrp="1"/>
          </p:cNvSpPr>
          <p:nvPr>
            <p:ph type="body" sz="quarter" idx="11" hasCustomPrompt="1"/>
          </p:nvPr>
        </p:nvSpPr>
        <p:spPr>
          <a:xfrm>
            <a:off x="6096000" y="4571991"/>
            <a:ext cx="2520950" cy="460375"/>
          </a:xfrm>
        </p:spPr>
        <p:txBody>
          <a:bodyPr anchor="b" anchorCtr="0"/>
          <a:lstStyle>
            <a:lvl1pPr algn="l">
              <a:lnSpc>
                <a:spcPct val="30000"/>
              </a:lnSpc>
              <a:buNone/>
              <a:defRPr sz="1000" baseline="0">
                <a:solidFill>
                  <a:schemeClr val="bg1"/>
                </a:solidFill>
              </a:defRPr>
            </a:lvl1pPr>
          </a:lstStyle>
          <a:p>
            <a:pPr lvl="0"/>
            <a:r>
              <a:rPr lang="en-US"/>
              <a:t>Presented by: First Name Last Name</a:t>
            </a:r>
          </a:p>
          <a:p>
            <a:pPr lvl="0"/>
            <a:fld id="{E330196E-3087-0F4B-A682-B0BD03C11569}" type="datetime1">
              <a:rPr lang="en-US" smtClean="0"/>
              <a:t>2020-11-11</a:t>
            </a:fld>
            <a:endParaRPr lang="en-US"/>
          </a:p>
        </p:txBody>
      </p:sp>
      <p:cxnSp>
        <p:nvCxnSpPr>
          <p:cNvPr id="9" name="Straight Connector 8">
            <a:extLst>
              <a:ext uri="{FF2B5EF4-FFF2-40B4-BE49-F238E27FC236}">
                <a16:creationId xmlns:a16="http://schemas.microsoft.com/office/drawing/2014/main" id="{F62F8582-6F3A-8E4A-8934-738EA4E08065}"/>
              </a:ext>
            </a:extLst>
          </p:cNvPr>
          <p:cNvCxnSpPr>
            <a:cxnSpLocks/>
          </p:cNvCxnSpPr>
          <p:nvPr userDrawn="1"/>
        </p:nvCxnSpPr>
        <p:spPr>
          <a:xfrm>
            <a:off x="6096000" y="3429000"/>
            <a:ext cx="720725"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A0FF5BA-B89E-8E4C-9227-F3790B1A037D}"/>
              </a:ext>
            </a:extLst>
          </p:cNvPr>
          <p:cNvPicPr>
            <a:picLocks noChangeAspect="1"/>
          </p:cNvPicPr>
          <p:nvPr userDrawn="1"/>
        </p:nvPicPr>
        <p:blipFill>
          <a:blip r:embed="rId2"/>
          <a:srcRect/>
          <a:stretch/>
        </p:blipFill>
        <p:spPr>
          <a:xfrm>
            <a:off x="8713395" y="5801092"/>
            <a:ext cx="2825991" cy="736519"/>
          </a:xfrm>
          <a:prstGeom prst="rect">
            <a:avLst/>
          </a:prstGeom>
        </p:spPr>
      </p:pic>
    </p:spTree>
    <p:extLst>
      <p:ext uri="{BB962C8B-B14F-4D97-AF65-F5344CB8AC3E}">
        <p14:creationId xmlns:p14="http://schemas.microsoft.com/office/powerpoint/2010/main" val="1265588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72BA2-9008-F740-B6DD-91CAF00223C4}"/>
              </a:ext>
            </a:extLst>
          </p:cNvPr>
          <p:cNvSpPr>
            <a:spLocks noGrp="1"/>
          </p:cNvSpPr>
          <p:nvPr>
            <p:ph type="ctrTitle"/>
          </p:nvPr>
        </p:nvSpPr>
        <p:spPr>
          <a:xfrm>
            <a:off x="803275" y="692150"/>
            <a:ext cx="5184775" cy="2628899"/>
          </a:xfrm>
        </p:spPr>
        <p:txBody>
          <a:bodyPr bIns="180000" anchor="b"/>
          <a:lstStyle>
            <a:lvl1pPr algn="l">
              <a:defRPr sz="6000" b="1" i="0" baseline="0">
                <a:solidFill>
                  <a:schemeClr val="bg1"/>
                </a:solidFill>
              </a:defRPr>
            </a:lvl1pPr>
          </a:lstStyle>
          <a:p>
            <a:r>
              <a:rPr lang="en-US"/>
              <a:t>Click to edit Master title</a:t>
            </a:r>
          </a:p>
        </p:txBody>
      </p:sp>
      <p:sp>
        <p:nvSpPr>
          <p:cNvPr id="3" name="Subtitle 2">
            <a:extLst>
              <a:ext uri="{FF2B5EF4-FFF2-40B4-BE49-F238E27FC236}">
                <a16:creationId xmlns:a16="http://schemas.microsoft.com/office/drawing/2014/main" id="{563E3770-03D8-7A40-8249-8D26629C8218}"/>
              </a:ext>
            </a:extLst>
          </p:cNvPr>
          <p:cNvSpPr>
            <a:spLocks noGrp="1"/>
          </p:cNvSpPr>
          <p:nvPr>
            <p:ph type="subTitle" idx="1" hasCustomPrompt="1"/>
          </p:nvPr>
        </p:nvSpPr>
        <p:spPr>
          <a:xfrm>
            <a:off x="803275" y="3536950"/>
            <a:ext cx="5184775" cy="1035041"/>
          </a:xfrm>
        </p:spPr>
        <p:txBody>
          <a:bodyPr tIns="270000"/>
          <a:lstStyle>
            <a:lvl1pPr marL="0" indent="0" algn="l">
              <a:buNone/>
              <a:defRPr sz="240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sp>
        <p:nvSpPr>
          <p:cNvPr id="18" name="Text Placeholder 17">
            <a:extLst>
              <a:ext uri="{FF2B5EF4-FFF2-40B4-BE49-F238E27FC236}">
                <a16:creationId xmlns:a16="http://schemas.microsoft.com/office/drawing/2014/main" id="{CD90266A-5D81-9049-AF1A-3DB66CB43DC7}"/>
              </a:ext>
            </a:extLst>
          </p:cNvPr>
          <p:cNvSpPr>
            <a:spLocks noGrp="1"/>
          </p:cNvSpPr>
          <p:nvPr>
            <p:ph type="body" sz="quarter" idx="11" hasCustomPrompt="1"/>
          </p:nvPr>
        </p:nvSpPr>
        <p:spPr>
          <a:xfrm>
            <a:off x="803275" y="5922000"/>
            <a:ext cx="2520950" cy="460375"/>
          </a:xfrm>
        </p:spPr>
        <p:txBody>
          <a:bodyPr anchor="b" anchorCtr="0"/>
          <a:lstStyle>
            <a:lvl1pPr algn="l">
              <a:lnSpc>
                <a:spcPct val="30000"/>
              </a:lnSpc>
              <a:buNone/>
              <a:defRPr sz="1000" baseline="0">
                <a:solidFill>
                  <a:schemeClr val="bg1"/>
                </a:solidFill>
              </a:defRPr>
            </a:lvl1pPr>
          </a:lstStyle>
          <a:p>
            <a:pPr lvl="0"/>
            <a:r>
              <a:rPr lang="en-US"/>
              <a:t>Presented by: First Name Last Name</a:t>
            </a:r>
          </a:p>
          <a:p>
            <a:pPr lvl="0"/>
            <a:fld id="{E330196E-3087-0F4B-A682-B0BD03C11569}" type="datetime1">
              <a:rPr lang="en-US" smtClean="0"/>
              <a:t>2020-11-11</a:t>
            </a:fld>
            <a:endParaRPr lang="en-US"/>
          </a:p>
        </p:txBody>
      </p:sp>
      <p:cxnSp>
        <p:nvCxnSpPr>
          <p:cNvPr id="9" name="Straight Connector 8">
            <a:extLst>
              <a:ext uri="{FF2B5EF4-FFF2-40B4-BE49-F238E27FC236}">
                <a16:creationId xmlns:a16="http://schemas.microsoft.com/office/drawing/2014/main" id="{F62F8582-6F3A-8E4A-8934-738EA4E08065}"/>
              </a:ext>
            </a:extLst>
          </p:cNvPr>
          <p:cNvCxnSpPr>
            <a:cxnSpLocks/>
          </p:cNvCxnSpPr>
          <p:nvPr userDrawn="1"/>
        </p:nvCxnSpPr>
        <p:spPr>
          <a:xfrm>
            <a:off x="803275" y="3429000"/>
            <a:ext cx="720725"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6" name="Group 105">
            <a:extLst>
              <a:ext uri="{FF2B5EF4-FFF2-40B4-BE49-F238E27FC236}">
                <a16:creationId xmlns:a16="http://schemas.microsoft.com/office/drawing/2014/main" id="{863533A0-EC25-2B45-8472-FB5EF8B5D50B}"/>
              </a:ext>
            </a:extLst>
          </p:cNvPr>
          <p:cNvGrpSpPr/>
          <p:nvPr userDrawn="1"/>
        </p:nvGrpSpPr>
        <p:grpSpPr>
          <a:xfrm>
            <a:off x="7202774" y="0"/>
            <a:ext cx="4056760" cy="5448336"/>
            <a:chOff x="7202774" y="0"/>
            <a:chExt cx="4056760" cy="5448336"/>
          </a:xfrm>
        </p:grpSpPr>
        <p:cxnSp>
          <p:nvCxnSpPr>
            <p:cNvPr id="32" name="Straight Connector 31">
              <a:extLst>
                <a:ext uri="{FF2B5EF4-FFF2-40B4-BE49-F238E27FC236}">
                  <a16:creationId xmlns:a16="http://schemas.microsoft.com/office/drawing/2014/main" id="{FFB901B4-6D5B-CE47-B69A-2A247603FE63}"/>
                </a:ext>
              </a:extLst>
            </p:cNvPr>
            <p:cNvCxnSpPr>
              <a:cxnSpLocks noChangeAspect="1"/>
            </p:cNvCxnSpPr>
            <p:nvPr userDrawn="1"/>
          </p:nvCxnSpPr>
          <p:spPr>
            <a:xfrm flipV="1">
              <a:off x="7202774" y="2078784"/>
              <a:ext cx="0" cy="336955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1559B4D-06C6-0C4F-A8FA-C0AC3F35E493}"/>
                </a:ext>
              </a:extLst>
            </p:cNvPr>
            <p:cNvCxnSpPr>
              <a:cxnSpLocks noChangeAspect="1"/>
            </p:cNvCxnSpPr>
            <p:nvPr userDrawn="1"/>
          </p:nvCxnSpPr>
          <p:spPr>
            <a:xfrm flipV="1">
              <a:off x="7653598" y="3707832"/>
              <a:ext cx="0" cy="1740504"/>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F8A1C5-7841-5A45-984C-BE73021FFAA2}"/>
                </a:ext>
              </a:extLst>
            </p:cNvPr>
            <p:cNvCxnSpPr>
              <a:cxnSpLocks noChangeAspect="1"/>
            </p:cNvCxnSpPr>
            <p:nvPr userDrawn="1"/>
          </p:nvCxnSpPr>
          <p:spPr>
            <a:xfrm flipV="1">
              <a:off x="8104422" y="5156616"/>
              <a:ext cx="0" cy="291719"/>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47587BF-CF2B-FA4B-B53D-86D66161D578}"/>
                </a:ext>
              </a:extLst>
            </p:cNvPr>
            <p:cNvCxnSpPr>
              <a:cxnSpLocks noChangeAspect="1"/>
            </p:cNvCxnSpPr>
            <p:nvPr userDrawn="1"/>
          </p:nvCxnSpPr>
          <p:spPr>
            <a:xfrm flipV="1">
              <a:off x="8555246" y="3707832"/>
              <a:ext cx="0" cy="1740502"/>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C8C7D08-0A65-F14C-924D-7C55C34B36D8}"/>
                </a:ext>
              </a:extLst>
            </p:cNvPr>
            <p:cNvCxnSpPr>
              <a:cxnSpLocks noChangeAspect="1"/>
            </p:cNvCxnSpPr>
            <p:nvPr userDrawn="1"/>
          </p:nvCxnSpPr>
          <p:spPr>
            <a:xfrm flipV="1">
              <a:off x="9006069" y="1154243"/>
              <a:ext cx="0" cy="4294092"/>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B8A74B8-6FF7-DE4F-A89E-8C8F430E5F3C}"/>
                </a:ext>
              </a:extLst>
            </p:cNvPr>
            <p:cNvCxnSpPr>
              <a:cxnSpLocks noChangeAspect="1"/>
            </p:cNvCxnSpPr>
            <p:nvPr userDrawn="1"/>
          </p:nvCxnSpPr>
          <p:spPr>
            <a:xfrm flipV="1">
              <a:off x="7202774" y="0"/>
              <a:ext cx="0" cy="1670488"/>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23824E2-E990-914A-B7DA-82443AD9550E}"/>
                </a:ext>
              </a:extLst>
            </p:cNvPr>
            <p:cNvCxnSpPr>
              <a:cxnSpLocks noChangeAspect="1"/>
            </p:cNvCxnSpPr>
            <p:nvPr userDrawn="1"/>
          </p:nvCxnSpPr>
          <p:spPr>
            <a:xfrm flipV="1">
              <a:off x="7653598" y="1926237"/>
              <a:ext cx="0" cy="1378558"/>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05248D-CC3C-A641-8C93-96F3FCFAA8A9}"/>
                </a:ext>
              </a:extLst>
            </p:cNvPr>
            <p:cNvCxnSpPr>
              <a:cxnSpLocks noChangeAspect="1"/>
            </p:cNvCxnSpPr>
            <p:nvPr userDrawn="1"/>
          </p:nvCxnSpPr>
          <p:spPr>
            <a:xfrm flipV="1">
              <a:off x="7653598" y="0"/>
              <a:ext cx="0" cy="1521502"/>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05E5D1C-D412-BE4E-9C58-E14B655FD829}"/>
                </a:ext>
              </a:extLst>
            </p:cNvPr>
            <p:cNvCxnSpPr>
              <a:cxnSpLocks noChangeAspect="1"/>
            </p:cNvCxnSpPr>
            <p:nvPr userDrawn="1"/>
          </p:nvCxnSpPr>
          <p:spPr>
            <a:xfrm flipV="1">
              <a:off x="8555246" y="0"/>
              <a:ext cx="0" cy="330479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EFEB014-3DC9-3446-ACD9-F5ED7BB4F89F}"/>
                </a:ext>
              </a:extLst>
            </p:cNvPr>
            <p:cNvCxnSpPr>
              <a:cxnSpLocks noChangeAspect="1"/>
            </p:cNvCxnSpPr>
            <p:nvPr userDrawn="1"/>
          </p:nvCxnSpPr>
          <p:spPr>
            <a:xfrm flipV="1">
              <a:off x="9006069" y="0"/>
              <a:ext cx="0" cy="749508"/>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7519830-997D-494B-970A-DB5BCD103CF6}"/>
                </a:ext>
              </a:extLst>
            </p:cNvPr>
            <p:cNvCxnSpPr>
              <a:cxnSpLocks noChangeAspect="1"/>
            </p:cNvCxnSpPr>
            <p:nvPr userDrawn="1"/>
          </p:nvCxnSpPr>
          <p:spPr>
            <a:xfrm flipV="1">
              <a:off x="8104422" y="0"/>
              <a:ext cx="0" cy="4761459"/>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B1A5F2D-EF9F-4E4B-A68A-5A2871CF4A90}"/>
                </a:ext>
              </a:extLst>
            </p:cNvPr>
            <p:cNvCxnSpPr>
              <a:cxnSpLocks noChangeAspect="1"/>
            </p:cNvCxnSpPr>
            <p:nvPr userDrawn="1"/>
          </p:nvCxnSpPr>
          <p:spPr>
            <a:xfrm>
              <a:off x="9456239" y="0"/>
              <a:ext cx="0" cy="2840636"/>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92D542E-D712-FB4B-8064-0B00C6588BE6}"/>
                </a:ext>
              </a:extLst>
            </p:cNvPr>
            <p:cNvCxnSpPr>
              <a:cxnSpLocks noChangeAspect="1"/>
            </p:cNvCxnSpPr>
            <p:nvPr userDrawn="1"/>
          </p:nvCxnSpPr>
          <p:spPr>
            <a:xfrm>
              <a:off x="10357887" y="0"/>
              <a:ext cx="0" cy="4003604"/>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029AAA2-3B4B-6645-B9E2-302BDD78E4C3}"/>
                </a:ext>
              </a:extLst>
            </p:cNvPr>
            <p:cNvCxnSpPr>
              <a:cxnSpLocks noChangeAspect="1"/>
            </p:cNvCxnSpPr>
            <p:nvPr userDrawn="1"/>
          </p:nvCxnSpPr>
          <p:spPr>
            <a:xfrm>
              <a:off x="10808711" y="0"/>
              <a:ext cx="0" cy="4856813"/>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B623F2-BEDB-5444-87E4-EB60AD496CB2}"/>
                </a:ext>
              </a:extLst>
            </p:cNvPr>
            <p:cNvCxnSpPr>
              <a:cxnSpLocks noChangeAspect="1"/>
            </p:cNvCxnSpPr>
            <p:nvPr userDrawn="1"/>
          </p:nvCxnSpPr>
          <p:spPr>
            <a:xfrm>
              <a:off x="11259534" y="0"/>
              <a:ext cx="0" cy="3343534"/>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3FA69B6-D9AE-D34F-A3A3-04DFA72139D5}"/>
                </a:ext>
              </a:extLst>
            </p:cNvPr>
            <p:cNvCxnSpPr>
              <a:cxnSpLocks noChangeAspect="1"/>
            </p:cNvCxnSpPr>
            <p:nvPr userDrawn="1"/>
          </p:nvCxnSpPr>
          <p:spPr>
            <a:xfrm>
              <a:off x="9456239" y="3237875"/>
              <a:ext cx="0" cy="2210459"/>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E109E50-05F1-5149-B3E4-9344910A9009}"/>
                </a:ext>
              </a:extLst>
            </p:cNvPr>
            <p:cNvCxnSpPr>
              <a:cxnSpLocks noChangeAspect="1"/>
            </p:cNvCxnSpPr>
            <p:nvPr userDrawn="1"/>
          </p:nvCxnSpPr>
          <p:spPr>
            <a:xfrm>
              <a:off x="9907063" y="0"/>
              <a:ext cx="0" cy="4364785"/>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9B3EE04-9C65-974D-B244-C5B18B462609}"/>
                </a:ext>
              </a:extLst>
            </p:cNvPr>
            <p:cNvCxnSpPr>
              <a:cxnSpLocks noChangeAspect="1"/>
            </p:cNvCxnSpPr>
            <p:nvPr userDrawn="1"/>
          </p:nvCxnSpPr>
          <p:spPr>
            <a:xfrm>
              <a:off x="9907063" y="4761459"/>
              <a:ext cx="0" cy="686875"/>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EF8EE5-5502-2840-96D1-A171A1907532}"/>
                </a:ext>
              </a:extLst>
            </p:cNvPr>
            <p:cNvCxnSpPr>
              <a:cxnSpLocks noChangeAspect="1"/>
            </p:cNvCxnSpPr>
            <p:nvPr userDrawn="1"/>
          </p:nvCxnSpPr>
          <p:spPr>
            <a:xfrm>
              <a:off x="10357887" y="4399613"/>
              <a:ext cx="0" cy="4572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FBC695C-7A6F-EE49-BA84-228C2D0F58D1}"/>
                </a:ext>
              </a:extLst>
            </p:cNvPr>
            <p:cNvCxnSpPr>
              <a:cxnSpLocks noChangeAspect="1"/>
            </p:cNvCxnSpPr>
            <p:nvPr userDrawn="1"/>
          </p:nvCxnSpPr>
          <p:spPr>
            <a:xfrm>
              <a:off x="10808711" y="5259890"/>
              <a:ext cx="0" cy="188444"/>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CAACE68-BB40-4E46-8A02-C5D8BC9E1447}"/>
                </a:ext>
              </a:extLst>
            </p:cNvPr>
            <p:cNvCxnSpPr>
              <a:cxnSpLocks noChangeAspect="1"/>
            </p:cNvCxnSpPr>
            <p:nvPr userDrawn="1"/>
          </p:nvCxnSpPr>
          <p:spPr>
            <a:xfrm>
              <a:off x="11259534" y="3754942"/>
              <a:ext cx="0" cy="3771"/>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450CBEB-8191-7843-8543-0BEFA0622E54}"/>
                </a:ext>
              </a:extLst>
            </p:cNvPr>
            <p:cNvCxnSpPr>
              <a:cxnSpLocks noChangeAspect="1"/>
            </p:cNvCxnSpPr>
            <p:nvPr userDrawn="1"/>
          </p:nvCxnSpPr>
          <p:spPr>
            <a:xfrm>
              <a:off x="11259534" y="4159770"/>
              <a:ext cx="0" cy="1288564"/>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B3755CA-7022-634F-BF2F-0DA8BD051B8F}"/>
                </a:ext>
              </a:extLst>
            </p:cNvPr>
            <p:cNvCxnSpPr>
              <a:cxnSpLocks noChangeAspect="1"/>
            </p:cNvCxnSpPr>
            <p:nvPr userDrawn="1"/>
          </p:nvCxnSpPr>
          <p:spPr>
            <a:xfrm>
              <a:off x="10357887" y="5254632"/>
              <a:ext cx="0" cy="193702"/>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pic>
        <p:nvPicPr>
          <p:cNvPr id="40" name="Picture 39">
            <a:extLst>
              <a:ext uri="{FF2B5EF4-FFF2-40B4-BE49-F238E27FC236}">
                <a16:creationId xmlns:a16="http://schemas.microsoft.com/office/drawing/2014/main" id="{9180F685-F62D-334F-9552-64A05D3E55FD}"/>
              </a:ext>
            </a:extLst>
          </p:cNvPr>
          <p:cNvPicPr>
            <a:picLocks noChangeAspect="1"/>
          </p:cNvPicPr>
          <p:nvPr userDrawn="1"/>
        </p:nvPicPr>
        <p:blipFill>
          <a:blip r:embed="rId2"/>
          <a:srcRect/>
          <a:stretch/>
        </p:blipFill>
        <p:spPr>
          <a:xfrm>
            <a:off x="8713395" y="5801092"/>
            <a:ext cx="2825991" cy="736519"/>
          </a:xfrm>
          <a:prstGeom prst="rect">
            <a:avLst/>
          </a:prstGeom>
        </p:spPr>
      </p:pic>
    </p:spTree>
    <p:extLst>
      <p:ext uri="{BB962C8B-B14F-4D97-AF65-F5344CB8AC3E}">
        <p14:creationId xmlns:p14="http://schemas.microsoft.com/office/powerpoint/2010/main" val="103980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72BA2-9008-F740-B6DD-91CAF00223C4}"/>
              </a:ext>
            </a:extLst>
          </p:cNvPr>
          <p:cNvSpPr>
            <a:spLocks noGrp="1"/>
          </p:cNvSpPr>
          <p:nvPr>
            <p:ph type="ctrTitle"/>
          </p:nvPr>
        </p:nvSpPr>
        <p:spPr>
          <a:xfrm>
            <a:off x="803275" y="692150"/>
            <a:ext cx="10582276" cy="1733993"/>
          </a:xfrm>
        </p:spPr>
        <p:txBody>
          <a:bodyPr bIns="180000" anchor="b" anchorCtr="0"/>
          <a:lstStyle>
            <a:lvl1pPr algn="l">
              <a:defRPr sz="6000" b="1" i="0" baseline="0">
                <a:solidFill>
                  <a:schemeClr val="bg1"/>
                </a:solidFill>
              </a:defRPr>
            </a:lvl1pPr>
          </a:lstStyle>
          <a:p>
            <a:r>
              <a:rPr lang="en-US"/>
              <a:t>Click to edit Master title</a:t>
            </a:r>
          </a:p>
        </p:txBody>
      </p:sp>
      <p:sp>
        <p:nvSpPr>
          <p:cNvPr id="3" name="Subtitle 2">
            <a:extLst>
              <a:ext uri="{FF2B5EF4-FFF2-40B4-BE49-F238E27FC236}">
                <a16:creationId xmlns:a16="http://schemas.microsoft.com/office/drawing/2014/main" id="{563E3770-03D8-7A40-8249-8D26629C8218}"/>
              </a:ext>
            </a:extLst>
          </p:cNvPr>
          <p:cNvSpPr>
            <a:spLocks noGrp="1"/>
          </p:cNvSpPr>
          <p:nvPr>
            <p:ph type="subTitle" idx="1"/>
          </p:nvPr>
        </p:nvSpPr>
        <p:spPr>
          <a:xfrm>
            <a:off x="803275" y="2642045"/>
            <a:ext cx="10582276" cy="679002"/>
          </a:xfrm>
        </p:spPr>
        <p:txBody>
          <a:bodyPr tIns="270000"/>
          <a:lstStyle>
            <a:lvl1pPr marL="0" indent="0" algn="l">
              <a:buNone/>
              <a:defRPr sz="240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Text Placeholder 17">
            <a:extLst>
              <a:ext uri="{FF2B5EF4-FFF2-40B4-BE49-F238E27FC236}">
                <a16:creationId xmlns:a16="http://schemas.microsoft.com/office/drawing/2014/main" id="{CD90266A-5D81-9049-AF1A-3DB66CB43DC7}"/>
              </a:ext>
            </a:extLst>
          </p:cNvPr>
          <p:cNvSpPr>
            <a:spLocks noGrp="1"/>
          </p:cNvSpPr>
          <p:nvPr>
            <p:ph type="body" sz="quarter" idx="11" hasCustomPrompt="1"/>
          </p:nvPr>
        </p:nvSpPr>
        <p:spPr>
          <a:xfrm>
            <a:off x="803275" y="5922000"/>
            <a:ext cx="2520950" cy="460375"/>
          </a:xfrm>
        </p:spPr>
        <p:txBody>
          <a:bodyPr anchor="b" anchorCtr="0"/>
          <a:lstStyle>
            <a:lvl1pPr>
              <a:lnSpc>
                <a:spcPct val="30000"/>
              </a:lnSpc>
              <a:buNone/>
              <a:defRPr sz="1000" baseline="0">
                <a:solidFill>
                  <a:schemeClr val="bg1"/>
                </a:solidFill>
              </a:defRPr>
            </a:lvl1pPr>
          </a:lstStyle>
          <a:p>
            <a:pPr lvl="0"/>
            <a:r>
              <a:rPr lang="en-US"/>
              <a:t>Presented by: First Name Last Name</a:t>
            </a:r>
          </a:p>
          <a:p>
            <a:pPr lvl="0"/>
            <a:fld id="{E330196E-3087-0F4B-A682-B0BD03C11569}" type="datetime1">
              <a:rPr lang="en-US" smtClean="0"/>
              <a:t>2020-11-11</a:t>
            </a:fld>
            <a:endParaRPr lang="en-US"/>
          </a:p>
        </p:txBody>
      </p:sp>
      <p:cxnSp>
        <p:nvCxnSpPr>
          <p:cNvPr id="19" name="Straight Connector 18">
            <a:extLst>
              <a:ext uri="{FF2B5EF4-FFF2-40B4-BE49-F238E27FC236}">
                <a16:creationId xmlns:a16="http://schemas.microsoft.com/office/drawing/2014/main" id="{229A7210-86B9-AC46-B8D2-B4628230BB80}"/>
              </a:ext>
            </a:extLst>
          </p:cNvPr>
          <p:cNvCxnSpPr>
            <a:cxnSpLocks/>
          </p:cNvCxnSpPr>
          <p:nvPr userDrawn="1"/>
        </p:nvCxnSpPr>
        <p:spPr>
          <a:xfrm>
            <a:off x="803275" y="2534095"/>
            <a:ext cx="720725"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C584D7D9-75AE-E944-AEF3-885BA1FEF402}"/>
              </a:ext>
            </a:extLst>
          </p:cNvPr>
          <p:cNvGrpSpPr/>
          <p:nvPr userDrawn="1"/>
        </p:nvGrpSpPr>
        <p:grpSpPr>
          <a:xfrm>
            <a:off x="900000" y="3901296"/>
            <a:ext cx="10386571" cy="1585741"/>
            <a:chOff x="900000" y="4482870"/>
            <a:chExt cx="10386571" cy="1585741"/>
          </a:xfrm>
        </p:grpSpPr>
        <p:grpSp>
          <p:nvGrpSpPr>
            <p:cNvPr id="21" name="Group 20">
              <a:extLst>
                <a:ext uri="{FF2B5EF4-FFF2-40B4-BE49-F238E27FC236}">
                  <a16:creationId xmlns:a16="http://schemas.microsoft.com/office/drawing/2014/main" id="{6C791411-53BC-EA43-B65D-3A35A143D0DB}"/>
                </a:ext>
              </a:extLst>
            </p:cNvPr>
            <p:cNvGrpSpPr/>
            <p:nvPr userDrawn="1"/>
          </p:nvGrpSpPr>
          <p:grpSpPr>
            <a:xfrm>
              <a:off x="900000" y="4482870"/>
              <a:ext cx="180000" cy="1585741"/>
              <a:chOff x="900000" y="4482870"/>
              <a:chExt cx="180000" cy="1585741"/>
            </a:xfrm>
          </p:grpSpPr>
          <p:cxnSp>
            <p:nvCxnSpPr>
              <p:cNvPr id="88" name="Straight Connector 87">
                <a:extLst>
                  <a:ext uri="{FF2B5EF4-FFF2-40B4-BE49-F238E27FC236}">
                    <a16:creationId xmlns:a16="http://schemas.microsoft.com/office/drawing/2014/main" id="{FEAA7164-1089-554F-A81A-1C0A75E91955}"/>
                  </a:ext>
                </a:extLst>
              </p:cNvPr>
              <p:cNvCxnSpPr>
                <a:cxnSpLocks noChangeAspect="1"/>
              </p:cNvCxnSpPr>
              <p:nvPr userDrawn="1"/>
            </p:nvCxnSpPr>
            <p:spPr>
              <a:xfrm rot="-2700000">
                <a:off x="990000" y="5888611"/>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6F62100-8AF8-A54F-B28B-8986D9024168}"/>
                  </a:ext>
                </a:extLst>
              </p:cNvPr>
              <p:cNvCxnSpPr>
                <a:cxnSpLocks noChangeAspect="1"/>
              </p:cNvCxnSpPr>
              <p:nvPr userDrawn="1"/>
            </p:nvCxnSpPr>
            <p:spPr>
              <a:xfrm rot="-2700000">
                <a:off x="990000" y="448287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D1623AFF-73E6-F048-B5B2-11F6C575675B}"/>
                  </a:ext>
                </a:extLst>
              </p:cNvPr>
              <p:cNvCxnSpPr>
                <a:cxnSpLocks noChangeAspect="1"/>
              </p:cNvCxnSpPr>
              <p:nvPr userDrawn="1"/>
            </p:nvCxnSpPr>
            <p:spPr>
              <a:xfrm rot="2700000">
                <a:off x="990000" y="518574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59683831-AD85-9D46-B226-EB425F02460A}"/>
                </a:ext>
              </a:extLst>
            </p:cNvPr>
            <p:cNvGrpSpPr/>
            <p:nvPr userDrawn="1"/>
          </p:nvGrpSpPr>
          <p:grpSpPr>
            <a:xfrm flipH="1">
              <a:off x="1685121" y="4482870"/>
              <a:ext cx="180000" cy="1585741"/>
              <a:chOff x="900000" y="4482870"/>
              <a:chExt cx="180000" cy="1585741"/>
            </a:xfrm>
          </p:grpSpPr>
          <p:cxnSp>
            <p:nvCxnSpPr>
              <p:cNvPr id="84" name="Straight Connector 83">
                <a:extLst>
                  <a:ext uri="{FF2B5EF4-FFF2-40B4-BE49-F238E27FC236}">
                    <a16:creationId xmlns:a16="http://schemas.microsoft.com/office/drawing/2014/main" id="{FB1F6B36-9976-E24F-807E-ACF7EC320C52}"/>
                  </a:ext>
                </a:extLst>
              </p:cNvPr>
              <p:cNvCxnSpPr>
                <a:cxnSpLocks noChangeAspect="1"/>
              </p:cNvCxnSpPr>
              <p:nvPr userDrawn="1"/>
            </p:nvCxnSpPr>
            <p:spPr>
              <a:xfrm rot="-2700000">
                <a:off x="990000" y="5888611"/>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EDFB096-C39F-564E-A2AF-23C8889FC740}"/>
                  </a:ext>
                </a:extLst>
              </p:cNvPr>
              <p:cNvCxnSpPr>
                <a:cxnSpLocks noChangeAspect="1"/>
              </p:cNvCxnSpPr>
              <p:nvPr userDrawn="1"/>
            </p:nvCxnSpPr>
            <p:spPr>
              <a:xfrm rot="-2700000">
                <a:off x="990000" y="448287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BA669FA-0829-A349-A8A8-06F6A8E77E3C}"/>
                  </a:ext>
                </a:extLst>
              </p:cNvPr>
              <p:cNvCxnSpPr>
                <a:cxnSpLocks noChangeAspect="1"/>
              </p:cNvCxnSpPr>
              <p:nvPr userDrawn="1"/>
            </p:nvCxnSpPr>
            <p:spPr>
              <a:xfrm rot="2700000">
                <a:off x="990000" y="5185740"/>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55231A50-F1C7-FF4C-BAC1-8E01C3BB1BC2}"/>
                </a:ext>
              </a:extLst>
            </p:cNvPr>
            <p:cNvGrpSpPr/>
            <p:nvPr userDrawn="1"/>
          </p:nvGrpSpPr>
          <p:grpSpPr>
            <a:xfrm>
              <a:off x="2470242" y="4482870"/>
              <a:ext cx="180000" cy="1585741"/>
              <a:chOff x="900000" y="4482870"/>
              <a:chExt cx="180000" cy="1585741"/>
            </a:xfrm>
          </p:grpSpPr>
          <p:cxnSp>
            <p:nvCxnSpPr>
              <p:cNvPr id="80" name="Straight Connector 79">
                <a:extLst>
                  <a:ext uri="{FF2B5EF4-FFF2-40B4-BE49-F238E27FC236}">
                    <a16:creationId xmlns:a16="http://schemas.microsoft.com/office/drawing/2014/main" id="{DBD6C2CA-CAF9-A748-A7BF-5F6E022D2CDF}"/>
                  </a:ext>
                </a:extLst>
              </p:cNvPr>
              <p:cNvCxnSpPr>
                <a:cxnSpLocks noChangeAspect="1"/>
              </p:cNvCxnSpPr>
              <p:nvPr userDrawn="1"/>
            </p:nvCxnSpPr>
            <p:spPr>
              <a:xfrm rot="-2700000">
                <a:off x="990000" y="5888611"/>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0ED50A9-31E1-5846-9AAB-236BEE6F2986}"/>
                  </a:ext>
                </a:extLst>
              </p:cNvPr>
              <p:cNvCxnSpPr>
                <a:cxnSpLocks noChangeAspect="1"/>
              </p:cNvCxnSpPr>
              <p:nvPr userDrawn="1"/>
            </p:nvCxnSpPr>
            <p:spPr>
              <a:xfrm rot="-2700000">
                <a:off x="990000" y="448287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4CCC18F-3A0A-A843-97ED-475E4391BF18}"/>
                  </a:ext>
                </a:extLst>
              </p:cNvPr>
              <p:cNvCxnSpPr>
                <a:cxnSpLocks noChangeAspect="1"/>
              </p:cNvCxnSpPr>
              <p:nvPr userDrawn="1"/>
            </p:nvCxnSpPr>
            <p:spPr>
              <a:xfrm rot="2700000">
                <a:off x="990000" y="518574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656DBD88-5DCF-F44F-9068-B744B0101369}"/>
                </a:ext>
              </a:extLst>
            </p:cNvPr>
            <p:cNvGrpSpPr/>
            <p:nvPr userDrawn="1"/>
          </p:nvGrpSpPr>
          <p:grpSpPr>
            <a:xfrm flipH="1">
              <a:off x="3255363" y="4482870"/>
              <a:ext cx="180000" cy="1585741"/>
              <a:chOff x="900000" y="4482870"/>
              <a:chExt cx="180000" cy="1585741"/>
            </a:xfrm>
          </p:grpSpPr>
          <p:cxnSp>
            <p:nvCxnSpPr>
              <p:cNvPr id="76" name="Straight Connector 75">
                <a:extLst>
                  <a:ext uri="{FF2B5EF4-FFF2-40B4-BE49-F238E27FC236}">
                    <a16:creationId xmlns:a16="http://schemas.microsoft.com/office/drawing/2014/main" id="{C4ECC87D-33B3-164D-B93B-E7A07D20E44E}"/>
                  </a:ext>
                </a:extLst>
              </p:cNvPr>
              <p:cNvCxnSpPr>
                <a:cxnSpLocks noChangeAspect="1"/>
              </p:cNvCxnSpPr>
              <p:nvPr userDrawn="1"/>
            </p:nvCxnSpPr>
            <p:spPr>
              <a:xfrm rot="-2700000">
                <a:off x="990000" y="5888611"/>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B61D735-96D9-024C-9333-5115B0CB4C66}"/>
                  </a:ext>
                </a:extLst>
              </p:cNvPr>
              <p:cNvCxnSpPr>
                <a:cxnSpLocks noChangeAspect="1"/>
              </p:cNvCxnSpPr>
              <p:nvPr userDrawn="1"/>
            </p:nvCxnSpPr>
            <p:spPr>
              <a:xfrm rot="-2700000">
                <a:off x="990000" y="448287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B5F7481-3D1B-5E4A-A019-408FDC3683F6}"/>
                  </a:ext>
                </a:extLst>
              </p:cNvPr>
              <p:cNvCxnSpPr>
                <a:cxnSpLocks noChangeAspect="1"/>
              </p:cNvCxnSpPr>
              <p:nvPr userDrawn="1"/>
            </p:nvCxnSpPr>
            <p:spPr>
              <a:xfrm rot="2700000">
                <a:off x="990000" y="5185740"/>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5AEB8AAF-5CE4-B441-BB98-EED96A9F40F8}"/>
                </a:ext>
              </a:extLst>
            </p:cNvPr>
            <p:cNvGrpSpPr/>
            <p:nvPr userDrawn="1"/>
          </p:nvGrpSpPr>
          <p:grpSpPr>
            <a:xfrm>
              <a:off x="4040484" y="4482870"/>
              <a:ext cx="180000" cy="1585741"/>
              <a:chOff x="900000" y="4482870"/>
              <a:chExt cx="180000" cy="1585741"/>
            </a:xfrm>
          </p:grpSpPr>
          <p:cxnSp>
            <p:nvCxnSpPr>
              <p:cNvPr id="72" name="Straight Connector 71">
                <a:extLst>
                  <a:ext uri="{FF2B5EF4-FFF2-40B4-BE49-F238E27FC236}">
                    <a16:creationId xmlns:a16="http://schemas.microsoft.com/office/drawing/2014/main" id="{55BACC9A-B6CC-E24C-9E33-7D2B68A2A562}"/>
                  </a:ext>
                </a:extLst>
              </p:cNvPr>
              <p:cNvCxnSpPr>
                <a:cxnSpLocks noChangeAspect="1"/>
              </p:cNvCxnSpPr>
              <p:nvPr userDrawn="1"/>
            </p:nvCxnSpPr>
            <p:spPr>
              <a:xfrm rot="-2700000">
                <a:off x="990000" y="5888611"/>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78B5447-6EEA-6746-8999-B428C58795F2}"/>
                  </a:ext>
                </a:extLst>
              </p:cNvPr>
              <p:cNvCxnSpPr>
                <a:cxnSpLocks noChangeAspect="1"/>
              </p:cNvCxnSpPr>
              <p:nvPr userDrawn="1"/>
            </p:nvCxnSpPr>
            <p:spPr>
              <a:xfrm rot="-2700000">
                <a:off x="990000" y="448287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994BF31-21B0-3C4B-9CA9-BD762BF30EA3}"/>
                  </a:ext>
                </a:extLst>
              </p:cNvPr>
              <p:cNvCxnSpPr>
                <a:cxnSpLocks noChangeAspect="1"/>
              </p:cNvCxnSpPr>
              <p:nvPr userDrawn="1"/>
            </p:nvCxnSpPr>
            <p:spPr>
              <a:xfrm rot="2700000">
                <a:off x="990000" y="518574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94C1EF98-A632-BA44-89E7-D3084C414268}"/>
                </a:ext>
              </a:extLst>
            </p:cNvPr>
            <p:cNvGrpSpPr/>
            <p:nvPr userDrawn="1"/>
          </p:nvGrpSpPr>
          <p:grpSpPr>
            <a:xfrm flipH="1">
              <a:off x="4825605" y="4482870"/>
              <a:ext cx="180000" cy="1585741"/>
              <a:chOff x="900000" y="4482870"/>
              <a:chExt cx="180000" cy="1585741"/>
            </a:xfrm>
          </p:grpSpPr>
          <p:cxnSp>
            <p:nvCxnSpPr>
              <p:cNvPr id="68" name="Straight Connector 67">
                <a:extLst>
                  <a:ext uri="{FF2B5EF4-FFF2-40B4-BE49-F238E27FC236}">
                    <a16:creationId xmlns:a16="http://schemas.microsoft.com/office/drawing/2014/main" id="{25FD397E-AD96-AE4B-97E3-6F35855B296A}"/>
                  </a:ext>
                </a:extLst>
              </p:cNvPr>
              <p:cNvCxnSpPr>
                <a:cxnSpLocks noChangeAspect="1"/>
              </p:cNvCxnSpPr>
              <p:nvPr userDrawn="1"/>
            </p:nvCxnSpPr>
            <p:spPr>
              <a:xfrm rot="-2700000">
                <a:off x="990000" y="5888611"/>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0E47648-2630-D14F-A135-891E8A59F0EE}"/>
                  </a:ext>
                </a:extLst>
              </p:cNvPr>
              <p:cNvCxnSpPr>
                <a:cxnSpLocks noChangeAspect="1"/>
              </p:cNvCxnSpPr>
              <p:nvPr userDrawn="1"/>
            </p:nvCxnSpPr>
            <p:spPr>
              <a:xfrm rot="-2700000">
                <a:off x="990000" y="448287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A08DDCF-2F4E-2F47-BC82-B3A4AE5DD7AF}"/>
                  </a:ext>
                </a:extLst>
              </p:cNvPr>
              <p:cNvCxnSpPr>
                <a:cxnSpLocks noChangeAspect="1"/>
              </p:cNvCxnSpPr>
              <p:nvPr userDrawn="1"/>
            </p:nvCxnSpPr>
            <p:spPr>
              <a:xfrm rot="2700000">
                <a:off x="990000" y="5185740"/>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32FA616D-0DC2-8E46-8115-B9F542FD0347}"/>
                </a:ext>
              </a:extLst>
            </p:cNvPr>
            <p:cNvGrpSpPr/>
            <p:nvPr userDrawn="1"/>
          </p:nvGrpSpPr>
          <p:grpSpPr>
            <a:xfrm>
              <a:off x="5610726" y="4482870"/>
              <a:ext cx="180000" cy="1585741"/>
              <a:chOff x="900000" y="4482870"/>
              <a:chExt cx="180000" cy="1585741"/>
            </a:xfrm>
          </p:grpSpPr>
          <p:cxnSp>
            <p:nvCxnSpPr>
              <p:cNvPr id="64" name="Straight Connector 63">
                <a:extLst>
                  <a:ext uri="{FF2B5EF4-FFF2-40B4-BE49-F238E27FC236}">
                    <a16:creationId xmlns:a16="http://schemas.microsoft.com/office/drawing/2014/main" id="{CF65861B-6C2E-374B-9A7C-A44E5469D817}"/>
                  </a:ext>
                </a:extLst>
              </p:cNvPr>
              <p:cNvCxnSpPr>
                <a:cxnSpLocks noChangeAspect="1"/>
              </p:cNvCxnSpPr>
              <p:nvPr userDrawn="1"/>
            </p:nvCxnSpPr>
            <p:spPr>
              <a:xfrm rot="-2700000">
                <a:off x="990000" y="5888611"/>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2F5FC39-69B9-E041-89A9-2B16C71392FD}"/>
                  </a:ext>
                </a:extLst>
              </p:cNvPr>
              <p:cNvCxnSpPr>
                <a:cxnSpLocks noChangeAspect="1"/>
              </p:cNvCxnSpPr>
              <p:nvPr userDrawn="1"/>
            </p:nvCxnSpPr>
            <p:spPr>
              <a:xfrm rot="-2700000">
                <a:off x="990000" y="448287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169B37B-B363-F642-8B9C-CEE7E6C07A76}"/>
                  </a:ext>
                </a:extLst>
              </p:cNvPr>
              <p:cNvCxnSpPr>
                <a:cxnSpLocks noChangeAspect="1"/>
              </p:cNvCxnSpPr>
              <p:nvPr userDrawn="1"/>
            </p:nvCxnSpPr>
            <p:spPr>
              <a:xfrm rot="2700000">
                <a:off x="990000" y="518574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B0E9E39E-AA53-0B41-AF57-F1800A785B18}"/>
                </a:ext>
              </a:extLst>
            </p:cNvPr>
            <p:cNvGrpSpPr/>
            <p:nvPr userDrawn="1"/>
          </p:nvGrpSpPr>
          <p:grpSpPr>
            <a:xfrm flipH="1">
              <a:off x="6395847" y="4482870"/>
              <a:ext cx="180000" cy="1585741"/>
              <a:chOff x="900000" y="4482870"/>
              <a:chExt cx="180000" cy="1585741"/>
            </a:xfrm>
          </p:grpSpPr>
          <p:cxnSp>
            <p:nvCxnSpPr>
              <p:cNvPr id="60" name="Straight Connector 59">
                <a:extLst>
                  <a:ext uri="{FF2B5EF4-FFF2-40B4-BE49-F238E27FC236}">
                    <a16:creationId xmlns:a16="http://schemas.microsoft.com/office/drawing/2014/main" id="{76252F56-836F-F648-B9A8-1B34A0273D70}"/>
                  </a:ext>
                </a:extLst>
              </p:cNvPr>
              <p:cNvCxnSpPr>
                <a:cxnSpLocks noChangeAspect="1"/>
              </p:cNvCxnSpPr>
              <p:nvPr userDrawn="1"/>
            </p:nvCxnSpPr>
            <p:spPr>
              <a:xfrm rot="-2700000">
                <a:off x="990000" y="5888611"/>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F03F06D-C2BB-F141-9BB7-97F349858D1C}"/>
                  </a:ext>
                </a:extLst>
              </p:cNvPr>
              <p:cNvCxnSpPr>
                <a:cxnSpLocks noChangeAspect="1"/>
              </p:cNvCxnSpPr>
              <p:nvPr userDrawn="1"/>
            </p:nvCxnSpPr>
            <p:spPr>
              <a:xfrm rot="-2700000">
                <a:off x="990000" y="448287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1389B3C-3DFB-7248-80B5-1920D61A4414}"/>
                  </a:ext>
                </a:extLst>
              </p:cNvPr>
              <p:cNvCxnSpPr>
                <a:cxnSpLocks noChangeAspect="1"/>
              </p:cNvCxnSpPr>
              <p:nvPr userDrawn="1"/>
            </p:nvCxnSpPr>
            <p:spPr>
              <a:xfrm rot="2700000">
                <a:off x="990000" y="5185740"/>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0145355-24CC-354B-AA7A-4897DA253162}"/>
                </a:ext>
              </a:extLst>
            </p:cNvPr>
            <p:cNvGrpSpPr/>
            <p:nvPr userDrawn="1"/>
          </p:nvGrpSpPr>
          <p:grpSpPr>
            <a:xfrm>
              <a:off x="7180968" y="4482870"/>
              <a:ext cx="180000" cy="1585741"/>
              <a:chOff x="900000" y="4482870"/>
              <a:chExt cx="180000" cy="1585741"/>
            </a:xfrm>
          </p:grpSpPr>
          <p:cxnSp>
            <p:nvCxnSpPr>
              <p:cNvPr id="56" name="Straight Connector 55">
                <a:extLst>
                  <a:ext uri="{FF2B5EF4-FFF2-40B4-BE49-F238E27FC236}">
                    <a16:creationId xmlns:a16="http://schemas.microsoft.com/office/drawing/2014/main" id="{FC4610DC-222B-0543-90DC-7D58C186033E}"/>
                  </a:ext>
                </a:extLst>
              </p:cNvPr>
              <p:cNvCxnSpPr>
                <a:cxnSpLocks noChangeAspect="1"/>
              </p:cNvCxnSpPr>
              <p:nvPr userDrawn="1"/>
            </p:nvCxnSpPr>
            <p:spPr>
              <a:xfrm rot="-2700000">
                <a:off x="990000" y="5888611"/>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6963C66-C5B6-7C4E-AD9F-06C5A729B806}"/>
                  </a:ext>
                </a:extLst>
              </p:cNvPr>
              <p:cNvCxnSpPr>
                <a:cxnSpLocks noChangeAspect="1"/>
              </p:cNvCxnSpPr>
              <p:nvPr userDrawn="1"/>
            </p:nvCxnSpPr>
            <p:spPr>
              <a:xfrm rot="-2700000">
                <a:off x="990000" y="448287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DCF7018-0A55-1D4F-9FEB-BDB9BF75BC8F}"/>
                  </a:ext>
                </a:extLst>
              </p:cNvPr>
              <p:cNvCxnSpPr>
                <a:cxnSpLocks noChangeAspect="1"/>
              </p:cNvCxnSpPr>
              <p:nvPr userDrawn="1"/>
            </p:nvCxnSpPr>
            <p:spPr>
              <a:xfrm rot="2700000">
                <a:off x="990000" y="518574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ABFEDFF3-03A8-5845-BBDD-365E560B923D}"/>
                </a:ext>
              </a:extLst>
            </p:cNvPr>
            <p:cNvGrpSpPr/>
            <p:nvPr userDrawn="1"/>
          </p:nvGrpSpPr>
          <p:grpSpPr>
            <a:xfrm flipH="1">
              <a:off x="7966089" y="4482870"/>
              <a:ext cx="180000" cy="1585741"/>
              <a:chOff x="900000" y="4482870"/>
              <a:chExt cx="180000" cy="1585741"/>
            </a:xfrm>
          </p:grpSpPr>
          <p:cxnSp>
            <p:nvCxnSpPr>
              <p:cNvPr id="52" name="Straight Connector 51">
                <a:extLst>
                  <a:ext uri="{FF2B5EF4-FFF2-40B4-BE49-F238E27FC236}">
                    <a16:creationId xmlns:a16="http://schemas.microsoft.com/office/drawing/2014/main" id="{568E0914-3E05-164E-8792-DFC649E7B0A6}"/>
                  </a:ext>
                </a:extLst>
              </p:cNvPr>
              <p:cNvCxnSpPr>
                <a:cxnSpLocks noChangeAspect="1"/>
              </p:cNvCxnSpPr>
              <p:nvPr userDrawn="1"/>
            </p:nvCxnSpPr>
            <p:spPr>
              <a:xfrm rot="-2700000">
                <a:off x="990000" y="5888611"/>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37A164B-CDB0-2D45-84C7-C96F2E4BB6DD}"/>
                  </a:ext>
                </a:extLst>
              </p:cNvPr>
              <p:cNvCxnSpPr>
                <a:cxnSpLocks noChangeAspect="1"/>
              </p:cNvCxnSpPr>
              <p:nvPr userDrawn="1"/>
            </p:nvCxnSpPr>
            <p:spPr>
              <a:xfrm rot="-2700000">
                <a:off x="990000" y="448287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F764489-70E7-E843-8A45-021D72F306CD}"/>
                  </a:ext>
                </a:extLst>
              </p:cNvPr>
              <p:cNvCxnSpPr>
                <a:cxnSpLocks noChangeAspect="1"/>
              </p:cNvCxnSpPr>
              <p:nvPr userDrawn="1"/>
            </p:nvCxnSpPr>
            <p:spPr>
              <a:xfrm rot="2700000">
                <a:off x="990000" y="5185740"/>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1DE016D-0D1D-A04B-9958-7DC440C49B76}"/>
                </a:ext>
              </a:extLst>
            </p:cNvPr>
            <p:cNvGrpSpPr/>
            <p:nvPr userDrawn="1"/>
          </p:nvGrpSpPr>
          <p:grpSpPr>
            <a:xfrm>
              <a:off x="8751210" y="4482870"/>
              <a:ext cx="180000" cy="1585741"/>
              <a:chOff x="900000" y="4482870"/>
              <a:chExt cx="180000" cy="1585741"/>
            </a:xfrm>
          </p:grpSpPr>
          <p:cxnSp>
            <p:nvCxnSpPr>
              <p:cNvPr id="48" name="Straight Connector 47">
                <a:extLst>
                  <a:ext uri="{FF2B5EF4-FFF2-40B4-BE49-F238E27FC236}">
                    <a16:creationId xmlns:a16="http://schemas.microsoft.com/office/drawing/2014/main" id="{F0632D96-E564-904D-90BA-96345B3D5C71}"/>
                  </a:ext>
                </a:extLst>
              </p:cNvPr>
              <p:cNvCxnSpPr>
                <a:cxnSpLocks noChangeAspect="1"/>
              </p:cNvCxnSpPr>
              <p:nvPr userDrawn="1"/>
            </p:nvCxnSpPr>
            <p:spPr>
              <a:xfrm rot="-2700000">
                <a:off x="990000" y="5888611"/>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B66687C-7963-B543-8F08-9DE723515A96}"/>
                  </a:ext>
                </a:extLst>
              </p:cNvPr>
              <p:cNvCxnSpPr>
                <a:cxnSpLocks noChangeAspect="1"/>
              </p:cNvCxnSpPr>
              <p:nvPr userDrawn="1"/>
            </p:nvCxnSpPr>
            <p:spPr>
              <a:xfrm rot="-2700000">
                <a:off x="990000" y="448287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013718B-E9C5-B340-A85F-0D2B276C173F}"/>
                  </a:ext>
                </a:extLst>
              </p:cNvPr>
              <p:cNvCxnSpPr>
                <a:cxnSpLocks noChangeAspect="1"/>
              </p:cNvCxnSpPr>
              <p:nvPr userDrawn="1"/>
            </p:nvCxnSpPr>
            <p:spPr>
              <a:xfrm rot="2700000">
                <a:off x="990000" y="518574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4B6EA2BA-6D40-9746-AD50-239D9B1481AB}"/>
                </a:ext>
              </a:extLst>
            </p:cNvPr>
            <p:cNvGrpSpPr/>
            <p:nvPr userDrawn="1"/>
          </p:nvGrpSpPr>
          <p:grpSpPr>
            <a:xfrm flipH="1">
              <a:off x="9536331" y="4482870"/>
              <a:ext cx="180000" cy="1585741"/>
              <a:chOff x="900000" y="4482870"/>
              <a:chExt cx="180000" cy="1585741"/>
            </a:xfrm>
          </p:grpSpPr>
          <p:cxnSp>
            <p:nvCxnSpPr>
              <p:cNvPr id="44" name="Straight Connector 43">
                <a:extLst>
                  <a:ext uri="{FF2B5EF4-FFF2-40B4-BE49-F238E27FC236}">
                    <a16:creationId xmlns:a16="http://schemas.microsoft.com/office/drawing/2014/main" id="{2F3062C1-5217-B041-9B4F-821D5351774E}"/>
                  </a:ext>
                </a:extLst>
              </p:cNvPr>
              <p:cNvCxnSpPr>
                <a:cxnSpLocks noChangeAspect="1"/>
              </p:cNvCxnSpPr>
              <p:nvPr userDrawn="1"/>
            </p:nvCxnSpPr>
            <p:spPr>
              <a:xfrm rot="-2700000">
                <a:off x="990000" y="5888611"/>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8D3B6CC-A05E-E84A-B9EC-519398E53EF2}"/>
                  </a:ext>
                </a:extLst>
              </p:cNvPr>
              <p:cNvCxnSpPr>
                <a:cxnSpLocks noChangeAspect="1"/>
              </p:cNvCxnSpPr>
              <p:nvPr userDrawn="1"/>
            </p:nvCxnSpPr>
            <p:spPr>
              <a:xfrm rot="-2700000">
                <a:off x="990000" y="448287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0F765E9-26A0-4A48-B410-BEAF00421907}"/>
                  </a:ext>
                </a:extLst>
              </p:cNvPr>
              <p:cNvCxnSpPr>
                <a:cxnSpLocks noChangeAspect="1"/>
              </p:cNvCxnSpPr>
              <p:nvPr userDrawn="1"/>
            </p:nvCxnSpPr>
            <p:spPr>
              <a:xfrm rot="2700000">
                <a:off x="990000" y="5185740"/>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5B52F47A-ED40-3B4A-A480-4F39FF3B9245}"/>
                </a:ext>
              </a:extLst>
            </p:cNvPr>
            <p:cNvGrpSpPr/>
            <p:nvPr userDrawn="1"/>
          </p:nvGrpSpPr>
          <p:grpSpPr>
            <a:xfrm>
              <a:off x="10321452" y="4482870"/>
              <a:ext cx="180000" cy="1585741"/>
              <a:chOff x="900000" y="4482870"/>
              <a:chExt cx="180000" cy="1585741"/>
            </a:xfrm>
          </p:grpSpPr>
          <p:cxnSp>
            <p:nvCxnSpPr>
              <p:cNvPr id="40" name="Straight Connector 39">
                <a:extLst>
                  <a:ext uri="{FF2B5EF4-FFF2-40B4-BE49-F238E27FC236}">
                    <a16:creationId xmlns:a16="http://schemas.microsoft.com/office/drawing/2014/main" id="{DDF3F905-62FC-584A-A5EF-B30B5851C523}"/>
                  </a:ext>
                </a:extLst>
              </p:cNvPr>
              <p:cNvCxnSpPr>
                <a:cxnSpLocks noChangeAspect="1"/>
              </p:cNvCxnSpPr>
              <p:nvPr userDrawn="1"/>
            </p:nvCxnSpPr>
            <p:spPr>
              <a:xfrm rot="-2700000">
                <a:off x="990000" y="5888611"/>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1C6F9BE-7CBE-0744-B7AD-7083CADF25E4}"/>
                  </a:ext>
                </a:extLst>
              </p:cNvPr>
              <p:cNvCxnSpPr>
                <a:cxnSpLocks noChangeAspect="1"/>
              </p:cNvCxnSpPr>
              <p:nvPr userDrawn="1"/>
            </p:nvCxnSpPr>
            <p:spPr>
              <a:xfrm rot="-2700000">
                <a:off x="990000" y="448287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EF8243A-4085-0743-A372-60E47D58A550}"/>
                  </a:ext>
                </a:extLst>
              </p:cNvPr>
              <p:cNvCxnSpPr>
                <a:cxnSpLocks noChangeAspect="1"/>
              </p:cNvCxnSpPr>
              <p:nvPr userDrawn="1"/>
            </p:nvCxnSpPr>
            <p:spPr>
              <a:xfrm rot="2700000">
                <a:off x="990000" y="518574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75B48A78-7251-7B49-BB94-22179847215F}"/>
                </a:ext>
              </a:extLst>
            </p:cNvPr>
            <p:cNvGrpSpPr/>
            <p:nvPr userDrawn="1"/>
          </p:nvGrpSpPr>
          <p:grpSpPr>
            <a:xfrm flipH="1">
              <a:off x="11106571" y="4482870"/>
              <a:ext cx="180000" cy="1585741"/>
              <a:chOff x="900000" y="4482870"/>
              <a:chExt cx="180000" cy="1585741"/>
            </a:xfrm>
          </p:grpSpPr>
          <p:cxnSp>
            <p:nvCxnSpPr>
              <p:cNvPr id="36" name="Straight Connector 35">
                <a:extLst>
                  <a:ext uri="{FF2B5EF4-FFF2-40B4-BE49-F238E27FC236}">
                    <a16:creationId xmlns:a16="http://schemas.microsoft.com/office/drawing/2014/main" id="{501F9BF0-4D09-4F4D-896B-537DC598FD86}"/>
                  </a:ext>
                </a:extLst>
              </p:cNvPr>
              <p:cNvCxnSpPr>
                <a:cxnSpLocks noChangeAspect="1"/>
              </p:cNvCxnSpPr>
              <p:nvPr userDrawn="1"/>
            </p:nvCxnSpPr>
            <p:spPr>
              <a:xfrm rot="-2700000">
                <a:off x="990000" y="5888611"/>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A198A9B-97B6-0F49-A04B-C517AA52A584}"/>
                  </a:ext>
                </a:extLst>
              </p:cNvPr>
              <p:cNvCxnSpPr>
                <a:cxnSpLocks noChangeAspect="1"/>
              </p:cNvCxnSpPr>
              <p:nvPr userDrawn="1"/>
            </p:nvCxnSpPr>
            <p:spPr>
              <a:xfrm rot="-2700000">
                <a:off x="990000" y="4482870"/>
                <a:ext cx="0" cy="180000"/>
              </a:xfrm>
              <a:prstGeom prst="line">
                <a:avLst/>
              </a:prstGeom>
              <a:ln w="254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15CF327-CCC2-A34C-822F-EB5644A21F57}"/>
                  </a:ext>
                </a:extLst>
              </p:cNvPr>
              <p:cNvCxnSpPr>
                <a:cxnSpLocks noChangeAspect="1"/>
              </p:cNvCxnSpPr>
              <p:nvPr userDrawn="1"/>
            </p:nvCxnSpPr>
            <p:spPr>
              <a:xfrm rot="2700000">
                <a:off x="990000" y="5185740"/>
                <a:ext cx="0" cy="180000"/>
              </a:xfrm>
              <a:prstGeom prst="line">
                <a:avLst/>
              </a:prstGeom>
              <a:ln w="2540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pic>
        <p:nvPicPr>
          <p:cNvPr id="67" name="Picture 66">
            <a:extLst>
              <a:ext uri="{FF2B5EF4-FFF2-40B4-BE49-F238E27FC236}">
                <a16:creationId xmlns:a16="http://schemas.microsoft.com/office/drawing/2014/main" id="{165CDFCB-9300-6A4A-92B8-96EBC9A7EE93}"/>
              </a:ext>
            </a:extLst>
          </p:cNvPr>
          <p:cNvPicPr>
            <a:picLocks noChangeAspect="1"/>
          </p:cNvPicPr>
          <p:nvPr userDrawn="1"/>
        </p:nvPicPr>
        <p:blipFill>
          <a:blip r:embed="rId2"/>
          <a:srcRect/>
          <a:stretch/>
        </p:blipFill>
        <p:spPr>
          <a:xfrm>
            <a:off x="8713395" y="5801092"/>
            <a:ext cx="2825991" cy="736519"/>
          </a:xfrm>
          <a:prstGeom prst="rect">
            <a:avLst/>
          </a:prstGeom>
        </p:spPr>
      </p:pic>
    </p:spTree>
    <p:extLst>
      <p:ext uri="{BB962C8B-B14F-4D97-AF65-F5344CB8AC3E}">
        <p14:creationId xmlns:p14="http://schemas.microsoft.com/office/powerpoint/2010/main" val="21791556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7327BF-2C32-4840-82D0-26836D2033C3}"/>
              </a:ext>
            </a:extLst>
          </p:cNvPr>
          <p:cNvSpPr>
            <a:spLocks noGrp="1"/>
          </p:cNvSpPr>
          <p:nvPr>
            <p:ph type="title"/>
          </p:nvPr>
        </p:nvSpPr>
        <p:spPr>
          <a:xfrm>
            <a:off x="803275" y="692150"/>
            <a:ext cx="10585450" cy="567846"/>
          </a:xfrm>
          <a:prstGeom prst="rect">
            <a:avLst/>
          </a:prstGeom>
        </p:spPr>
        <p:txBody>
          <a:bodyPr vert="horz" lIns="0" tIns="0" rIns="0" bIns="18000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9E2798FC-2A11-C248-8B8F-B776D52A7217}"/>
              </a:ext>
            </a:extLst>
          </p:cNvPr>
          <p:cNvSpPr>
            <a:spLocks noGrp="1"/>
          </p:cNvSpPr>
          <p:nvPr>
            <p:ph type="body" idx="1"/>
          </p:nvPr>
        </p:nvSpPr>
        <p:spPr>
          <a:xfrm>
            <a:off x="803275" y="1881188"/>
            <a:ext cx="10585450" cy="428466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8A44EB6-86E3-1041-9AE7-915979021DAD}"/>
              </a:ext>
            </a:extLst>
          </p:cNvPr>
          <p:cNvSpPr>
            <a:spLocks noGrp="1"/>
          </p:cNvSpPr>
          <p:nvPr>
            <p:ph type="sldNum" sz="quarter" idx="4"/>
          </p:nvPr>
        </p:nvSpPr>
        <p:spPr>
          <a:xfrm>
            <a:off x="803275" y="6369050"/>
            <a:ext cx="720725" cy="365125"/>
          </a:xfrm>
          <a:prstGeom prst="rect">
            <a:avLst/>
          </a:prstGeom>
        </p:spPr>
        <p:txBody>
          <a:bodyPr vert="horz" lIns="0" tIns="0" rIns="0" bIns="0" rtlCol="0" anchor="ctr">
            <a:noAutofit/>
          </a:bodyPr>
          <a:lstStyle>
            <a:lvl1pPr algn="l">
              <a:defRPr sz="1000" b="0" i="0" baseline="0">
                <a:solidFill>
                  <a:schemeClr val="tx2"/>
                </a:solidFill>
              </a:defRPr>
            </a:lvl1pPr>
          </a:lstStyle>
          <a:p>
            <a:fld id="{FC828328-73A1-7240-AA2D-46A0276C1549}" type="slidenum">
              <a:rPr lang="en-US" smtClean="0"/>
              <a:pPr/>
              <a:t>‹#›</a:t>
            </a:fld>
            <a:endParaRPr lang="en-US" i="0" dirty="0"/>
          </a:p>
        </p:txBody>
      </p:sp>
    </p:spTree>
    <p:extLst>
      <p:ext uri="{BB962C8B-B14F-4D97-AF65-F5344CB8AC3E}">
        <p14:creationId xmlns:p14="http://schemas.microsoft.com/office/powerpoint/2010/main" val="648744647"/>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700" r:id="rId3"/>
    <p:sldLayoutId id="2147483710" r:id="rId4"/>
    <p:sldLayoutId id="2147483701" r:id="rId5"/>
    <p:sldLayoutId id="2147483697" r:id="rId6"/>
    <p:sldLayoutId id="2147483698" r:id="rId7"/>
    <p:sldLayoutId id="2147483699" r:id="rId8"/>
    <p:sldLayoutId id="2147483702" r:id="rId9"/>
    <p:sldLayoutId id="2147483703" r:id="rId10"/>
    <p:sldLayoutId id="2147483704" r:id="rId11"/>
    <p:sldLayoutId id="2147483705" r:id="rId12"/>
    <p:sldLayoutId id="2147483707" r:id="rId13"/>
    <p:sldLayoutId id="2147483706" r:id="rId14"/>
    <p:sldLayoutId id="2147483708" r:id="rId15"/>
    <p:sldLayoutId id="2147483662" r:id="rId16"/>
    <p:sldLayoutId id="2147483666" r:id="rId17"/>
    <p:sldLayoutId id="2147483664" r:id="rId18"/>
    <p:sldLayoutId id="2147483665" r:id="rId19"/>
    <p:sldLayoutId id="2147483667" r:id="rId20"/>
    <p:sldLayoutId id="2147483668"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63" r:id="rId31"/>
    <p:sldLayoutId id="2147483675" r:id="rId32"/>
    <p:sldLayoutId id="2147483673" r:id="rId33"/>
    <p:sldLayoutId id="2147483684" r:id="rId34"/>
    <p:sldLayoutId id="2147483676" r:id="rId35"/>
    <p:sldLayoutId id="2147483677" r:id="rId36"/>
    <p:sldLayoutId id="2147483678" r:id="rId37"/>
    <p:sldLayoutId id="2147483679" r:id="rId38"/>
    <p:sldLayoutId id="2147483680" r:id="rId39"/>
    <p:sldLayoutId id="2147483681" r:id="rId40"/>
    <p:sldLayoutId id="2147483682" r:id="rId41"/>
    <p:sldLayoutId id="2147483683" r:id="rId42"/>
    <p:sldLayoutId id="2147483685" r:id="rId43"/>
    <p:sldLayoutId id="2147483687" r:id="rId44"/>
    <p:sldLayoutId id="2147483686" r:id="rId45"/>
    <p:sldLayoutId id="2147483669" r:id="rId46"/>
    <p:sldLayoutId id="2147483670" r:id="rId47"/>
    <p:sldLayoutId id="2147483674" r:id="rId48"/>
    <p:sldLayoutId id="2147483671" r:id="rId49"/>
  </p:sldLayoutIdLst>
  <p:hf hdr="0" dt="0"/>
  <p:txStyles>
    <p:titleStyle>
      <a:lvl1pPr algn="l" defTabSz="914400" rtl="0" eaLnBrk="1" latinLnBrk="0" hangingPunct="1">
        <a:lnSpc>
          <a:spcPct val="90000"/>
        </a:lnSpc>
        <a:spcBef>
          <a:spcPct val="0"/>
        </a:spcBef>
        <a:buNone/>
        <a:defRPr sz="3000" b="1" i="0" kern="1200" baseline="0">
          <a:solidFill>
            <a:schemeClr val="tx2"/>
          </a:solidFill>
          <a:latin typeface="+mj-lt"/>
          <a:ea typeface="+mj-ea"/>
          <a:cs typeface="+mj-cs"/>
        </a:defRPr>
      </a:lvl1pPr>
    </p:titleStyle>
    <p:bodyStyle>
      <a:lvl1pPr marL="177800" indent="-177800" algn="l" defTabSz="914400" rtl="0" eaLnBrk="1" latinLnBrk="0" hangingPunct="1">
        <a:lnSpc>
          <a:spcPct val="90000"/>
        </a:lnSpc>
        <a:spcBef>
          <a:spcPts val="1000"/>
        </a:spcBef>
        <a:buClr>
          <a:schemeClr val="accent2"/>
        </a:buClr>
        <a:buFont typeface="Arial" panose="020B0604020202020204" pitchFamily="34" charset="0"/>
        <a:buChar char="•"/>
        <a:tabLst/>
        <a:defRPr sz="1800" kern="1200">
          <a:solidFill>
            <a:schemeClr val="tx2"/>
          </a:solidFill>
          <a:latin typeface="+mn-lt"/>
          <a:ea typeface="+mn-ea"/>
          <a:cs typeface="+mn-cs"/>
        </a:defRPr>
      </a:lvl1pPr>
      <a:lvl2pPr marL="357188" indent="-179388"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2"/>
          </a:solidFill>
          <a:latin typeface="+mn-lt"/>
          <a:ea typeface="+mn-ea"/>
          <a:cs typeface="+mn-cs"/>
        </a:defRPr>
      </a:lvl2pPr>
      <a:lvl3pPr marL="536575" indent="-179388" algn="l" defTabSz="914400" rtl="0" eaLnBrk="1" latinLnBrk="0" hangingPunct="1">
        <a:lnSpc>
          <a:spcPct val="90000"/>
        </a:lnSpc>
        <a:spcBef>
          <a:spcPts val="500"/>
        </a:spcBef>
        <a:buClr>
          <a:schemeClr val="tx2"/>
        </a:buClr>
        <a:buFont typeface="Arial" panose="020B0604020202020204" pitchFamily="34" charset="0"/>
        <a:buChar char="•"/>
        <a:tabLst/>
        <a:defRPr sz="1400" kern="1200">
          <a:solidFill>
            <a:schemeClr val="tx2"/>
          </a:solidFill>
          <a:latin typeface="+mn-lt"/>
          <a:ea typeface="+mn-ea"/>
          <a:cs typeface="+mn-cs"/>
        </a:defRPr>
      </a:lvl3pPr>
      <a:lvl4pPr marL="715963" indent="-179388" algn="l" defTabSz="914400" rtl="0" eaLnBrk="1" latinLnBrk="0" hangingPunct="1">
        <a:lnSpc>
          <a:spcPct val="90000"/>
        </a:lnSpc>
        <a:spcBef>
          <a:spcPts val="500"/>
        </a:spcBef>
        <a:buClr>
          <a:schemeClr val="tx2"/>
        </a:buClr>
        <a:buFont typeface="Arial" panose="020B0604020202020204" pitchFamily="34" charset="0"/>
        <a:buChar char="•"/>
        <a:tabLst/>
        <a:defRPr sz="1200" kern="1200">
          <a:solidFill>
            <a:schemeClr val="tx2"/>
          </a:solidFill>
          <a:latin typeface="+mn-lt"/>
          <a:ea typeface="+mn-ea"/>
          <a:cs typeface="+mn-cs"/>
        </a:defRPr>
      </a:lvl4pPr>
      <a:lvl5pPr marL="889000" indent="-173038" algn="l" defTabSz="914400" rtl="0" eaLnBrk="1" latinLnBrk="0" hangingPunct="1">
        <a:lnSpc>
          <a:spcPct val="90000"/>
        </a:lnSpc>
        <a:spcBef>
          <a:spcPts val="500"/>
        </a:spcBef>
        <a:buClr>
          <a:schemeClr val="tx2"/>
        </a:buClr>
        <a:buFont typeface="Arial" panose="020B0604020202020204" pitchFamily="34" charset="0"/>
        <a:buChar char="•"/>
        <a:tabLst/>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772" userDrawn="1">
          <p15:clr>
            <a:srgbClr val="F26B43"/>
          </p15:clr>
        </p15:guide>
        <p15:guide id="15" pos="3908" userDrawn="1">
          <p15:clr>
            <a:srgbClr val="F26B43"/>
          </p15:clr>
        </p15:guide>
        <p15:guide id="27" pos="3341" userDrawn="1">
          <p15:clr>
            <a:srgbClr val="F26B43"/>
          </p15:clr>
        </p15:guide>
        <p15:guide id="28" pos="4339" userDrawn="1">
          <p15:clr>
            <a:srgbClr val="F26B43"/>
          </p15:clr>
        </p15:guide>
        <p15:guide id="30" pos="4452" userDrawn="1">
          <p15:clr>
            <a:srgbClr val="F26B43"/>
          </p15:clr>
        </p15:guide>
        <p15:guide id="31" pos="3228" userDrawn="1">
          <p15:clr>
            <a:srgbClr val="F26B43"/>
          </p15:clr>
        </p15:guide>
        <p15:guide id="32" pos="2774" userDrawn="1">
          <p15:clr>
            <a:srgbClr val="F26B43"/>
          </p15:clr>
        </p15:guide>
        <p15:guide id="33" pos="2661" userDrawn="1">
          <p15:clr>
            <a:srgbClr val="F26B43"/>
          </p15:clr>
        </p15:guide>
        <p15:guide id="34" pos="2207" userDrawn="1">
          <p15:clr>
            <a:srgbClr val="F26B43"/>
          </p15:clr>
        </p15:guide>
        <p15:guide id="35" pos="2094" userDrawn="1">
          <p15:clr>
            <a:srgbClr val="F26B43"/>
          </p15:clr>
        </p15:guide>
        <p15:guide id="36" pos="1640" userDrawn="1">
          <p15:clr>
            <a:srgbClr val="F26B43"/>
          </p15:clr>
        </p15:guide>
        <p15:guide id="37" pos="1527" userDrawn="1">
          <p15:clr>
            <a:srgbClr val="F26B43"/>
          </p15:clr>
        </p15:guide>
        <p15:guide id="38" pos="1073" userDrawn="1">
          <p15:clr>
            <a:srgbClr val="F26B43"/>
          </p15:clr>
        </p15:guide>
        <p15:guide id="39" pos="960" userDrawn="1">
          <p15:clr>
            <a:srgbClr val="F26B43"/>
          </p15:clr>
        </p15:guide>
        <p15:guide id="40" pos="506" userDrawn="1">
          <p15:clr>
            <a:srgbClr val="F26B43"/>
          </p15:clr>
        </p15:guide>
        <p15:guide id="41" pos="4906" userDrawn="1">
          <p15:clr>
            <a:srgbClr val="F26B43"/>
          </p15:clr>
        </p15:guide>
        <p15:guide id="42" pos="5019" userDrawn="1">
          <p15:clr>
            <a:srgbClr val="F26B43"/>
          </p15:clr>
        </p15:guide>
        <p15:guide id="43" pos="5473" userDrawn="1">
          <p15:clr>
            <a:srgbClr val="F26B43"/>
          </p15:clr>
        </p15:guide>
        <p15:guide id="44" pos="5586" userDrawn="1">
          <p15:clr>
            <a:srgbClr val="F26B43"/>
          </p15:clr>
        </p15:guide>
        <p15:guide id="45" pos="6040" userDrawn="1">
          <p15:clr>
            <a:srgbClr val="F26B43"/>
          </p15:clr>
        </p15:guide>
        <p15:guide id="46" pos="6153" userDrawn="1">
          <p15:clr>
            <a:srgbClr val="F26B43"/>
          </p15:clr>
        </p15:guide>
        <p15:guide id="47" pos="6607" userDrawn="1">
          <p15:clr>
            <a:srgbClr val="F26B43"/>
          </p15:clr>
        </p15:guide>
        <p15:guide id="48" pos="6720" userDrawn="1">
          <p15:clr>
            <a:srgbClr val="F26B43"/>
          </p15:clr>
        </p15:guide>
        <p15:guide id="49" pos="7174" userDrawn="1">
          <p15:clr>
            <a:srgbClr val="F26B43"/>
          </p15:clr>
        </p15:guide>
        <p15:guide id="50" orient="horz" pos="2228" userDrawn="1">
          <p15:clr>
            <a:srgbClr val="F26B43"/>
          </p15:clr>
        </p15:guide>
        <p15:guide id="51" orient="horz" pos="2092" userDrawn="1">
          <p15:clr>
            <a:srgbClr val="F26B43"/>
          </p15:clr>
        </p15:guide>
        <p15:guide id="52" orient="horz" pos="3884" userDrawn="1">
          <p15:clr>
            <a:srgbClr val="F26B43"/>
          </p15:clr>
        </p15:guide>
        <p15:guide id="53" orient="horz" pos="436" userDrawn="1">
          <p15:clr>
            <a:srgbClr val="F26B43"/>
          </p15:clr>
        </p15:guide>
        <p15:guide id="56" orient="horz" pos="4156" userDrawn="1">
          <p15:clr>
            <a:srgbClr val="F26B43"/>
          </p15:clr>
        </p15:guide>
        <p15:guide id="57" orient="horz" pos="118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hyperlink" Target="https://www.pharmacists.ca/products-services/afhto/" TargetMode="External"/><Relationship Id="rId2" Type="http://schemas.openxmlformats.org/officeDocument/2006/relationships/notesSlide" Target="../notesSlides/notesSlide2.xml"/><Relationship Id="rId1" Type="http://schemas.openxmlformats.org/officeDocument/2006/relationships/slideLayout" Target="../slideLayouts/slideLayout48.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hyperlink" Target="https://pubmed.ncbi.nlm.nih.gov/?term=Ng+V&amp;cauthor_id=35296394" TargetMode="External"/><Relationship Id="rId7" Type="http://schemas.openxmlformats.org/officeDocument/2006/relationships/image" Target="../media/image6.png"/><Relationship Id="rId2" Type="http://schemas.openxmlformats.org/officeDocument/2006/relationships/hyperlink" Target="https://pubmed.ncbi.nlm.nih.gov/?term=Edwards+CJ&amp;cauthor_id=35296394" TargetMode="External"/><Relationship Id="rId1" Type="http://schemas.openxmlformats.org/officeDocument/2006/relationships/slideLayout" Target="../slideLayouts/slideLayout17.xml"/><Relationship Id="rId6" Type="http://schemas.openxmlformats.org/officeDocument/2006/relationships/hyperlink" Target="https://pubmed.ncbi.nlm.nih.gov/?term=Shirazi+FM&amp;cauthor_id=35296394" TargetMode="External"/><Relationship Id="rId5" Type="http://schemas.openxmlformats.org/officeDocument/2006/relationships/hyperlink" Target="https://pubmed.ncbi.nlm.nih.gov/?term=Contreras+J&amp;cauthor_id=35296394" TargetMode="External"/><Relationship Id="rId4" Type="http://schemas.openxmlformats.org/officeDocument/2006/relationships/hyperlink" Target="https://pubmed.ncbi.nlm.nih.gov/?term=Hurst+NB&amp;cauthor_id=35296394"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54405CA-54ED-852C-26D5-B14BC47DC001}"/>
              </a:ext>
            </a:extLst>
          </p:cNvPr>
          <p:cNvPicPr>
            <a:picLocks noChangeAspect="1"/>
          </p:cNvPicPr>
          <p:nvPr/>
        </p:nvPicPr>
        <p:blipFill>
          <a:blip r:embed="rId2"/>
          <a:stretch>
            <a:fillRect/>
          </a:stretch>
        </p:blipFill>
        <p:spPr>
          <a:xfrm>
            <a:off x="539826" y="632012"/>
            <a:ext cx="10013904" cy="2529829"/>
          </a:xfrm>
          <a:prstGeom prst="rect">
            <a:avLst/>
          </a:prstGeom>
        </p:spPr>
      </p:pic>
    </p:spTree>
    <p:extLst>
      <p:ext uri="{BB962C8B-B14F-4D97-AF65-F5344CB8AC3E}">
        <p14:creationId xmlns:p14="http://schemas.microsoft.com/office/powerpoint/2010/main" val="4012338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B47C902-8819-A924-88E1-0C166F4F903E}"/>
              </a:ext>
            </a:extLst>
          </p:cNvPr>
          <p:cNvSpPr>
            <a:spLocks noGrp="1"/>
          </p:cNvSpPr>
          <p:nvPr>
            <p:ph type="title"/>
          </p:nvPr>
        </p:nvSpPr>
        <p:spPr>
          <a:xfrm>
            <a:off x="803275" y="692150"/>
            <a:ext cx="10585450" cy="567846"/>
          </a:xfrm>
        </p:spPr>
        <p:txBody>
          <a:bodyPr/>
          <a:lstStyle/>
          <a:p>
            <a:r>
              <a:rPr lang="en-US" dirty="0"/>
              <a:t>CPS Content Has Evolved Significantly </a:t>
            </a:r>
          </a:p>
        </p:txBody>
      </p:sp>
      <p:sp>
        <p:nvSpPr>
          <p:cNvPr id="12" name="Slide Number Placeholder 3">
            <a:extLst>
              <a:ext uri="{FF2B5EF4-FFF2-40B4-BE49-F238E27FC236}">
                <a16:creationId xmlns:a16="http://schemas.microsoft.com/office/drawing/2014/main" id="{C31B54EA-0186-D1CF-B26F-745A46D90635}"/>
              </a:ext>
            </a:extLst>
          </p:cNvPr>
          <p:cNvSpPr>
            <a:spLocks noGrp="1"/>
          </p:cNvSpPr>
          <p:nvPr>
            <p:ph type="sldNum" sz="quarter" idx="12"/>
          </p:nvPr>
        </p:nvSpPr>
        <p:spPr>
          <a:xfrm>
            <a:off x="803275" y="6369050"/>
            <a:ext cx="720725" cy="365125"/>
          </a:xfrm>
        </p:spPr>
        <p:txBody>
          <a:bodyPr/>
          <a:lstStyle/>
          <a:p>
            <a:pPr>
              <a:spcAft>
                <a:spcPts val="600"/>
              </a:spcAft>
            </a:pPr>
            <a:fld id="{FC828328-73A1-7240-AA2D-46A0276C1549}" type="slidenum">
              <a:rPr lang="en-US" smtClean="0"/>
              <a:pPr>
                <a:spcAft>
                  <a:spcPts val="600"/>
                </a:spcAft>
              </a:pPr>
              <a:t>10</a:t>
            </a:fld>
            <a:endParaRPr lang="en-US"/>
          </a:p>
        </p:txBody>
      </p:sp>
      <p:sp>
        <p:nvSpPr>
          <p:cNvPr id="3" name="TextBox 2">
            <a:extLst>
              <a:ext uri="{FF2B5EF4-FFF2-40B4-BE49-F238E27FC236}">
                <a16:creationId xmlns:a16="http://schemas.microsoft.com/office/drawing/2014/main" id="{9BA4CF2C-EAC6-42D1-71E1-A0705A22ED14}"/>
              </a:ext>
            </a:extLst>
          </p:cNvPr>
          <p:cNvSpPr txBox="1"/>
          <p:nvPr/>
        </p:nvSpPr>
        <p:spPr>
          <a:xfrm>
            <a:off x="6229393" y="1564243"/>
            <a:ext cx="5818930" cy="5747727"/>
          </a:xfrm>
          <a:prstGeom prst="rect">
            <a:avLst/>
          </a:prstGeom>
          <a:noFill/>
        </p:spPr>
        <p:txBody>
          <a:bodyPr wrap="square" rtlCol="0">
            <a:spAutoFit/>
          </a:bodyPr>
          <a:lstStyle/>
          <a:p>
            <a:pPr algn="ctr"/>
            <a:r>
              <a:rPr lang="en-US" b="1" dirty="0"/>
              <a:t>CPS Full Access contains </a:t>
            </a:r>
            <a:r>
              <a:rPr lang="en-US" b="1" dirty="0">
                <a:solidFill>
                  <a:srgbClr val="FF0000"/>
                </a:solidFill>
              </a:rPr>
              <a:t>peer-reviewed</a:t>
            </a:r>
            <a:r>
              <a:rPr lang="en-US" b="1" dirty="0"/>
              <a:t> therapeutic chapters written by Canadian HCPs and based on Canadian CPGs</a:t>
            </a:r>
            <a:r>
              <a:rPr lang="en-US" sz="1600" b="1" dirty="0"/>
              <a:t>.</a:t>
            </a:r>
          </a:p>
          <a:p>
            <a:pPr algn="l"/>
            <a:endParaRPr lang="en-US" sz="1600" dirty="0"/>
          </a:p>
          <a:p>
            <a:pPr algn="l"/>
            <a:r>
              <a:rPr lang="en-US" sz="1600" dirty="0"/>
              <a:t>Each chapter’s table of contents gives a full pathway logic of assessment to treatment as well as patient information / additional resources.</a:t>
            </a:r>
          </a:p>
          <a:p>
            <a:pPr algn="l"/>
            <a:endParaRPr lang="en-US" sz="1600" dirty="0"/>
          </a:p>
          <a:p>
            <a:pPr algn="l">
              <a:spcBef>
                <a:spcPts val="125"/>
              </a:spcBef>
            </a:pPr>
            <a:r>
              <a:rPr lang="en-US" sz="1600" dirty="0"/>
              <a:t>The </a:t>
            </a:r>
            <a:r>
              <a:rPr lang="en-US" sz="1600" b="1" u="sng" dirty="0"/>
              <a:t>table of contents </a:t>
            </a:r>
            <a:r>
              <a:rPr lang="en-US" sz="1600" dirty="0"/>
              <a:t>for each therapeutic chapter, includes:</a:t>
            </a:r>
          </a:p>
          <a:p>
            <a:pPr marL="285750" indent="-285750" algn="l">
              <a:spcBef>
                <a:spcPts val="125"/>
              </a:spcBef>
              <a:buFont typeface="Arial" panose="020B0604020202020204" pitchFamily="34" charset="0"/>
              <a:buChar char="•"/>
            </a:pPr>
            <a:r>
              <a:rPr lang="en-US" sz="1600" dirty="0"/>
              <a:t>Goals of therapy</a:t>
            </a:r>
          </a:p>
          <a:p>
            <a:pPr marL="285750" indent="-285750" algn="l">
              <a:spcBef>
                <a:spcPts val="125"/>
              </a:spcBef>
              <a:buFont typeface="Arial" panose="020B0604020202020204" pitchFamily="34" charset="0"/>
              <a:buChar char="•"/>
            </a:pPr>
            <a:r>
              <a:rPr lang="en-US" sz="1600" dirty="0"/>
              <a:t>How a patient may present</a:t>
            </a:r>
          </a:p>
          <a:p>
            <a:pPr marL="285750" indent="-285750" algn="l">
              <a:spcBef>
                <a:spcPts val="125"/>
              </a:spcBef>
              <a:buFont typeface="Arial" panose="020B0604020202020204" pitchFamily="34" charset="0"/>
              <a:buChar char="•"/>
            </a:pPr>
            <a:r>
              <a:rPr lang="en-US" sz="1600" dirty="0"/>
              <a:t>Investigations</a:t>
            </a:r>
          </a:p>
          <a:p>
            <a:pPr marL="285750" indent="-285750" algn="l">
              <a:spcBef>
                <a:spcPts val="125"/>
              </a:spcBef>
              <a:buFont typeface="Arial" panose="020B0604020202020204" pitchFamily="34" charset="0"/>
              <a:buChar char="•"/>
            </a:pPr>
            <a:r>
              <a:rPr lang="en-US" sz="1600" dirty="0"/>
              <a:t>Dx/Tx algorithms</a:t>
            </a:r>
          </a:p>
          <a:p>
            <a:pPr marL="285750" indent="-285750" algn="l">
              <a:spcBef>
                <a:spcPts val="125"/>
              </a:spcBef>
              <a:buFont typeface="Arial" panose="020B0604020202020204" pitchFamily="34" charset="0"/>
              <a:buChar char="•"/>
            </a:pPr>
            <a:r>
              <a:rPr lang="en-US" sz="1600" dirty="0"/>
              <a:t>Considerations in pregnancy and breastfeeding</a:t>
            </a:r>
          </a:p>
          <a:p>
            <a:pPr marL="285750" indent="-285750" algn="l">
              <a:spcBef>
                <a:spcPts val="125"/>
              </a:spcBef>
              <a:buFont typeface="Arial" panose="020B0604020202020204" pitchFamily="34" charset="0"/>
              <a:buChar char="•"/>
            </a:pPr>
            <a:r>
              <a:rPr lang="en-US" sz="1600" dirty="0"/>
              <a:t>Therapy (non-pharmacologic and pharmacologic)</a:t>
            </a:r>
          </a:p>
          <a:p>
            <a:pPr marL="285750" indent="-285750" algn="l">
              <a:spcBef>
                <a:spcPts val="125"/>
              </a:spcBef>
              <a:buFont typeface="Arial" panose="020B0604020202020204" pitchFamily="34" charset="0"/>
              <a:buChar char="•"/>
            </a:pPr>
            <a:r>
              <a:rPr lang="en-US" sz="1600" b="1" u="sng" dirty="0"/>
              <a:t>Drug tables with pricing </a:t>
            </a:r>
            <a:r>
              <a:rPr lang="en-US" sz="1600" dirty="0"/>
              <a:t>– some product names are linked to product monographs</a:t>
            </a:r>
          </a:p>
          <a:p>
            <a:pPr marL="285750" indent="-285750" algn="l">
              <a:spcBef>
                <a:spcPts val="125"/>
              </a:spcBef>
              <a:buFont typeface="Arial" panose="020B0604020202020204" pitchFamily="34" charset="0"/>
              <a:buChar char="•"/>
            </a:pPr>
            <a:r>
              <a:rPr lang="en-US" sz="1600" dirty="0"/>
              <a:t>Additional references, patient information, and resources.</a:t>
            </a:r>
          </a:p>
          <a:p>
            <a:pPr algn="l"/>
            <a:endParaRPr lang="en-US" dirty="0"/>
          </a:p>
          <a:p>
            <a:pPr algn="l"/>
            <a:endParaRPr lang="en-US" sz="1200" dirty="0"/>
          </a:p>
          <a:p>
            <a:pPr algn="l"/>
            <a:endParaRPr lang="en-US" sz="1200" dirty="0"/>
          </a:p>
          <a:p>
            <a:pPr algn="l"/>
            <a:endParaRPr lang="en-US" sz="1200" dirty="0"/>
          </a:p>
          <a:p>
            <a:pPr algn="l"/>
            <a:endParaRPr lang="en-CA" sz="1200" dirty="0" err="1"/>
          </a:p>
        </p:txBody>
      </p:sp>
      <p:pic>
        <p:nvPicPr>
          <p:cNvPr id="4" name="Picture 3">
            <a:extLst>
              <a:ext uri="{FF2B5EF4-FFF2-40B4-BE49-F238E27FC236}">
                <a16:creationId xmlns:a16="http://schemas.microsoft.com/office/drawing/2014/main" id="{692FBC1D-27F2-CEC8-AC0B-6AE3809BE2A3}"/>
              </a:ext>
            </a:extLst>
          </p:cNvPr>
          <p:cNvPicPr>
            <a:picLocks noChangeAspect="1"/>
          </p:cNvPicPr>
          <p:nvPr/>
        </p:nvPicPr>
        <p:blipFill>
          <a:blip r:embed="rId2"/>
          <a:stretch>
            <a:fillRect/>
          </a:stretch>
        </p:blipFill>
        <p:spPr>
          <a:xfrm>
            <a:off x="600093" y="1520647"/>
            <a:ext cx="5495907" cy="4587751"/>
          </a:xfrm>
          <a:prstGeom prst="rect">
            <a:avLst/>
          </a:prstGeom>
        </p:spPr>
      </p:pic>
    </p:spTree>
    <p:extLst>
      <p:ext uri="{BB962C8B-B14F-4D97-AF65-F5344CB8AC3E}">
        <p14:creationId xmlns:p14="http://schemas.microsoft.com/office/powerpoint/2010/main" val="412314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43465-A034-70C7-AB69-41DE13C8FC24}"/>
              </a:ext>
            </a:extLst>
          </p:cNvPr>
          <p:cNvSpPr>
            <a:spLocks noGrp="1"/>
          </p:cNvSpPr>
          <p:nvPr>
            <p:ph type="title"/>
          </p:nvPr>
        </p:nvSpPr>
        <p:spPr/>
        <p:txBody>
          <a:bodyPr/>
          <a:lstStyle/>
          <a:p>
            <a:r>
              <a:rPr lang="en-US" dirty="0"/>
              <a:t>Example of a Dx Algorithm in a Therapeutic Chapter</a:t>
            </a:r>
            <a:endParaRPr lang="en-CA" dirty="0"/>
          </a:p>
        </p:txBody>
      </p:sp>
      <p:sp>
        <p:nvSpPr>
          <p:cNvPr id="4" name="Slide Number Placeholder 3">
            <a:extLst>
              <a:ext uri="{FF2B5EF4-FFF2-40B4-BE49-F238E27FC236}">
                <a16:creationId xmlns:a16="http://schemas.microsoft.com/office/drawing/2014/main" id="{554E1540-C3F3-7BEC-1D10-B8CE6292D28F}"/>
              </a:ext>
            </a:extLst>
          </p:cNvPr>
          <p:cNvSpPr>
            <a:spLocks noGrp="1"/>
          </p:cNvSpPr>
          <p:nvPr>
            <p:ph type="sldNum" sz="quarter" idx="12"/>
          </p:nvPr>
        </p:nvSpPr>
        <p:spPr/>
        <p:txBody>
          <a:bodyPr/>
          <a:lstStyle/>
          <a:p>
            <a:fld id="{FC828328-73A1-7240-AA2D-46A0276C1549}" type="slidenum">
              <a:rPr lang="en-US" smtClean="0"/>
              <a:pPr/>
              <a:t>11</a:t>
            </a:fld>
            <a:endParaRPr lang="en-US" dirty="0"/>
          </a:p>
        </p:txBody>
      </p:sp>
      <p:pic>
        <p:nvPicPr>
          <p:cNvPr id="9" name="Picture 8">
            <a:extLst>
              <a:ext uri="{FF2B5EF4-FFF2-40B4-BE49-F238E27FC236}">
                <a16:creationId xmlns:a16="http://schemas.microsoft.com/office/drawing/2014/main" id="{70E45A2E-EC88-B4E0-8E71-974973D99549}"/>
              </a:ext>
            </a:extLst>
          </p:cNvPr>
          <p:cNvPicPr>
            <a:picLocks noChangeAspect="1"/>
          </p:cNvPicPr>
          <p:nvPr/>
        </p:nvPicPr>
        <p:blipFill>
          <a:blip r:embed="rId2"/>
          <a:stretch>
            <a:fillRect/>
          </a:stretch>
        </p:blipFill>
        <p:spPr>
          <a:xfrm>
            <a:off x="1761507" y="1413116"/>
            <a:ext cx="8668986" cy="4444505"/>
          </a:xfrm>
          <a:prstGeom prst="rect">
            <a:avLst/>
          </a:prstGeom>
        </p:spPr>
      </p:pic>
    </p:spTree>
    <p:extLst>
      <p:ext uri="{BB962C8B-B14F-4D97-AF65-F5344CB8AC3E}">
        <p14:creationId xmlns:p14="http://schemas.microsoft.com/office/powerpoint/2010/main" val="3437959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43465-A034-70C7-AB69-41DE13C8FC24}"/>
              </a:ext>
            </a:extLst>
          </p:cNvPr>
          <p:cNvSpPr>
            <a:spLocks noGrp="1"/>
          </p:cNvSpPr>
          <p:nvPr>
            <p:ph type="title"/>
          </p:nvPr>
        </p:nvSpPr>
        <p:spPr/>
        <p:txBody>
          <a:bodyPr/>
          <a:lstStyle/>
          <a:p>
            <a:r>
              <a:rPr lang="en-US" dirty="0"/>
              <a:t>Example of a Tx Algorithm in a Therapeutic Chapter</a:t>
            </a:r>
            <a:endParaRPr lang="en-CA" dirty="0"/>
          </a:p>
        </p:txBody>
      </p:sp>
      <p:sp>
        <p:nvSpPr>
          <p:cNvPr id="4" name="Slide Number Placeholder 3">
            <a:extLst>
              <a:ext uri="{FF2B5EF4-FFF2-40B4-BE49-F238E27FC236}">
                <a16:creationId xmlns:a16="http://schemas.microsoft.com/office/drawing/2014/main" id="{554E1540-C3F3-7BEC-1D10-B8CE6292D28F}"/>
              </a:ext>
            </a:extLst>
          </p:cNvPr>
          <p:cNvSpPr>
            <a:spLocks noGrp="1"/>
          </p:cNvSpPr>
          <p:nvPr>
            <p:ph type="sldNum" sz="quarter" idx="12"/>
          </p:nvPr>
        </p:nvSpPr>
        <p:spPr/>
        <p:txBody>
          <a:bodyPr/>
          <a:lstStyle/>
          <a:p>
            <a:fld id="{FC828328-73A1-7240-AA2D-46A0276C1549}" type="slidenum">
              <a:rPr lang="en-US" smtClean="0"/>
              <a:pPr/>
              <a:t>12</a:t>
            </a:fld>
            <a:endParaRPr lang="en-US" dirty="0"/>
          </a:p>
        </p:txBody>
      </p:sp>
      <p:pic>
        <p:nvPicPr>
          <p:cNvPr id="5" name="Picture 4">
            <a:extLst>
              <a:ext uri="{FF2B5EF4-FFF2-40B4-BE49-F238E27FC236}">
                <a16:creationId xmlns:a16="http://schemas.microsoft.com/office/drawing/2014/main" id="{E2C26AAB-B187-2CAE-477F-31E332AEC05B}"/>
              </a:ext>
            </a:extLst>
          </p:cNvPr>
          <p:cNvPicPr>
            <a:picLocks noChangeAspect="1"/>
          </p:cNvPicPr>
          <p:nvPr/>
        </p:nvPicPr>
        <p:blipFill>
          <a:blip r:embed="rId2"/>
          <a:stretch>
            <a:fillRect/>
          </a:stretch>
        </p:blipFill>
        <p:spPr>
          <a:xfrm>
            <a:off x="2043328" y="1597921"/>
            <a:ext cx="7535327" cy="4953691"/>
          </a:xfrm>
          <a:prstGeom prst="rect">
            <a:avLst/>
          </a:prstGeom>
        </p:spPr>
      </p:pic>
    </p:spTree>
    <p:extLst>
      <p:ext uri="{BB962C8B-B14F-4D97-AF65-F5344CB8AC3E}">
        <p14:creationId xmlns:p14="http://schemas.microsoft.com/office/powerpoint/2010/main" val="2295693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F2FD2-ECF1-C3A0-FDC4-6321758E3A91}"/>
              </a:ext>
            </a:extLst>
          </p:cNvPr>
          <p:cNvSpPr>
            <a:spLocks noGrp="1"/>
          </p:cNvSpPr>
          <p:nvPr>
            <p:ph type="title"/>
          </p:nvPr>
        </p:nvSpPr>
        <p:spPr/>
        <p:txBody>
          <a:bodyPr/>
          <a:lstStyle/>
          <a:p>
            <a:r>
              <a:rPr lang="en-US" dirty="0"/>
              <a:t>Save Time Rewriting Prescriptions – CPS Offers Drug Shortages/Warnings Per Monograph </a:t>
            </a:r>
            <a:endParaRPr lang="en-CA" dirty="0"/>
          </a:p>
        </p:txBody>
      </p:sp>
      <p:sp>
        <p:nvSpPr>
          <p:cNvPr id="4" name="Slide Number Placeholder 3">
            <a:extLst>
              <a:ext uri="{FF2B5EF4-FFF2-40B4-BE49-F238E27FC236}">
                <a16:creationId xmlns:a16="http://schemas.microsoft.com/office/drawing/2014/main" id="{D328DA0F-C35F-E104-DD4E-9A958C7A1159}"/>
              </a:ext>
            </a:extLst>
          </p:cNvPr>
          <p:cNvSpPr>
            <a:spLocks noGrp="1"/>
          </p:cNvSpPr>
          <p:nvPr>
            <p:ph type="sldNum" sz="quarter" idx="12"/>
          </p:nvPr>
        </p:nvSpPr>
        <p:spPr/>
        <p:txBody>
          <a:bodyPr/>
          <a:lstStyle/>
          <a:p>
            <a:fld id="{FC828328-73A1-7240-AA2D-46A0276C1549}" type="slidenum">
              <a:rPr lang="en-US" smtClean="0"/>
              <a:pPr/>
              <a:t>13</a:t>
            </a:fld>
            <a:endParaRPr lang="en-US" dirty="0"/>
          </a:p>
        </p:txBody>
      </p:sp>
      <p:pic>
        <p:nvPicPr>
          <p:cNvPr id="6" name="Picture 5">
            <a:extLst>
              <a:ext uri="{FF2B5EF4-FFF2-40B4-BE49-F238E27FC236}">
                <a16:creationId xmlns:a16="http://schemas.microsoft.com/office/drawing/2014/main" id="{84E27C53-D566-F936-2E5A-6ED2C5455450}"/>
              </a:ext>
            </a:extLst>
          </p:cNvPr>
          <p:cNvPicPr>
            <a:picLocks noChangeAspect="1"/>
          </p:cNvPicPr>
          <p:nvPr/>
        </p:nvPicPr>
        <p:blipFill>
          <a:blip r:embed="rId2"/>
          <a:stretch>
            <a:fillRect/>
          </a:stretch>
        </p:blipFill>
        <p:spPr>
          <a:xfrm>
            <a:off x="2494280" y="1738984"/>
            <a:ext cx="9595381" cy="3809012"/>
          </a:xfrm>
          <a:prstGeom prst="rect">
            <a:avLst/>
          </a:prstGeom>
        </p:spPr>
      </p:pic>
      <p:sp>
        <p:nvSpPr>
          <p:cNvPr id="7" name="TextBox 6">
            <a:extLst>
              <a:ext uri="{FF2B5EF4-FFF2-40B4-BE49-F238E27FC236}">
                <a16:creationId xmlns:a16="http://schemas.microsoft.com/office/drawing/2014/main" id="{3AE2E3C2-96DF-CF14-9D7A-57ED92027D8C}"/>
              </a:ext>
            </a:extLst>
          </p:cNvPr>
          <p:cNvSpPr txBox="1"/>
          <p:nvPr/>
        </p:nvSpPr>
        <p:spPr>
          <a:xfrm>
            <a:off x="553720" y="1677039"/>
            <a:ext cx="1940560" cy="3693319"/>
          </a:xfrm>
          <a:prstGeom prst="rect">
            <a:avLst/>
          </a:prstGeom>
          <a:noFill/>
        </p:spPr>
        <p:txBody>
          <a:bodyPr wrap="square" rtlCol="0">
            <a:spAutoFit/>
          </a:bodyPr>
          <a:lstStyle/>
          <a:p>
            <a:pPr algn="ctr"/>
            <a:r>
              <a:rPr lang="en-CA" dirty="0"/>
              <a:t>CPS is linked to the Health Canada Drug Database.</a:t>
            </a:r>
          </a:p>
          <a:p>
            <a:pPr algn="ctr"/>
            <a:endParaRPr lang="en-CA" dirty="0"/>
          </a:p>
          <a:p>
            <a:pPr algn="ctr"/>
            <a:r>
              <a:rPr lang="en-CA" dirty="0"/>
              <a:t>When product monographs are viewed, a prescriber can see if the product is readily available / has warnings.  </a:t>
            </a:r>
          </a:p>
        </p:txBody>
      </p:sp>
    </p:spTree>
    <p:extLst>
      <p:ext uri="{BB962C8B-B14F-4D97-AF65-F5344CB8AC3E}">
        <p14:creationId xmlns:p14="http://schemas.microsoft.com/office/powerpoint/2010/main" val="3060191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D19BE-AF09-A154-7767-2BF44A9DFACD}"/>
              </a:ext>
            </a:extLst>
          </p:cNvPr>
          <p:cNvSpPr>
            <a:spLocks noGrp="1"/>
          </p:cNvSpPr>
          <p:nvPr>
            <p:ph type="title"/>
          </p:nvPr>
        </p:nvSpPr>
        <p:spPr/>
        <p:txBody>
          <a:bodyPr/>
          <a:lstStyle/>
          <a:p>
            <a:r>
              <a:rPr lang="en-US" dirty="0"/>
              <a:t>CPS Full Access – Generic Index</a:t>
            </a:r>
            <a:endParaRPr lang="en-CA" dirty="0"/>
          </a:p>
        </p:txBody>
      </p:sp>
      <p:sp>
        <p:nvSpPr>
          <p:cNvPr id="4" name="Slide Number Placeholder 3">
            <a:extLst>
              <a:ext uri="{FF2B5EF4-FFF2-40B4-BE49-F238E27FC236}">
                <a16:creationId xmlns:a16="http://schemas.microsoft.com/office/drawing/2014/main" id="{CE7C9E8C-F342-2E4F-16B8-74F84CC8E9BD}"/>
              </a:ext>
            </a:extLst>
          </p:cNvPr>
          <p:cNvSpPr>
            <a:spLocks noGrp="1"/>
          </p:cNvSpPr>
          <p:nvPr>
            <p:ph type="sldNum" sz="quarter" idx="12"/>
          </p:nvPr>
        </p:nvSpPr>
        <p:spPr/>
        <p:txBody>
          <a:bodyPr/>
          <a:lstStyle/>
          <a:p>
            <a:fld id="{FC828328-73A1-7240-AA2D-46A0276C1549}" type="slidenum">
              <a:rPr lang="en-US" smtClean="0"/>
              <a:pPr/>
              <a:t>14</a:t>
            </a:fld>
            <a:endParaRPr lang="en-US" dirty="0"/>
          </a:p>
        </p:txBody>
      </p:sp>
      <p:pic>
        <p:nvPicPr>
          <p:cNvPr id="5" name="Picture 4">
            <a:extLst>
              <a:ext uri="{FF2B5EF4-FFF2-40B4-BE49-F238E27FC236}">
                <a16:creationId xmlns:a16="http://schemas.microsoft.com/office/drawing/2014/main" id="{99D1E6DF-FF98-550C-24D7-BEA16F354A28}"/>
              </a:ext>
            </a:extLst>
          </p:cNvPr>
          <p:cNvPicPr>
            <a:picLocks noChangeAspect="1"/>
          </p:cNvPicPr>
          <p:nvPr/>
        </p:nvPicPr>
        <p:blipFill>
          <a:blip r:embed="rId2"/>
          <a:stretch>
            <a:fillRect/>
          </a:stretch>
        </p:blipFill>
        <p:spPr>
          <a:xfrm>
            <a:off x="803275" y="1515824"/>
            <a:ext cx="8149687" cy="3826351"/>
          </a:xfrm>
          <a:prstGeom prst="rect">
            <a:avLst/>
          </a:prstGeom>
        </p:spPr>
      </p:pic>
      <p:sp>
        <p:nvSpPr>
          <p:cNvPr id="9" name="TextBox 8">
            <a:extLst>
              <a:ext uri="{FF2B5EF4-FFF2-40B4-BE49-F238E27FC236}">
                <a16:creationId xmlns:a16="http://schemas.microsoft.com/office/drawing/2014/main" id="{8A8E6224-312D-9B2C-3C7B-B00E158C4EB4}"/>
              </a:ext>
            </a:extLst>
          </p:cNvPr>
          <p:cNvSpPr txBox="1"/>
          <p:nvPr/>
        </p:nvSpPr>
        <p:spPr>
          <a:xfrm>
            <a:off x="9258505" y="1824583"/>
            <a:ext cx="2260559" cy="3780522"/>
          </a:xfrm>
          <a:prstGeom prst="rect">
            <a:avLst/>
          </a:prstGeom>
          <a:noFill/>
        </p:spPr>
        <p:txBody>
          <a:bodyPr wrap="square">
            <a:spAutoFit/>
          </a:bodyPr>
          <a:lstStyle/>
          <a:p>
            <a:pPr>
              <a:lnSpc>
                <a:spcPct val="150000"/>
              </a:lnSpc>
            </a:pPr>
            <a:r>
              <a:rPr lang="en-US" dirty="0"/>
              <a:t>The </a:t>
            </a:r>
            <a:r>
              <a:rPr lang="en-US" b="1" u="sng" dirty="0"/>
              <a:t>generic index </a:t>
            </a:r>
            <a:r>
              <a:rPr lang="en-US" dirty="0"/>
              <a:t>can be used when choosing an alternative treatment during times of shortages/</a:t>
            </a:r>
          </a:p>
          <a:p>
            <a:pPr>
              <a:lnSpc>
                <a:spcPct val="150000"/>
              </a:lnSpc>
            </a:pPr>
            <a:r>
              <a:rPr lang="en-US" dirty="0"/>
              <a:t>discontinuations– example ARBs a few years ago.</a:t>
            </a:r>
            <a:endParaRPr lang="en-CA" dirty="0"/>
          </a:p>
        </p:txBody>
      </p:sp>
    </p:spTree>
    <p:extLst>
      <p:ext uri="{BB962C8B-B14F-4D97-AF65-F5344CB8AC3E}">
        <p14:creationId xmlns:p14="http://schemas.microsoft.com/office/powerpoint/2010/main" val="1098526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072037E4-FBB2-293E-41E4-D1A3B6FEB1DB}"/>
              </a:ext>
            </a:extLst>
          </p:cNvPr>
          <p:cNvPicPr>
            <a:picLocks noChangeAspect="1"/>
          </p:cNvPicPr>
          <p:nvPr/>
        </p:nvPicPr>
        <p:blipFill>
          <a:blip r:embed="rId2"/>
          <a:stretch>
            <a:fillRect/>
          </a:stretch>
        </p:blipFill>
        <p:spPr>
          <a:xfrm>
            <a:off x="803274" y="1530256"/>
            <a:ext cx="8103219" cy="5114656"/>
          </a:xfrm>
          <a:prstGeom prst="rect">
            <a:avLst/>
          </a:prstGeom>
        </p:spPr>
      </p:pic>
      <p:sp>
        <p:nvSpPr>
          <p:cNvPr id="5" name="Title 4">
            <a:extLst>
              <a:ext uri="{FF2B5EF4-FFF2-40B4-BE49-F238E27FC236}">
                <a16:creationId xmlns:a16="http://schemas.microsoft.com/office/drawing/2014/main" id="{5884B80F-5957-2CD0-539E-4847AE54BD02}"/>
              </a:ext>
            </a:extLst>
          </p:cNvPr>
          <p:cNvSpPr>
            <a:spLocks noGrp="1"/>
          </p:cNvSpPr>
          <p:nvPr>
            <p:ph type="title"/>
          </p:nvPr>
        </p:nvSpPr>
        <p:spPr/>
        <p:txBody>
          <a:bodyPr/>
          <a:lstStyle/>
          <a:p>
            <a:r>
              <a:rPr lang="en-CA" dirty="0"/>
              <a:t>CPS Full Access – Drug Tables with Pricing</a:t>
            </a:r>
          </a:p>
        </p:txBody>
      </p:sp>
      <p:sp>
        <p:nvSpPr>
          <p:cNvPr id="16" name="Oval 15">
            <a:extLst>
              <a:ext uri="{FF2B5EF4-FFF2-40B4-BE49-F238E27FC236}">
                <a16:creationId xmlns:a16="http://schemas.microsoft.com/office/drawing/2014/main" id="{D767F357-AE14-CBCF-BEF3-C4797DEE4E67}"/>
              </a:ext>
            </a:extLst>
          </p:cNvPr>
          <p:cNvSpPr/>
          <p:nvPr/>
        </p:nvSpPr>
        <p:spPr>
          <a:xfrm>
            <a:off x="2621280" y="4026751"/>
            <a:ext cx="1209040" cy="107696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0BCB49F9-DBCA-C342-5ED3-A0D50C7966B0}"/>
              </a:ext>
            </a:extLst>
          </p:cNvPr>
          <p:cNvSpPr txBox="1"/>
          <p:nvPr/>
        </p:nvSpPr>
        <p:spPr>
          <a:xfrm>
            <a:off x="9504019" y="3748489"/>
            <a:ext cx="1940560" cy="1477328"/>
          </a:xfrm>
          <a:prstGeom prst="rect">
            <a:avLst/>
          </a:prstGeom>
          <a:noFill/>
        </p:spPr>
        <p:txBody>
          <a:bodyPr wrap="square" rtlCol="0">
            <a:spAutoFit/>
          </a:bodyPr>
          <a:lstStyle/>
          <a:p>
            <a:pPr algn="ctr"/>
            <a:r>
              <a:rPr lang="en-CA" dirty="0"/>
              <a:t>Find a treatment option, view pricing, and then link back to monograph.</a:t>
            </a:r>
          </a:p>
        </p:txBody>
      </p:sp>
      <p:cxnSp>
        <p:nvCxnSpPr>
          <p:cNvPr id="10" name="Straight Arrow Connector 9">
            <a:extLst>
              <a:ext uri="{FF2B5EF4-FFF2-40B4-BE49-F238E27FC236}">
                <a16:creationId xmlns:a16="http://schemas.microsoft.com/office/drawing/2014/main" id="{CC62685F-5C08-5515-5FBE-470FD2588C0C}"/>
              </a:ext>
            </a:extLst>
          </p:cNvPr>
          <p:cNvCxnSpPr>
            <a:cxnSpLocks/>
          </p:cNvCxnSpPr>
          <p:nvPr/>
        </p:nvCxnSpPr>
        <p:spPr>
          <a:xfrm>
            <a:off x="3830320" y="4379009"/>
            <a:ext cx="56178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DE84AF6-59BE-95B0-C83C-517A451EE17E}"/>
              </a:ext>
            </a:extLst>
          </p:cNvPr>
          <p:cNvSpPr txBox="1"/>
          <p:nvPr/>
        </p:nvSpPr>
        <p:spPr>
          <a:xfrm>
            <a:off x="9581137" y="1555021"/>
            <a:ext cx="2260559" cy="1754326"/>
          </a:xfrm>
          <a:prstGeom prst="rect">
            <a:avLst/>
          </a:prstGeom>
          <a:noFill/>
        </p:spPr>
        <p:txBody>
          <a:bodyPr wrap="square">
            <a:spAutoFit/>
          </a:bodyPr>
          <a:lstStyle/>
          <a:p>
            <a:r>
              <a:rPr lang="en-US" dirty="0"/>
              <a:t>Drug tables can also be used when choosing an alternative treatment and is listed by drug class.</a:t>
            </a:r>
            <a:endParaRPr lang="en-CA" dirty="0"/>
          </a:p>
        </p:txBody>
      </p:sp>
    </p:spTree>
    <p:extLst>
      <p:ext uri="{BB962C8B-B14F-4D97-AF65-F5344CB8AC3E}">
        <p14:creationId xmlns:p14="http://schemas.microsoft.com/office/powerpoint/2010/main" val="2167634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CF061-ECF7-43F5-5693-FB0E198391E3}"/>
              </a:ext>
            </a:extLst>
          </p:cNvPr>
          <p:cNvSpPr>
            <a:spLocks noGrp="1"/>
          </p:cNvSpPr>
          <p:nvPr>
            <p:ph type="title"/>
          </p:nvPr>
        </p:nvSpPr>
        <p:spPr/>
        <p:txBody>
          <a:bodyPr/>
          <a:lstStyle/>
          <a:p>
            <a:r>
              <a:rPr lang="en-US" dirty="0"/>
              <a:t>Print/Provide Patient Medical Information</a:t>
            </a:r>
            <a:endParaRPr lang="en-CA" dirty="0"/>
          </a:p>
        </p:txBody>
      </p:sp>
      <p:sp>
        <p:nvSpPr>
          <p:cNvPr id="4" name="Slide Number Placeholder 3">
            <a:extLst>
              <a:ext uri="{FF2B5EF4-FFF2-40B4-BE49-F238E27FC236}">
                <a16:creationId xmlns:a16="http://schemas.microsoft.com/office/drawing/2014/main" id="{5622D588-741A-5646-A70D-F5AB6C4D245B}"/>
              </a:ext>
            </a:extLst>
          </p:cNvPr>
          <p:cNvSpPr>
            <a:spLocks noGrp="1"/>
          </p:cNvSpPr>
          <p:nvPr>
            <p:ph type="sldNum" sz="quarter" idx="12"/>
          </p:nvPr>
        </p:nvSpPr>
        <p:spPr/>
        <p:txBody>
          <a:bodyPr/>
          <a:lstStyle/>
          <a:p>
            <a:fld id="{FC828328-73A1-7240-AA2D-46A0276C1549}" type="slidenum">
              <a:rPr lang="en-US" smtClean="0"/>
              <a:pPr/>
              <a:t>16</a:t>
            </a:fld>
            <a:endParaRPr lang="en-US" dirty="0"/>
          </a:p>
        </p:txBody>
      </p:sp>
      <p:pic>
        <p:nvPicPr>
          <p:cNvPr id="6" name="Picture 5">
            <a:extLst>
              <a:ext uri="{FF2B5EF4-FFF2-40B4-BE49-F238E27FC236}">
                <a16:creationId xmlns:a16="http://schemas.microsoft.com/office/drawing/2014/main" id="{6AE09C68-6015-2190-DB82-A57813860543}"/>
              </a:ext>
            </a:extLst>
          </p:cNvPr>
          <p:cNvPicPr>
            <a:picLocks noChangeAspect="1"/>
          </p:cNvPicPr>
          <p:nvPr/>
        </p:nvPicPr>
        <p:blipFill>
          <a:blip r:embed="rId2"/>
          <a:stretch>
            <a:fillRect/>
          </a:stretch>
        </p:blipFill>
        <p:spPr>
          <a:xfrm>
            <a:off x="758504" y="1409711"/>
            <a:ext cx="10822493" cy="4308043"/>
          </a:xfrm>
          <a:prstGeom prst="rect">
            <a:avLst/>
          </a:prstGeom>
        </p:spPr>
      </p:pic>
    </p:spTree>
    <p:extLst>
      <p:ext uri="{BB962C8B-B14F-4D97-AF65-F5344CB8AC3E}">
        <p14:creationId xmlns:p14="http://schemas.microsoft.com/office/powerpoint/2010/main" val="3089767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BB77F-5CC9-E676-EC52-5BA70A48E1AA}"/>
              </a:ext>
            </a:extLst>
          </p:cNvPr>
          <p:cNvSpPr>
            <a:spLocks noGrp="1"/>
          </p:cNvSpPr>
          <p:nvPr>
            <p:ph type="title"/>
          </p:nvPr>
        </p:nvSpPr>
        <p:spPr/>
        <p:txBody>
          <a:bodyPr/>
          <a:lstStyle/>
          <a:p>
            <a:r>
              <a:rPr lang="en-US" dirty="0"/>
              <a:t>Patient Infographics – Now Available for Some Conditions</a:t>
            </a:r>
            <a:endParaRPr lang="en-CA" dirty="0"/>
          </a:p>
        </p:txBody>
      </p:sp>
      <p:pic>
        <p:nvPicPr>
          <p:cNvPr id="6" name="Content Placeholder 5">
            <a:extLst>
              <a:ext uri="{FF2B5EF4-FFF2-40B4-BE49-F238E27FC236}">
                <a16:creationId xmlns:a16="http://schemas.microsoft.com/office/drawing/2014/main" id="{E232D0E8-3444-2E4B-ED49-515D0F31CA6B}"/>
              </a:ext>
            </a:extLst>
          </p:cNvPr>
          <p:cNvPicPr>
            <a:picLocks noGrp="1" noChangeAspect="1"/>
          </p:cNvPicPr>
          <p:nvPr>
            <p:ph idx="1"/>
          </p:nvPr>
        </p:nvPicPr>
        <p:blipFill>
          <a:blip r:embed="rId2"/>
          <a:stretch>
            <a:fillRect/>
          </a:stretch>
        </p:blipFill>
        <p:spPr>
          <a:xfrm>
            <a:off x="1615293" y="1516062"/>
            <a:ext cx="3902776" cy="5017855"/>
          </a:xfrm>
        </p:spPr>
      </p:pic>
      <p:sp>
        <p:nvSpPr>
          <p:cNvPr id="4" name="Slide Number Placeholder 3">
            <a:extLst>
              <a:ext uri="{FF2B5EF4-FFF2-40B4-BE49-F238E27FC236}">
                <a16:creationId xmlns:a16="http://schemas.microsoft.com/office/drawing/2014/main" id="{3942D2D8-731B-0389-F0C2-C9F01AF6FE64}"/>
              </a:ext>
            </a:extLst>
          </p:cNvPr>
          <p:cNvSpPr>
            <a:spLocks noGrp="1"/>
          </p:cNvSpPr>
          <p:nvPr>
            <p:ph type="sldNum" sz="quarter" idx="12"/>
          </p:nvPr>
        </p:nvSpPr>
        <p:spPr/>
        <p:txBody>
          <a:bodyPr/>
          <a:lstStyle/>
          <a:p>
            <a:fld id="{FC828328-73A1-7240-AA2D-46A0276C1549}" type="slidenum">
              <a:rPr lang="en-US" smtClean="0"/>
              <a:pPr/>
              <a:t>17</a:t>
            </a:fld>
            <a:endParaRPr lang="en-US" dirty="0"/>
          </a:p>
        </p:txBody>
      </p:sp>
      <p:pic>
        <p:nvPicPr>
          <p:cNvPr id="8" name="Picture 7">
            <a:extLst>
              <a:ext uri="{FF2B5EF4-FFF2-40B4-BE49-F238E27FC236}">
                <a16:creationId xmlns:a16="http://schemas.microsoft.com/office/drawing/2014/main" id="{2C19CC07-0EB1-70FF-4E50-8B5565CDF19B}"/>
              </a:ext>
            </a:extLst>
          </p:cNvPr>
          <p:cNvPicPr>
            <a:picLocks noChangeAspect="1"/>
          </p:cNvPicPr>
          <p:nvPr/>
        </p:nvPicPr>
        <p:blipFill>
          <a:blip r:embed="rId3"/>
          <a:stretch>
            <a:fillRect/>
          </a:stretch>
        </p:blipFill>
        <p:spPr>
          <a:xfrm>
            <a:off x="5810992" y="1533342"/>
            <a:ext cx="3784270" cy="5018270"/>
          </a:xfrm>
          <a:prstGeom prst="rect">
            <a:avLst/>
          </a:prstGeom>
        </p:spPr>
      </p:pic>
    </p:spTree>
    <p:extLst>
      <p:ext uri="{BB962C8B-B14F-4D97-AF65-F5344CB8AC3E}">
        <p14:creationId xmlns:p14="http://schemas.microsoft.com/office/powerpoint/2010/main" val="4283810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17621-3BCD-C300-518B-3A394737022E}"/>
              </a:ext>
            </a:extLst>
          </p:cNvPr>
          <p:cNvSpPr>
            <a:spLocks noGrp="1"/>
          </p:cNvSpPr>
          <p:nvPr>
            <p:ph type="title"/>
          </p:nvPr>
        </p:nvSpPr>
        <p:spPr>
          <a:xfrm>
            <a:off x="803275" y="812483"/>
            <a:ext cx="10585450" cy="567846"/>
          </a:xfrm>
        </p:spPr>
        <p:txBody>
          <a:bodyPr/>
          <a:lstStyle/>
          <a:p>
            <a:r>
              <a:rPr lang="en-US" dirty="0"/>
              <a:t>Print/Provide Patient Medication Information – Health Canada Approved</a:t>
            </a:r>
            <a:endParaRPr lang="en-CA" dirty="0"/>
          </a:p>
        </p:txBody>
      </p:sp>
      <p:sp>
        <p:nvSpPr>
          <p:cNvPr id="4" name="Slide Number Placeholder 3">
            <a:extLst>
              <a:ext uri="{FF2B5EF4-FFF2-40B4-BE49-F238E27FC236}">
                <a16:creationId xmlns:a16="http://schemas.microsoft.com/office/drawing/2014/main" id="{219C141B-2735-CAC2-CFCF-C4E586DF1428}"/>
              </a:ext>
            </a:extLst>
          </p:cNvPr>
          <p:cNvSpPr>
            <a:spLocks noGrp="1"/>
          </p:cNvSpPr>
          <p:nvPr>
            <p:ph type="sldNum" sz="quarter" idx="12"/>
          </p:nvPr>
        </p:nvSpPr>
        <p:spPr/>
        <p:txBody>
          <a:bodyPr/>
          <a:lstStyle/>
          <a:p>
            <a:fld id="{FC828328-73A1-7240-AA2D-46A0276C1549}" type="slidenum">
              <a:rPr lang="en-US" smtClean="0"/>
              <a:pPr/>
              <a:t>18</a:t>
            </a:fld>
            <a:endParaRPr lang="en-US" dirty="0"/>
          </a:p>
        </p:txBody>
      </p:sp>
      <p:pic>
        <p:nvPicPr>
          <p:cNvPr id="6" name="Picture 5">
            <a:extLst>
              <a:ext uri="{FF2B5EF4-FFF2-40B4-BE49-F238E27FC236}">
                <a16:creationId xmlns:a16="http://schemas.microsoft.com/office/drawing/2014/main" id="{26D03358-A16D-E7C2-B75F-6AE487B7E70F}"/>
              </a:ext>
            </a:extLst>
          </p:cNvPr>
          <p:cNvPicPr>
            <a:picLocks noChangeAspect="1"/>
          </p:cNvPicPr>
          <p:nvPr/>
        </p:nvPicPr>
        <p:blipFill>
          <a:blip r:embed="rId2"/>
          <a:stretch>
            <a:fillRect/>
          </a:stretch>
        </p:blipFill>
        <p:spPr>
          <a:xfrm>
            <a:off x="803275" y="1500661"/>
            <a:ext cx="9856519" cy="4627724"/>
          </a:xfrm>
          <a:prstGeom prst="rect">
            <a:avLst/>
          </a:prstGeom>
        </p:spPr>
      </p:pic>
      <p:sp>
        <p:nvSpPr>
          <p:cNvPr id="7" name="TextBox 6">
            <a:extLst>
              <a:ext uri="{FF2B5EF4-FFF2-40B4-BE49-F238E27FC236}">
                <a16:creationId xmlns:a16="http://schemas.microsoft.com/office/drawing/2014/main" id="{C454151D-D909-0169-CC44-61B1BF63E374}"/>
              </a:ext>
            </a:extLst>
          </p:cNvPr>
          <p:cNvSpPr txBox="1"/>
          <p:nvPr/>
        </p:nvSpPr>
        <p:spPr>
          <a:xfrm>
            <a:off x="10660801" y="1880369"/>
            <a:ext cx="1455848" cy="707886"/>
          </a:xfrm>
          <a:prstGeom prst="rect">
            <a:avLst/>
          </a:prstGeom>
          <a:noFill/>
        </p:spPr>
        <p:txBody>
          <a:bodyPr wrap="none" rtlCol="0">
            <a:spAutoFit/>
          </a:bodyPr>
          <a:lstStyle/>
          <a:p>
            <a:pPr algn="l"/>
            <a:r>
              <a:rPr lang="en-US" sz="2000" dirty="0"/>
              <a:t>Printing</a:t>
            </a:r>
          </a:p>
          <a:p>
            <a:pPr algn="l"/>
            <a:r>
              <a:rPr lang="en-US" sz="2000" dirty="0"/>
              <a:t>capabilities</a:t>
            </a:r>
            <a:endParaRPr lang="en-CA" sz="2000" dirty="0" err="1"/>
          </a:p>
        </p:txBody>
      </p:sp>
      <p:cxnSp>
        <p:nvCxnSpPr>
          <p:cNvPr id="9" name="Straight Arrow Connector 8">
            <a:extLst>
              <a:ext uri="{FF2B5EF4-FFF2-40B4-BE49-F238E27FC236}">
                <a16:creationId xmlns:a16="http://schemas.microsoft.com/office/drawing/2014/main" id="{6E46FBD8-DACA-D9D8-334A-A94A637B3440}"/>
              </a:ext>
            </a:extLst>
          </p:cNvPr>
          <p:cNvCxnSpPr>
            <a:cxnSpLocks/>
          </p:cNvCxnSpPr>
          <p:nvPr/>
        </p:nvCxnSpPr>
        <p:spPr>
          <a:xfrm flipH="1">
            <a:off x="10747169" y="2695699"/>
            <a:ext cx="558140" cy="190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274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880B4-92FF-9160-1D25-F4C3FCBE6C7D}"/>
              </a:ext>
            </a:extLst>
          </p:cNvPr>
          <p:cNvSpPr>
            <a:spLocks noGrp="1"/>
          </p:cNvSpPr>
          <p:nvPr>
            <p:ph type="title"/>
          </p:nvPr>
        </p:nvSpPr>
        <p:spPr>
          <a:xfrm>
            <a:off x="803275" y="891569"/>
            <a:ext cx="10585450" cy="567846"/>
          </a:xfrm>
        </p:spPr>
        <p:txBody>
          <a:bodyPr/>
          <a:lstStyle/>
          <a:p>
            <a:r>
              <a:rPr lang="en-US" dirty="0"/>
              <a:t>Access Additional Resources like Patient Support Program/Financial Assistance Programs</a:t>
            </a:r>
            <a:endParaRPr lang="en-CA" dirty="0"/>
          </a:p>
        </p:txBody>
      </p:sp>
      <p:sp>
        <p:nvSpPr>
          <p:cNvPr id="4" name="Slide Number Placeholder 3">
            <a:extLst>
              <a:ext uri="{FF2B5EF4-FFF2-40B4-BE49-F238E27FC236}">
                <a16:creationId xmlns:a16="http://schemas.microsoft.com/office/drawing/2014/main" id="{D329A309-F58B-1616-2B4A-EFCEFE47B383}"/>
              </a:ext>
            </a:extLst>
          </p:cNvPr>
          <p:cNvSpPr>
            <a:spLocks noGrp="1"/>
          </p:cNvSpPr>
          <p:nvPr>
            <p:ph type="sldNum" sz="quarter" idx="12"/>
          </p:nvPr>
        </p:nvSpPr>
        <p:spPr/>
        <p:txBody>
          <a:bodyPr/>
          <a:lstStyle/>
          <a:p>
            <a:fld id="{FC828328-73A1-7240-AA2D-46A0276C1549}" type="slidenum">
              <a:rPr lang="en-US" smtClean="0"/>
              <a:pPr/>
              <a:t>19</a:t>
            </a:fld>
            <a:endParaRPr lang="en-US"/>
          </a:p>
        </p:txBody>
      </p:sp>
      <p:cxnSp>
        <p:nvCxnSpPr>
          <p:cNvPr id="8" name="Straight Arrow Connector 7">
            <a:extLst>
              <a:ext uri="{FF2B5EF4-FFF2-40B4-BE49-F238E27FC236}">
                <a16:creationId xmlns:a16="http://schemas.microsoft.com/office/drawing/2014/main" id="{EC0C6228-5D7C-B12D-9DEE-75AC741A5466}"/>
              </a:ext>
            </a:extLst>
          </p:cNvPr>
          <p:cNvCxnSpPr>
            <a:cxnSpLocks/>
          </p:cNvCxnSpPr>
          <p:nvPr/>
        </p:nvCxnSpPr>
        <p:spPr>
          <a:xfrm flipH="1">
            <a:off x="10047159" y="2762203"/>
            <a:ext cx="495445" cy="273400"/>
          </a:xfrm>
          <a:prstGeom prst="straightConnector1">
            <a:avLst/>
          </a:prstGeom>
          <a:ln>
            <a:solidFill>
              <a:srgbClr val="FF0000"/>
            </a:solidFill>
            <a:tailEnd type="triangle"/>
          </a:ln>
          <a:effectLst>
            <a:glow rad="139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BEE976A-1146-DD61-357D-E7D6B7208063}"/>
              </a:ext>
            </a:extLst>
          </p:cNvPr>
          <p:cNvSpPr txBox="1"/>
          <p:nvPr/>
        </p:nvSpPr>
        <p:spPr>
          <a:xfrm>
            <a:off x="10047159" y="3080135"/>
            <a:ext cx="1865366" cy="3185487"/>
          </a:xfrm>
          <a:prstGeom prst="rect">
            <a:avLst/>
          </a:prstGeom>
          <a:noFill/>
        </p:spPr>
        <p:txBody>
          <a:bodyPr wrap="square" rtlCol="0">
            <a:spAutoFit/>
          </a:bodyPr>
          <a:lstStyle/>
          <a:p>
            <a:pPr algn="l">
              <a:lnSpc>
                <a:spcPct val="150000"/>
              </a:lnSpc>
            </a:pPr>
            <a:r>
              <a:rPr lang="en-US" sz="1400" b="1" dirty="0"/>
              <a:t>This feature is available on a </a:t>
            </a:r>
            <a:r>
              <a:rPr lang="en-US" sz="1400" b="1" u="sng" dirty="0"/>
              <a:t>few select products.  </a:t>
            </a:r>
            <a:r>
              <a:rPr lang="en-US" sz="1400" b="1" dirty="0"/>
              <a:t>This is at the manufacturer’s discretion and is not available for all product monographs.</a:t>
            </a:r>
          </a:p>
          <a:p>
            <a:pPr algn="l"/>
            <a:endParaRPr lang="en-CA" sz="1200" dirty="0" err="1"/>
          </a:p>
        </p:txBody>
      </p:sp>
      <p:pic>
        <p:nvPicPr>
          <p:cNvPr id="10" name="Content Placeholder 9">
            <a:extLst>
              <a:ext uri="{FF2B5EF4-FFF2-40B4-BE49-F238E27FC236}">
                <a16:creationId xmlns:a16="http://schemas.microsoft.com/office/drawing/2014/main" id="{1AE6FCA3-D961-01B5-A601-7521ED0F4C62}"/>
              </a:ext>
            </a:extLst>
          </p:cNvPr>
          <p:cNvPicPr>
            <a:picLocks noGrp="1" noChangeAspect="1"/>
          </p:cNvPicPr>
          <p:nvPr>
            <p:ph idx="1"/>
          </p:nvPr>
        </p:nvPicPr>
        <p:blipFill>
          <a:blip r:embed="rId2"/>
          <a:stretch>
            <a:fillRect/>
          </a:stretch>
        </p:blipFill>
        <p:spPr>
          <a:xfrm>
            <a:off x="886875" y="1629940"/>
            <a:ext cx="8897922" cy="4284662"/>
          </a:xfrm>
        </p:spPr>
      </p:pic>
    </p:spTree>
    <p:extLst>
      <p:ext uri="{BB962C8B-B14F-4D97-AF65-F5344CB8AC3E}">
        <p14:creationId xmlns:p14="http://schemas.microsoft.com/office/powerpoint/2010/main" val="158714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B47C902-8819-A924-88E1-0C166F4F903E}"/>
              </a:ext>
            </a:extLst>
          </p:cNvPr>
          <p:cNvSpPr>
            <a:spLocks noGrp="1"/>
          </p:cNvSpPr>
          <p:nvPr>
            <p:ph type="title"/>
          </p:nvPr>
        </p:nvSpPr>
        <p:spPr>
          <a:xfrm>
            <a:off x="803275" y="692150"/>
            <a:ext cx="10585450" cy="567846"/>
          </a:xfrm>
        </p:spPr>
        <p:txBody>
          <a:bodyPr/>
          <a:lstStyle/>
          <a:p>
            <a:r>
              <a:rPr lang="en-US" dirty="0"/>
              <a:t>Objectives</a:t>
            </a:r>
          </a:p>
        </p:txBody>
      </p:sp>
      <p:sp>
        <p:nvSpPr>
          <p:cNvPr id="12" name="Slide Number Placeholder 3">
            <a:extLst>
              <a:ext uri="{FF2B5EF4-FFF2-40B4-BE49-F238E27FC236}">
                <a16:creationId xmlns:a16="http://schemas.microsoft.com/office/drawing/2014/main" id="{C31B54EA-0186-D1CF-B26F-745A46D90635}"/>
              </a:ext>
            </a:extLst>
          </p:cNvPr>
          <p:cNvSpPr>
            <a:spLocks noGrp="1"/>
          </p:cNvSpPr>
          <p:nvPr>
            <p:ph type="sldNum" sz="quarter" idx="12"/>
          </p:nvPr>
        </p:nvSpPr>
        <p:spPr>
          <a:xfrm>
            <a:off x="803275" y="6369050"/>
            <a:ext cx="720725" cy="365125"/>
          </a:xfrm>
        </p:spPr>
        <p:txBody>
          <a:bodyPr/>
          <a:lstStyle/>
          <a:p>
            <a:pPr>
              <a:spcAft>
                <a:spcPts val="600"/>
              </a:spcAft>
            </a:pPr>
            <a:fld id="{FC828328-73A1-7240-AA2D-46A0276C1549}" type="slidenum">
              <a:rPr lang="en-US" smtClean="0"/>
              <a:pPr>
                <a:spcAft>
                  <a:spcPts val="600"/>
                </a:spcAft>
              </a:pPr>
              <a:t>2</a:t>
            </a:fld>
            <a:endParaRPr lang="en-US"/>
          </a:p>
        </p:txBody>
      </p:sp>
      <p:sp>
        <p:nvSpPr>
          <p:cNvPr id="3" name="TextBox 2">
            <a:extLst>
              <a:ext uri="{FF2B5EF4-FFF2-40B4-BE49-F238E27FC236}">
                <a16:creationId xmlns:a16="http://schemas.microsoft.com/office/drawing/2014/main" id="{9BA4CF2C-EAC6-42D1-71E1-A0705A22ED14}"/>
              </a:ext>
            </a:extLst>
          </p:cNvPr>
          <p:cNvSpPr txBox="1"/>
          <p:nvPr/>
        </p:nvSpPr>
        <p:spPr>
          <a:xfrm>
            <a:off x="803275" y="1259996"/>
            <a:ext cx="10342524" cy="5632311"/>
          </a:xfrm>
          <a:prstGeom prst="rect">
            <a:avLst/>
          </a:prstGeom>
          <a:noFill/>
        </p:spPr>
        <p:txBody>
          <a:bodyPr wrap="square" rtlCol="0">
            <a:spAutoFit/>
          </a:bodyPr>
          <a:lstStyle/>
          <a:p>
            <a:pPr algn="l"/>
            <a:endParaRPr lang="en-US" sz="2400" dirty="0"/>
          </a:p>
          <a:p>
            <a:pPr algn="l"/>
            <a:r>
              <a:rPr lang="en-CA" sz="2400" dirty="0"/>
              <a:t>The objectives of this presentation are to:</a:t>
            </a:r>
          </a:p>
          <a:p>
            <a:pPr algn="l"/>
            <a:endParaRPr lang="en-CA" sz="2400" dirty="0"/>
          </a:p>
          <a:p>
            <a:pPr marL="171450" indent="-171450" algn="l">
              <a:buFont typeface="Arial" panose="020B0604020202020204" pitchFamily="34" charset="0"/>
              <a:buChar char="•"/>
            </a:pPr>
            <a:r>
              <a:rPr lang="en-CA" sz="2400" dirty="0"/>
              <a:t> Illustrate the current impact of CMA’s decision to cease including important tools and resources as a CMA member benefit on physicians.</a:t>
            </a:r>
          </a:p>
          <a:p>
            <a:pPr algn="l"/>
            <a:endParaRPr lang="en-CA" sz="2400" dirty="0"/>
          </a:p>
          <a:p>
            <a:pPr marL="171450" indent="-171450" algn="l">
              <a:buFont typeface="Arial" panose="020B0604020202020204" pitchFamily="34" charset="0"/>
              <a:buChar char="•"/>
            </a:pPr>
            <a:r>
              <a:rPr lang="en-CA" sz="2400" dirty="0"/>
              <a:t>Offer CPS as a potentially cost-effective solution to assist in therapeutic and drug information knowledge transfer and reduce the administrative burden for medical and pharmacy teams regarding prescription clarification.</a:t>
            </a:r>
          </a:p>
          <a:p>
            <a:pPr marL="171450" indent="-171450" algn="l">
              <a:buFont typeface="Arial" panose="020B0604020202020204" pitchFamily="34" charset="0"/>
              <a:buChar char="•"/>
            </a:pPr>
            <a:endParaRPr lang="en-CA" sz="2400" dirty="0"/>
          </a:p>
          <a:p>
            <a:pPr marL="171450" indent="-171450" algn="l">
              <a:buFont typeface="Arial" panose="020B0604020202020204" pitchFamily="34" charset="0"/>
              <a:buChar char="•"/>
            </a:pPr>
            <a:r>
              <a:rPr lang="en-US" sz="2400" dirty="0"/>
              <a:t>Reintroduce CPS in its new format for consideration for AFHTO Members to adopt CPS Full Access as a needed resource for HCPs to carry out patient care via an AFHTO member benefit.</a:t>
            </a:r>
          </a:p>
          <a:p>
            <a:pPr marL="171450" indent="-171450" algn="l">
              <a:buFont typeface="Arial" panose="020B0604020202020204" pitchFamily="34" charset="0"/>
              <a:buChar char="•"/>
            </a:pPr>
            <a:endParaRPr lang="en-CA" sz="2400" dirty="0"/>
          </a:p>
        </p:txBody>
      </p:sp>
    </p:spTree>
    <p:extLst>
      <p:ext uri="{BB962C8B-B14F-4D97-AF65-F5344CB8AC3E}">
        <p14:creationId xmlns:p14="http://schemas.microsoft.com/office/powerpoint/2010/main" val="1653267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FB2F0-0D11-A930-61E6-D1C1FE1129B8}"/>
              </a:ext>
            </a:extLst>
          </p:cNvPr>
          <p:cNvSpPr>
            <a:spLocks noGrp="1"/>
          </p:cNvSpPr>
          <p:nvPr>
            <p:ph type="title"/>
          </p:nvPr>
        </p:nvSpPr>
        <p:spPr/>
        <p:txBody>
          <a:bodyPr/>
          <a:lstStyle/>
          <a:p>
            <a:r>
              <a:rPr lang="en-US" dirty="0"/>
              <a:t>Lexi Interaction Checker is Included in All Subscriptions</a:t>
            </a:r>
            <a:endParaRPr lang="en-CA" dirty="0"/>
          </a:p>
        </p:txBody>
      </p:sp>
      <p:pic>
        <p:nvPicPr>
          <p:cNvPr id="6" name="Content Placeholder 5">
            <a:extLst>
              <a:ext uri="{FF2B5EF4-FFF2-40B4-BE49-F238E27FC236}">
                <a16:creationId xmlns:a16="http://schemas.microsoft.com/office/drawing/2014/main" id="{8BA464FE-D575-7C88-AC91-D23E59ECDE36}"/>
              </a:ext>
            </a:extLst>
          </p:cNvPr>
          <p:cNvPicPr>
            <a:picLocks noGrp="1" noChangeAspect="1"/>
          </p:cNvPicPr>
          <p:nvPr>
            <p:ph idx="1"/>
          </p:nvPr>
        </p:nvPicPr>
        <p:blipFill>
          <a:blip r:embed="rId2"/>
          <a:stretch>
            <a:fillRect/>
          </a:stretch>
        </p:blipFill>
        <p:spPr>
          <a:xfrm>
            <a:off x="1513525" y="1881188"/>
            <a:ext cx="9164949" cy="4284662"/>
          </a:xfrm>
        </p:spPr>
      </p:pic>
      <p:sp>
        <p:nvSpPr>
          <p:cNvPr id="4" name="Slide Number Placeholder 3">
            <a:extLst>
              <a:ext uri="{FF2B5EF4-FFF2-40B4-BE49-F238E27FC236}">
                <a16:creationId xmlns:a16="http://schemas.microsoft.com/office/drawing/2014/main" id="{4DCADB1F-6FDB-937A-3CC1-2BEA1D9AC482}"/>
              </a:ext>
            </a:extLst>
          </p:cNvPr>
          <p:cNvSpPr>
            <a:spLocks noGrp="1"/>
          </p:cNvSpPr>
          <p:nvPr>
            <p:ph type="sldNum" sz="quarter" idx="12"/>
          </p:nvPr>
        </p:nvSpPr>
        <p:spPr/>
        <p:txBody>
          <a:bodyPr/>
          <a:lstStyle/>
          <a:p>
            <a:fld id="{FC828328-73A1-7240-AA2D-46A0276C1549}" type="slidenum">
              <a:rPr lang="en-US" smtClean="0"/>
              <a:pPr/>
              <a:t>20</a:t>
            </a:fld>
            <a:endParaRPr lang="en-US" dirty="0"/>
          </a:p>
        </p:txBody>
      </p:sp>
    </p:spTree>
    <p:extLst>
      <p:ext uri="{BB962C8B-B14F-4D97-AF65-F5344CB8AC3E}">
        <p14:creationId xmlns:p14="http://schemas.microsoft.com/office/powerpoint/2010/main" val="2954619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A4EDA-79C2-9985-DE8F-5268C252AE71}"/>
              </a:ext>
            </a:extLst>
          </p:cNvPr>
          <p:cNvSpPr>
            <a:spLocks noGrp="1"/>
          </p:cNvSpPr>
          <p:nvPr>
            <p:ph type="title"/>
          </p:nvPr>
        </p:nvSpPr>
        <p:spPr/>
        <p:txBody>
          <a:bodyPr/>
          <a:lstStyle/>
          <a:p>
            <a:r>
              <a:rPr lang="en-US" dirty="0"/>
              <a:t>CPS Includes Pill Identifier Tool</a:t>
            </a:r>
            <a:endParaRPr lang="en-CA" dirty="0"/>
          </a:p>
        </p:txBody>
      </p:sp>
      <p:pic>
        <p:nvPicPr>
          <p:cNvPr id="6" name="Content Placeholder 5">
            <a:extLst>
              <a:ext uri="{FF2B5EF4-FFF2-40B4-BE49-F238E27FC236}">
                <a16:creationId xmlns:a16="http://schemas.microsoft.com/office/drawing/2014/main" id="{EC7C3101-3C65-1BDA-11C3-35004991377A}"/>
              </a:ext>
            </a:extLst>
          </p:cNvPr>
          <p:cNvPicPr>
            <a:picLocks noGrp="1" noChangeAspect="1"/>
          </p:cNvPicPr>
          <p:nvPr>
            <p:ph idx="1"/>
          </p:nvPr>
        </p:nvPicPr>
        <p:blipFill>
          <a:blip r:embed="rId2"/>
          <a:stretch>
            <a:fillRect/>
          </a:stretch>
        </p:blipFill>
        <p:spPr>
          <a:xfrm>
            <a:off x="1541725" y="1881188"/>
            <a:ext cx="9108549" cy="4284662"/>
          </a:xfrm>
        </p:spPr>
      </p:pic>
      <p:sp>
        <p:nvSpPr>
          <p:cNvPr id="4" name="Slide Number Placeholder 3">
            <a:extLst>
              <a:ext uri="{FF2B5EF4-FFF2-40B4-BE49-F238E27FC236}">
                <a16:creationId xmlns:a16="http://schemas.microsoft.com/office/drawing/2014/main" id="{E36DEAA9-1025-2031-D1A7-D1022F1A8273}"/>
              </a:ext>
            </a:extLst>
          </p:cNvPr>
          <p:cNvSpPr>
            <a:spLocks noGrp="1"/>
          </p:cNvSpPr>
          <p:nvPr>
            <p:ph type="sldNum" sz="quarter" idx="12"/>
          </p:nvPr>
        </p:nvSpPr>
        <p:spPr/>
        <p:txBody>
          <a:bodyPr/>
          <a:lstStyle/>
          <a:p>
            <a:fld id="{FC828328-73A1-7240-AA2D-46A0276C1549}" type="slidenum">
              <a:rPr lang="en-US" smtClean="0"/>
              <a:pPr/>
              <a:t>21</a:t>
            </a:fld>
            <a:endParaRPr lang="en-US" dirty="0"/>
          </a:p>
        </p:txBody>
      </p:sp>
    </p:spTree>
    <p:extLst>
      <p:ext uri="{BB962C8B-B14F-4D97-AF65-F5344CB8AC3E}">
        <p14:creationId xmlns:p14="http://schemas.microsoft.com/office/powerpoint/2010/main" val="1485249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3411-604B-AE1D-D3C2-2142511F68C6}"/>
              </a:ext>
            </a:extLst>
          </p:cNvPr>
          <p:cNvSpPr>
            <a:spLocks noGrp="1"/>
          </p:cNvSpPr>
          <p:nvPr>
            <p:ph type="title"/>
          </p:nvPr>
        </p:nvSpPr>
        <p:spPr/>
        <p:txBody>
          <a:bodyPr/>
          <a:lstStyle/>
          <a:p>
            <a:r>
              <a:rPr lang="en-US" dirty="0"/>
              <a:t>CPS Includes Drug Administration and Food Look Ups</a:t>
            </a:r>
            <a:endParaRPr lang="en-CA" dirty="0"/>
          </a:p>
        </p:txBody>
      </p:sp>
      <p:sp>
        <p:nvSpPr>
          <p:cNvPr id="4" name="Slide Number Placeholder 3">
            <a:extLst>
              <a:ext uri="{FF2B5EF4-FFF2-40B4-BE49-F238E27FC236}">
                <a16:creationId xmlns:a16="http://schemas.microsoft.com/office/drawing/2014/main" id="{504FD422-2839-EA41-7875-1191EC5F7757}"/>
              </a:ext>
            </a:extLst>
          </p:cNvPr>
          <p:cNvSpPr>
            <a:spLocks noGrp="1"/>
          </p:cNvSpPr>
          <p:nvPr>
            <p:ph type="sldNum" sz="quarter" idx="12"/>
          </p:nvPr>
        </p:nvSpPr>
        <p:spPr/>
        <p:txBody>
          <a:bodyPr/>
          <a:lstStyle/>
          <a:p>
            <a:fld id="{FC828328-73A1-7240-AA2D-46A0276C1549}" type="slidenum">
              <a:rPr lang="en-US" smtClean="0"/>
              <a:pPr/>
              <a:t>22</a:t>
            </a:fld>
            <a:endParaRPr lang="en-US" dirty="0"/>
          </a:p>
        </p:txBody>
      </p:sp>
      <p:pic>
        <p:nvPicPr>
          <p:cNvPr id="6" name="Picture 5">
            <a:extLst>
              <a:ext uri="{FF2B5EF4-FFF2-40B4-BE49-F238E27FC236}">
                <a16:creationId xmlns:a16="http://schemas.microsoft.com/office/drawing/2014/main" id="{88C947A8-77AA-59FA-395E-C2AFEC56E130}"/>
              </a:ext>
            </a:extLst>
          </p:cNvPr>
          <p:cNvPicPr>
            <a:picLocks noChangeAspect="1"/>
          </p:cNvPicPr>
          <p:nvPr/>
        </p:nvPicPr>
        <p:blipFill>
          <a:blip r:embed="rId2"/>
          <a:stretch>
            <a:fillRect/>
          </a:stretch>
        </p:blipFill>
        <p:spPr>
          <a:xfrm>
            <a:off x="1215169" y="1338559"/>
            <a:ext cx="9761662" cy="4951927"/>
          </a:xfrm>
          <a:prstGeom prst="rect">
            <a:avLst/>
          </a:prstGeom>
        </p:spPr>
      </p:pic>
    </p:spTree>
    <p:extLst>
      <p:ext uri="{BB962C8B-B14F-4D97-AF65-F5344CB8AC3E}">
        <p14:creationId xmlns:p14="http://schemas.microsoft.com/office/powerpoint/2010/main" val="1496187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B3439-BD5E-DE8E-F799-99CBD5B458F5}"/>
              </a:ext>
            </a:extLst>
          </p:cNvPr>
          <p:cNvSpPr>
            <a:spLocks noGrp="1"/>
          </p:cNvSpPr>
          <p:nvPr>
            <p:ph type="title"/>
          </p:nvPr>
        </p:nvSpPr>
        <p:spPr>
          <a:xfrm>
            <a:off x="924613" y="804413"/>
            <a:ext cx="10585450" cy="567846"/>
          </a:xfrm>
        </p:spPr>
        <p:txBody>
          <a:bodyPr/>
          <a:lstStyle/>
          <a:p>
            <a:r>
              <a:rPr lang="en-US" dirty="0"/>
              <a:t>CPS Includes Drug Administration and Grapefruit Lookups</a:t>
            </a:r>
            <a:endParaRPr lang="en-CA" dirty="0"/>
          </a:p>
        </p:txBody>
      </p:sp>
      <p:sp>
        <p:nvSpPr>
          <p:cNvPr id="4" name="Slide Number Placeholder 3">
            <a:extLst>
              <a:ext uri="{FF2B5EF4-FFF2-40B4-BE49-F238E27FC236}">
                <a16:creationId xmlns:a16="http://schemas.microsoft.com/office/drawing/2014/main" id="{59679CD6-A50D-9DB7-3CF5-6ED39EF59A28}"/>
              </a:ext>
            </a:extLst>
          </p:cNvPr>
          <p:cNvSpPr>
            <a:spLocks noGrp="1"/>
          </p:cNvSpPr>
          <p:nvPr>
            <p:ph type="sldNum" sz="quarter" idx="12"/>
          </p:nvPr>
        </p:nvSpPr>
        <p:spPr/>
        <p:txBody>
          <a:bodyPr/>
          <a:lstStyle/>
          <a:p>
            <a:fld id="{FC828328-73A1-7240-AA2D-46A0276C1549}" type="slidenum">
              <a:rPr lang="en-US" smtClean="0"/>
              <a:pPr/>
              <a:t>23</a:t>
            </a:fld>
            <a:endParaRPr lang="en-US" dirty="0"/>
          </a:p>
        </p:txBody>
      </p:sp>
      <p:pic>
        <p:nvPicPr>
          <p:cNvPr id="6" name="Picture 5">
            <a:extLst>
              <a:ext uri="{FF2B5EF4-FFF2-40B4-BE49-F238E27FC236}">
                <a16:creationId xmlns:a16="http://schemas.microsoft.com/office/drawing/2014/main" id="{A44C4829-E468-CF5D-FDBC-DC4C61B3DA64}"/>
              </a:ext>
            </a:extLst>
          </p:cNvPr>
          <p:cNvPicPr>
            <a:picLocks noChangeAspect="1"/>
          </p:cNvPicPr>
          <p:nvPr/>
        </p:nvPicPr>
        <p:blipFill>
          <a:blip r:embed="rId2"/>
          <a:stretch>
            <a:fillRect/>
          </a:stretch>
        </p:blipFill>
        <p:spPr>
          <a:xfrm>
            <a:off x="1524000" y="1291536"/>
            <a:ext cx="9386676" cy="4874314"/>
          </a:xfrm>
          <a:prstGeom prst="rect">
            <a:avLst/>
          </a:prstGeom>
        </p:spPr>
      </p:pic>
    </p:spTree>
    <p:extLst>
      <p:ext uri="{BB962C8B-B14F-4D97-AF65-F5344CB8AC3E}">
        <p14:creationId xmlns:p14="http://schemas.microsoft.com/office/powerpoint/2010/main" val="3035295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B47C902-8819-A924-88E1-0C166F4F903E}"/>
              </a:ext>
            </a:extLst>
          </p:cNvPr>
          <p:cNvSpPr>
            <a:spLocks noGrp="1"/>
          </p:cNvSpPr>
          <p:nvPr>
            <p:ph type="title"/>
          </p:nvPr>
        </p:nvSpPr>
        <p:spPr>
          <a:xfrm>
            <a:off x="803275" y="692150"/>
            <a:ext cx="10585450" cy="567846"/>
          </a:xfrm>
        </p:spPr>
        <p:txBody>
          <a:bodyPr/>
          <a:lstStyle/>
          <a:p>
            <a:r>
              <a:rPr lang="en-US" dirty="0"/>
              <a:t>Link CPS to Other Systems</a:t>
            </a:r>
          </a:p>
        </p:txBody>
      </p:sp>
      <p:sp>
        <p:nvSpPr>
          <p:cNvPr id="12" name="Slide Number Placeholder 3">
            <a:extLst>
              <a:ext uri="{FF2B5EF4-FFF2-40B4-BE49-F238E27FC236}">
                <a16:creationId xmlns:a16="http://schemas.microsoft.com/office/drawing/2014/main" id="{C31B54EA-0186-D1CF-B26F-745A46D90635}"/>
              </a:ext>
            </a:extLst>
          </p:cNvPr>
          <p:cNvSpPr>
            <a:spLocks noGrp="1"/>
          </p:cNvSpPr>
          <p:nvPr>
            <p:ph type="sldNum" sz="quarter" idx="12"/>
          </p:nvPr>
        </p:nvSpPr>
        <p:spPr>
          <a:xfrm>
            <a:off x="803275" y="6369050"/>
            <a:ext cx="720725" cy="365125"/>
          </a:xfrm>
        </p:spPr>
        <p:txBody>
          <a:bodyPr/>
          <a:lstStyle/>
          <a:p>
            <a:pPr>
              <a:spcAft>
                <a:spcPts val="600"/>
              </a:spcAft>
            </a:pPr>
            <a:fld id="{FC828328-73A1-7240-AA2D-46A0276C1549}" type="slidenum">
              <a:rPr lang="en-US" smtClean="0"/>
              <a:pPr>
                <a:spcAft>
                  <a:spcPts val="600"/>
                </a:spcAft>
              </a:pPr>
              <a:t>24</a:t>
            </a:fld>
            <a:endParaRPr lang="en-US"/>
          </a:p>
        </p:txBody>
      </p:sp>
      <p:pic>
        <p:nvPicPr>
          <p:cNvPr id="1032" name="Picture 8" descr="Publications Image">
            <a:extLst>
              <a:ext uri="{FF2B5EF4-FFF2-40B4-BE49-F238E27FC236}">
                <a16:creationId xmlns:a16="http://schemas.microsoft.com/office/drawing/2014/main" id="{551BFA6F-6DE5-9FDC-C10E-7FE25AC28D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7624" y="1937058"/>
            <a:ext cx="1702154" cy="16659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68F6127-C36A-05EE-B751-ED188E4D6D37}"/>
              </a:ext>
            </a:extLst>
          </p:cNvPr>
          <p:cNvSpPr txBox="1"/>
          <p:nvPr/>
        </p:nvSpPr>
        <p:spPr>
          <a:xfrm>
            <a:off x="4353387" y="3864688"/>
            <a:ext cx="3578758" cy="1985159"/>
          </a:xfrm>
          <a:prstGeom prst="rect">
            <a:avLst/>
          </a:prstGeom>
          <a:noFill/>
        </p:spPr>
        <p:txBody>
          <a:bodyPr wrap="square" rtlCol="0">
            <a:spAutoFit/>
          </a:bodyPr>
          <a:lstStyle/>
          <a:p>
            <a:pPr algn="ctr">
              <a:spcAft>
                <a:spcPts val="600"/>
              </a:spcAft>
            </a:pPr>
            <a:r>
              <a:rPr lang="en-US" sz="2400" b="1" dirty="0">
                <a:solidFill>
                  <a:srgbClr val="002538"/>
                </a:solidFill>
                <a:latin typeface="+mj-lt"/>
              </a:rPr>
              <a:t>Partial Integration/Link</a:t>
            </a:r>
            <a:endParaRPr lang="en-US" sz="2400" b="1" i="0" dirty="0">
              <a:solidFill>
                <a:srgbClr val="002538"/>
              </a:solidFill>
              <a:effectLst/>
              <a:latin typeface="+mj-lt"/>
            </a:endParaRPr>
          </a:p>
          <a:p>
            <a:pPr algn="ctr"/>
            <a:r>
              <a:rPr lang="en-US" sz="2000" b="0" i="0" dirty="0">
                <a:solidFill>
                  <a:srgbClr val="002538"/>
                </a:solidFill>
                <a:effectLst/>
                <a:latin typeface="+mj-lt"/>
              </a:rPr>
              <a:t>Link your EMR/EHR to CPS content to assist with the completion of fields within electronic records</a:t>
            </a:r>
          </a:p>
          <a:p>
            <a:pPr algn="l"/>
            <a:endParaRPr lang="en-CA" sz="1400" dirty="0">
              <a:latin typeface="+mj-lt"/>
            </a:endParaRPr>
          </a:p>
        </p:txBody>
      </p:sp>
    </p:spTree>
    <p:extLst>
      <p:ext uri="{BB962C8B-B14F-4D97-AF65-F5344CB8AC3E}">
        <p14:creationId xmlns:p14="http://schemas.microsoft.com/office/powerpoint/2010/main" val="2489262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D8FBF-011E-A096-6018-393C80411DF7}"/>
              </a:ext>
            </a:extLst>
          </p:cNvPr>
          <p:cNvSpPr>
            <a:spLocks noGrp="1"/>
          </p:cNvSpPr>
          <p:nvPr>
            <p:ph type="title"/>
          </p:nvPr>
        </p:nvSpPr>
        <p:spPr/>
        <p:txBody>
          <a:bodyPr/>
          <a:lstStyle/>
          <a:p>
            <a:r>
              <a:rPr lang="en-US" dirty="0"/>
              <a:t>CPS Access on Different Devices </a:t>
            </a:r>
            <a:endParaRPr lang="en-CA" dirty="0"/>
          </a:p>
        </p:txBody>
      </p:sp>
      <p:sp>
        <p:nvSpPr>
          <p:cNvPr id="4" name="Slide Number Placeholder 3">
            <a:extLst>
              <a:ext uri="{FF2B5EF4-FFF2-40B4-BE49-F238E27FC236}">
                <a16:creationId xmlns:a16="http://schemas.microsoft.com/office/drawing/2014/main" id="{B0EE9DA3-49AC-34FB-9DF6-C0DF70F88135}"/>
              </a:ext>
            </a:extLst>
          </p:cNvPr>
          <p:cNvSpPr>
            <a:spLocks noGrp="1"/>
          </p:cNvSpPr>
          <p:nvPr>
            <p:ph type="sldNum" sz="quarter" idx="12"/>
          </p:nvPr>
        </p:nvSpPr>
        <p:spPr/>
        <p:txBody>
          <a:bodyPr/>
          <a:lstStyle/>
          <a:p>
            <a:fld id="{FC828328-73A1-7240-AA2D-46A0276C1549}" type="slidenum">
              <a:rPr lang="en-US" smtClean="0"/>
              <a:pPr/>
              <a:t>25</a:t>
            </a:fld>
            <a:endParaRPr lang="en-US" dirty="0"/>
          </a:p>
        </p:txBody>
      </p:sp>
      <p:pic>
        <p:nvPicPr>
          <p:cNvPr id="8" name="Picture 7">
            <a:extLst>
              <a:ext uri="{FF2B5EF4-FFF2-40B4-BE49-F238E27FC236}">
                <a16:creationId xmlns:a16="http://schemas.microsoft.com/office/drawing/2014/main" id="{37DF5A99-5863-66F6-5AB5-ADA495C4FA5B}"/>
              </a:ext>
            </a:extLst>
          </p:cNvPr>
          <p:cNvPicPr>
            <a:picLocks noChangeAspect="1"/>
          </p:cNvPicPr>
          <p:nvPr/>
        </p:nvPicPr>
        <p:blipFill>
          <a:blip r:embed="rId2"/>
          <a:stretch>
            <a:fillRect/>
          </a:stretch>
        </p:blipFill>
        <p:spPr>
          <a:xfrm>
            <a:off x="803275" y="1552020"/>
            <a:ext cx="10888595" cy="4525006"/>
          </a:xfrm>
          <a:prstGeom prst="rect">
            <a:avLst/>
          </a:prstGeom>
        </p:spPr>
      </p:pic>
    </p:spTree>
    <p:extLst>
      <p:ext uri="{BB962C8B-B14F-4D97-AF65-F5344CB8AC3E}">
        <p14:creationId xmlns:p14="http://schemas.microsoft.com/office/powerpoint/2010/main" val="1901867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2A91F-F1C6-22FB-E928-649E5D1453EA}"/>
              </a:ext>
            </a:extLst>
          </p:cNvPr>
          <p:cNvSpPr>
            <a:spLocks noGrp="1"/>
          </p:cNvSpPr>
          <p:nvPr>
            <p:ph type="title"/>
          </p:nvPr>
        </p:nvSpPr>
        <p:spPr/>
        <p:txBody>
          <a:bodyPr/>
          <a:lstStyle/>
          <a:p>
            <a:r>
              <a:rPr lang="en-US" dirty="0"/>
              <a:t>Testimonials</a:t>
            </a:r>
            <a:endParaRPr lang="en-CA" dirty="0"/>
          </a:p>
        </p:txBody>
      </p:sp>
      <p:pic>
        <p:nvPicPr>
          <p:cNvPr id="6" name="Content Placeholder 5">
            <a:extLst>
              <a:ext uri="{FF2B5EF4-FFF2-40B4-BE49-F238E27FC236}">
                <a16:creationId xmlns:a16="http://schemas.microsoft.com/office/drawing/2014/main" id="{B6FCCB4F-FE27-7AFD-08D3-F92A33C3C331}"/>
              </a:ext>
            </a:extLst>
          </p:cNvPr>
          <p:cNvPicPr>
            <a:picLocks noGrp="1" noChangeAspect="1"/>
          </p:cNvPicPr>
          <p:nvPr>
            <p:ph idx="1"/>
          </p:nvPr>
        </p:nvPicPr>
        <p:blipFill>
          <a:blip r:embed="rId2"/>
          <a:stretch>
            <a:fillRect/>
          </a:stretch>
        </p:blipFill>
        <p:spPr>
          <a:xfrm>
            <a:off x="281684" y="1242571"/>
            <a:ext cx="5257967" cy="5276161"/>
          </a:xfrm>
        </p:spPr>
      </p:pic>
      <p:sp>
        <p:nvSpPr>
          <p:cNvPr id="4" name="Slide Number Placeholder 3">
            <a:extLst>
              <a:ext uri="{FF2B5EF4-FFF2-40B4-BE49-F238E27FC236}">
                <a16:creationId xmlns:a16="http://schemas.microsoft.com/office/drawing/2014/main" id="{06CCCA9F-EE26-BEA1-8633-4ECB047C7B82}"/>
              </a:ext>
            </a:extLst>
          </p:cNvPr>
          <p:cNvSpPr>
            <a:spLocks noGrp="1"/>
          </p:cNvSpPr>
          <p:nvPr>
            <p:ph type="sldNum" sz="quarter" idx="12"/>
          </p:nvPr>
        </p:nvSpPr>
        <p:spPr/>
        <p:txBody>
          <a:bodyPr/>
          <a:lstStyle/>
          <a:p>
            <a:fld id="{FC828328-73A1-7240-AA2D-46A0276C1549}" type="slidenum">
              <a:rPr lang="en-US" smtClean="0"/>
              <a:pPr/>
              <a:t>26</a:t>
            </a:fld>
            <a:endParaRPr lang="en-US"/>
          </a:p>
        </p:txBody>
      </p:sp>
      <p:sp>
        <p:nvSpPr>
          <p:cNvPr id="8" name="TextBox 7">
            <a:extLst>
              <a:ext uri="{FF2B5EF4-FFF2-40B4-BE49-F238E27FC236}">
                <a16:creationId xmlns:a16="http://schemas.microsoft.com/office/drawing/2014/main" id="{63D59323-D58A-CE5D-C645-9A66B0E607B4}"/>
              </a:ext>
            </a:extLst>
          </p:cNvPr>
          <p:cNvSpPr txBox="1"/>
          <p:nvPr/>
        </p:nvSpPr>
        <p:spPr>
          <a:xfrm>
            <a:off x="5812604" y="1582341"/>
            <a:ext cx="5889661" cy="2277547"/>
          </a:xfrm>
          <a:prstGeom prst="rect">
            <a:avLst/>
          </a:prstGeom>
          <a:noFill/>
        </p:spPr>
        <p:txBody>
          <a:bodyPr wrap="square">
            <a:spAutoFit/>
          </a:bodyPr>
          <a:lstStyle/>
          <a:p>
            <a:pPr algn="l"/>
            <a:r>
              <a:rPr lang="en-US" sz="1400" b="0" i="0" dirty="0">
                <a:solidFill>
                  <a:srgbClr val="172B4D"/>
                </a:solidFill>
                <a:effectLst/>
                <a:latin typeface="-apple-system"/>
              </a:rPr>
              <a:t>I have used and enjoyed CPS on my smartphone from the day it was launched. It has provided me with ready access to all Canadian drug monographs without worrying about US content.</a:t>
            </a:r>
          </a:p>
          <a:p>
            <a:pPr algn="l"/>
            <a:r>
              <a:rPr lang="en-US" sz="1400" b="0" i="0" dirty="0">
                <a:solidFill>
                  <a:srgbClr val="172B4D"/>
                </a:solidFill>
                <a:effectLst/>
                <a:latin typeface="-apple-system"/>
              </a:rPr>
              <a:t>It is well organized and easy to access, especially during busy workdays at the office for immediate point-of-care access. Adult and pediatric dosages are well organized with readily available resources like dosage calculators.</a:t>
            </a:r>
          </a:p>
          <a:p>
            <a:pPr algn="l"/>
            <a:r>
              <a:rPr lang="en-US" sz="1400" b="0" i="0" dirty="0">
                <a:solidFill>
                  <a:srgbClr val="172B4D"/>
                </a:solidFill>
                <a:effectLst/>
                <a:latin typeface="-apple-system"/>
              </a:rPr>
              <a:t>I do not miss the old, fat CPS book.  I use my CPS app on my smartphone on a daily basis, which facilitates rapid access to changing drug monographs.</a:t>
            </a:r>
          </a:p>
          <a:p>
            <a:pPr algn="l"/>
            <a:r>
              <a:rPr lang="en-US" sz="1600" b="1" i="1" dirty="0">
                <a:solidFill>
                  <a:srgbClr val="172B4D"/>
                </a:solidFill>
                <a:effectLst/>
                <a:latin typeface="-apple-system"/>
              </a:rPr>
              <a:t>Dr. Shahzad Bhatty MD  CCFP  FCFP</a:t>
            </a:r>
          </a:p>
          <a:p>
            <a:pPr algn="l"/>
            <a:r>
              <a:rPr lang="en-US" sz="1400" b="0" i="0" dirty="0">
                <a:solidFill>
                  <a:srgbClr val="172B4D"/>
                </a:solidFill>
                <a:effectLst/>
                <a:latin typeface="-apple-system"/>
              </a:rPr>
              <a:t>Medical Director, Phoenix Healthcare Center</a:t>
            </a:r>
          </a:p>
        </p:txBody>
      </p:sp>
      <p:pic>
        <p:nvPicPr>
          <p:cNvPr id="12" name="Picture 11">
            <a:extLst>
              <a:ext uri="{FF2B5EF4-FFF2-40B4-BE49-F238E27FC236}">
                <a16:creationId xmlns:a16="http://schemas.microsoft.com/office/drawing/2014/main" id="{9FE591AA-80D9-2D19-1FCD-D38133BF292E}"/>
              </a:ext>
            </a:extLst>
          </p:cNvPr>
          <p:cNvPicPr>
            <a:picLocks noChangeAspect="1"/>
          </p:cNvPicPr>
          <p:nvPr/>
        </p:nvPicPr>
        <p:blipFill>
          <a:blip r:embed="rId3"/>
          <a:stretch>
            <a:fillRect/>
          </a:stretch>
        </p:blipFill>
        <p:spPr>
          <a:xfrm>
            <a:off x="9568627" y="3527777"/>
            <a:ext cx="1347256" cy="2426839"/>
          </a:xfrm>
          <a:prstGeom prst="rect">
            <a:avLst/>
          </a:prstGeom>
        </p:spPr>
      </p:pic>
    </p:spTree>
    <p:extLst>
      <p:ext uri="{BB962C8B-B14F-4D97-AF65-F5344CB8AC3E}">
        <p14:creationId xmlns:p14="http://schemas.microsoft.com/office/powerpoint/2010/main" val="4238586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E8A21-639F-009B-082B-7D85446D8AC0}"/>
              </a:ext>
            </a:extLst>
          </p:cNvPr>
          <p:cNvSpPr>
            <a:spLocks noGrp="1"/>
          </p:cNvSpPr>
          <p:nvPr>
            <p:ph type="title"/>
          </p:nvPr>
        </p:nvSpPr>
        <p:spPr/>
        <p:txBody>
          <a:bodyPr/>
          <a:lstStyle/>
          <a:p>
            <a:r>
              <a:rPr lang="en-US" dirty="0"/>
              <a:t>International Medical Graduate Partnership</a:t>
            </a:r>
            <a:endParaRPr lang="en-CA" dirty="0"/>
          </a:p>
        </p:txBody>
      </p:sp>
      <p:sp>
        <p:nvSpPr>
          <p:cNvPr id="3" name="Content Placeholder 2">
            <a:extLst>
              <a:ext uri="{FF2B5EF4-FFF2-40B4-BE49-F238E27FC236}">
                <a16:creationId xmlns:a16="http://schemas.microsoft.com/office/drawing/2014/main" id="{C2226009-D5F6-52DD-2D03-17E93CF35ECC}"/>
              </a:ext>
            </a:extLst>
          </p:cNvPr>
          <p:cNvSpPr>
            <a:spLocks noGrp="1"/>
          </p:cNvSpPr>
          <p:nvPr>
            <p:ph idx="1"/>
          </p:nvPr>
        </p:nvSpPr>
        <p:spPr>
          <a:xfrm>
            <a:off x="803275" y="1286669"/>
            <a:ext cx="10585450" cy="4284661"/>
          </a:xfrm>
        </p:spPr>
        <p:txBody>
          <a:bodyPr/>
          <a:lstStyle/>
          <a:p>
            <a:pPr marL="0" indent="0">
              <a:buNone/>
            </a:pPr>
            <a:r>
              <a:rPr lang="en-US" sz="1400" b="1" i="1" dirty="0"/>
              <a:t>MedSckool Reviews </a:t>
            </a:r>
            <a:r>
              <a:rPr lang="en-US" sz="1400" dirty="0"/>
              <a:t>is reaffirming its commitment to providing comprehensive resources and tools to students pursuing excellence in their medical careers. The inclusion of CPhA's CPS Full Access software in MedSckool Reviews' offerings will empower aspiring physicians with a wide range of invaluable resources and information.</a:t>
            </a:r>
          </a:p>
          <a:p>
            <a:pPr marL="0" indent="0">
              <a:buNone/>
            </a:pPr>
            <a:endParaRPr lang="en-US" sz="1400" dirty="0"/>
          </a:p>
          <a:p>
            <a:pPr marL="0" indent="0">
              <a:buNone/>
            </a:pPr>
            <a:r>
              <a:rPr lang="en-US" sz="1400" b="1" dirty="0"/>
              <a:t>Key features of CPS Full Access software include:</a:t>
            </a:r>
          </a:p>
          <a:p>
            <a:pPr marL="0" indent="0">
              <a:buNone/>
            </a:pPr>
            <a:r>
              <a:rPr lang="en-US" sz="1400" dirty="0"/>
              <a:t>1. Patient Assessment and Treatment Algorithms: Detailed step-by-step algorithms to guide medical professionals in diagnosing and treating various conditions.</a:t>
            </a:r>
          </a:p>
          <a:p>
            <a:pPr marL="0" indent="0">
              <a:buNone/>
            </a:pPr>
            <a:r>
              <a:rPr lang="en-US" sz="1400" dirty="0"/>
              <a:t>2. Pharmacologic Therapy Options and Drug Tables: A comprehensive database of pharmaceutical information, including dosages, indications, contraindications, and potential adverse effects.</a:t>
            </a:r>
          </a:p>
          <a:p>
            <a:pPr marL="0" indent="0">
              <a:buNone/>
            </a:pPr>
            <a:r>
              <a:rPr lang="en-US" sz="1400" dirty="0"/>
              <a:t>3. Nonpharmacologic Therapy Options: Insights into non-drug treatment modalities to consider for optimal patient care.</a:t>
            </a:r>
          </a:p>
          <a:p>
            <a:pPr marL="0" indent="0">
              <a:buNone/>
            </a:pPr>
            <a:r>
              <a:rPr lang="en-US" sz="1400" dirty="0"/>
              <a:t>4. Monitoring of Therapy Information: Guidelines and tools for monitoring patient progress and adjusting treatment plans as needed.</a:t>
            </a:r>
          </a:p>
          <a:p>
            <a:pPr marL="0" indent="0">
              <a:buNone/>
            </a:pPr>
            <a:r>
              <a:rPr lang="en-US" sz="1400" dirty="0"/>
              <a:t>5. Prevention Strategies: Evidence-based recommendations for preventive healthcare measures.</a:t>
            </a:r>
          </a:p>
          <a:p>
            <a:pPr marL="0" indent="0">
              <a:buNone/>
            </a:pPr>
            <a:r>
              <a:rPr lang="en-US" sz="1400" dirty="0"/>
              <a:t>6. Information for Patient Handouts: Educational materials to help physicians effectively communicate important health information to patients.</a:t>
            </a:r>
          </a:p>
          <a:p>
            <a:pPr marL="0" indent="0">
              <a:buNone/>
            </a:pPr>
            <a:r>
              <a:rPr lang="en-US" sz="1400" dirty="0"/>
              <a:t>This collaboration between MedSckool Reviews and the Canadian Pharmacists Association aims to bridge the gap between medical education and pharmacy practice. By leveraging the expertise and resources of both organizations, this partnership will empower aspiring physicians to make informed treatment decisions, improve patient outcomes, and enhance the overall quality of healthcare as it relates to their licensing examinations. </a:t>
            </a:r>
          </a:p>
          <a:p>
            <a:pPr marL="0" indent="0">
              <a:buNone/>
            </a:pPr>
            <a:r>
              <a:rPr lang="en-CA" sz="1400" b="1" i="1" dirty="0"/>
              <a:t>Mark Mauleesan, MD MBA - CEO, MedSckool Reviews</a:t>
            </a:r>
          </a:p>
          <a:p>
            <a:endParaRPr lang="en-CA" dirty="0"/>
          </a:p>
        </p:txBody>
      </p:sp>
      <p:sp>
        <p:nvSpPr>
          <p:cNvPr id="4" name="Slide Number Placeholder 3">
            <a:extLst>
              <a:ext uri="{FF2B5EF4-FFF2-40B4-BE49-F238E27FC236}">
                <a16:creationId xmlns:a16="http://schemas.microsoft.com/office/drawing/2014/main" id="{F9B371C5-CA25-41D0-BF45-DF118CB35E53}"/>
              </a:ext>
            </a:extLst>
          </p:cNvPr>
          <p:cNvSpPr>
            <a:spLocks noGrp="1"/>
          </p:cNvSpPr>
          <p:nvPr>
            <p:ph type="sldNum" sz="quarter" idx="12"/>
          </p:nvPr>
        </p:nvSpPr>
        <p:spPr/>
        <p:txBody>
          <a:bodyPr/>
          <a:lstStyle/>
          <a:p>
            <a:fld id="{FC828328-73A1-7240-AA2D-46A0276C1549}" type="slidenum">
              <a:rPr lang="en-US" smtClean="0"/>
              <a:pPr/>
              <a:t>27</a:t>
            </a:fld>
            <a:endParaRPr lang="en-US" dirty="0"/>
          </a:p>
        </p:txBody>
      </p:sp>
    </p:spTree>
    <p:extLst>
      <p:ext uri="{BB962C8B-B14F-4D97-AF65-F5344CB8AC3E}">
        <p14:creationId xmlns:p14="http://schemas.microsoft.com/office/powerpoint/2010/main" val="1438320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2">
            <a:extLst>
              <a:ext uri="{FF2B5EF4-FFF2-40B4-BE49-F238E27FC236}">
                <a16:creationId xmlns:a16="http://schemas.microsoft.com/office/drawing/2014/main" id="{32D0294B-B79F-520B-6212-32C9F29E8A85}"/>
              </a:ext>
            </a:extLst>
          </p:cNvPr>
          <p:cNvSpPr>
            <a:spLocks noGrp="1"/>
          </p:cNvSpPr>
          <p:nvPr>
            <p:ph type="body" sz="quarter" idx="11"/>
          </p:nvPr>
        </p:nvSpPr>
        <p:spPr>
          <a:xfrm>
            <a:off x="6096000" y="5625851"/>
            <a:ext cx="540000" cy="540000"/>
          </a:xfrm>
        </p:spPr>
        <p:txBody>
          <a:bodyPr/>
          <a:lstStyle/>
          <a:p>
            <a:endParaRPr lang="en-US"/>
          </a:p>
        </p:txBody>
      </p:sp>
      <p:sp>
        <p:nvSpPr>
          <p:cNvPr id="17" name="Text Placeholder 3">
            <a:extLst>
              <a:ext uri="{FF2B5EF4-FFF2-40B4-BE49-F238E27FC236}">
                <a16:creationId xmlns:a16="http://schemas.microsoft.com/office/drawing/2014/main" id="{347CDA51-9FDE-79EF-8196-F980B1EFD2E4}"/>
              </a:ext>
            </a:extLst>
          </p:cNvPr>
          <p:cNvSpPr>
            <a:spLocks noGrp="1"/>
          </p:cNvSpPr>
          <p:nvPr>
            <p:ph type="body" sz="quarter" idx="12"/>
          </p:nvPr>
        </p:nvSpPr>
        <p:spPr>
          <a:xfrm rot="10800000">
            <a:off x="5556000" y="5625850"/>
            <a:ext cx="540000" cy="540000"/>
          </a:xfrm>
        </p:spPr>
        <p:txBody>
          <a:bodyPr/>
          <a:lstStyle/>
          <a:p>
            <a:endParaRPr lang="en-US"/>
          </a:p>
        </p:txBody>
      </p:sp>
      <p:sp>
        <p:nvSpPr>
          <p:cNvPr id="2" name="TextBox 1">
            <a:extLst>
              <a:ext uri="{FF2B5EF4-FFF2-40B4-BE49-F238E27FC236}">
                <a16:creationId xmlns:a16="http://schemas.microsoft.com/office/drawing/2014/main" id="{D1342657-EEAD-4451-852F-0D8A3151BE05}"/>
              </a:ext>
            </a:extLst>
          </p:cNvPr>
          <p:cNvSpPr txBox="1"/>
          <p:nvPr/>
        </p:nvSpPr>
        <p:spPr>
          <a:xfrm>
            <a:off x="0" y="1266940"/>
            <a:ext cx="5225492" cy="5196191"/>
          </a:xfrm>
          <a:prstGeom prst="rect">
            <a:avLst/>
          </a:prstGeom>
        </p:spPr>
        <p:txBody>
          <a:bodyPr vert="horz" lIns="0" tIns="0" rIns="0" bIns="0" rtlCol="0" anchorCtr="0">
            <a:normAutofit/>
          </a:bodyPr>
          <a:lstStyle/>
          <a:p>
            <a:pPr algn="ctr">
              <a:lnSpc>
                <a:spcPct val="90000"/>
              </a:lnSpc>
              <a:spcBef>
                <a:spcPts val="1000"/>
              </a:spcBef>
              <a:buClr>
                <a:schemeClr val="accent2"/>
              </a:buClr>
            </a:pPr>
            <a:r>
              <a:rPr lang="en-US" sz="2400" dirty="0">
                <a:solidFill>
                  <a:schemeClr val="bg1"/>
                </a:solidFill>
              </a:rPr>
              <a:t>For more information, go to</a:t>
            </a:r>
          </a:p>
          <a:p>
            <a:pPr algn="ctr">
              <a:lnSpc>
                <a:spcPct val="90000"/>
              </a:lnSpc>
              <a:spcBef>
                <a:spcPts val="1000"/>
              </a:spcBef>
              <a:buClr>
                <a:schemeClr val="accent2"/>
              </a:buClr>
            </a:pPr>
            <a:endParaRPr lang="en-US" sz="2400" dirty="0">
              <a:solidFill>
                <a:schemeClr val="bg1"/>
              </a:solidFill>
            </a:endParaRPr>
          </a:p>
          <a:p>
            <a:pPr algn="ctr">
              <a:lnSpc>
                <a:spcPct val="90000"/>
              </a:lnSpc>
              <a:spcBef>
                <a:spcPts val="1000"/>
              </a:spcBef>
              <a:buClr>
                <a:schemeClr val="accent2"/>
              </a:buClr>
            </a:pPr>
            <a:r>
              <a:rPr lang="en-US" sz="2400" dirty="0">
                <a:solidFill>
                  <a:schemeClr val="bg1"/>
                </a:solidFill>
              </a:rPr>
              <a:t> </a:t>
            </a:r>
            <a:r>
              <a:rPr lang="en-US" sz="2000" dirty="0">
                <a:solidFill>
                  <a:schemeClr val="bg1"/>
                </a:solidFill>
                <a:hlinkClick r:id="rId3">
                  <a:extLst>
                    <a:ext uri="{A12FA001-AC4F-418D-AE19-62706E023703}">
                      <ahyp:hlinkClr xmlns:ahyp="http://schemas.microsoft.com/office/drawing/2018/hyperlinkcolor" val="tx"/>
                    </a:ext>
                  </a:extLst>
                </a:hlinkClick>
              </a:rPr>
              <a:t>https://www.pharmacists.ca/products-services/afhto/</a:t>
            </a:r>
            <a:endParaRPr lang="en-US" sz="2000" dirty="0">
              <a:solidFill>
                <a:schemeClr val="bg1"/>
              </a:solidFill>
            </a:endParaRPr>
          </a:p>
          <a:p>
            <a:pPr algn="ctr">
              <a:lnSpc>
                <a:spcPct val="90000"/>
              </a:lnSpc>
              <a:spcBef>
                <a:spcPts val="1000"/>
              </a:spcBef>
              <a:buClr>
                <a:schemeClr val="accent2"/>
              </a:buClr>
            </a:pPr>
            <a:endParaRPr lang="en-US" sz="2400" dirty="0">
              <a:solidFill>
                <a:schemeClr val="bg1"/>
              </a:solidFill>
            </a:endParaRPr>
          </a:p>
          <a:p>
            <a:pPr algn="ctr">
              <a:lnSpc>
                <a:spcPct val="90000"/>
              </a:lnSpc>
              <a:spcBef>
                <a:spcPts val="1000"/>
              </a:spcBef>
              <a:buClr>
                <a:schemeClr val="accent2"/>
              </a:buClr>
            </a:pPr>
            <a:r>
              <a:rPr lang="en-US" sz="2400" dirty="0">
                <a:solidFill>
                  <a:schemeClr val="bg1"/>
                </a:solidFill>
              </a:rPr>
              <a:t>Or contact</a:t>
            </a:r>
          </a:p>
          <a:p>
            <a:pPr algn="ctr">
              <a:lnSpc>
                <a:spcPct val="90000"/>
              </a:lnSpc>
              <a:spcBef>
                <a:spcPts val="1000"/>
              </a:spcBef>
              <a:buClr>
                <a:schemeClr val="accent2"/>
              </a:buClr>
            </a:pPr>
            <a:r>
              <a:rPr lang="en-US" sz="2400" dirty="0">
                <a:solidFill>
                  <a:schemeClr val="bg1"/>
                </a:solidFill>
              </a:rPr>
              <a:t>Jody Franklin jfranklin@pharmacists.ca</a:t>
            </a:r>
          </a:p>
        </p:txBody>
      </p:sp>
      <p:pic>
        <p:nvPicPr>
          <p:cNvPr id="5" name="Picture 4">
            <a:extLst>
              <a:ext uri="{FF2B5EF4-FFF2-40B4-BE49-F238E27FC236}">
                <a16:creationId xmlns:a16="http://schemas.microsoft.com/office/drawing/2014/main" id="{92F85815-1D55-43C0-6E51-C1704837FD9C}"/>
              </a:ext>
            </a:extLst>
          </p:cNvPr>
          <p:cNvPicPr>
            <a:picLocks noChangeAspect="1"/>
          </p:cNvPicPr>
          <p:nvPr/>
        </p:nvPicPr>
        <p:blipFill>
          <a:blip r:embed="rId4"/>
          <a:stretch>
            <a:fillRect/>
          </a:stretch>
        </p:blipFill>
        <p:spPr>
          <a:xfrm>
            <a:off x="5144208" y="0"/>
            <a:ext cx="7047792" cy="6873393"/>
          </a:xfrm>
          <a:prstGeom prst="rect">
            <a:avLst/>
          </a:prstGeom>
        </p:spPr>
      </p:pic>
    </p:spTree>
    <p:extLst>
      <p:ext uri="{BB962C8B-B14F-4D97-AF65-F5344CB8AC3E}">
        <p14:creationId xmlns:p14="http://schemas.microsoft.com/office/powerpoint/2010/main" val="4223372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EA63A8-D06C-DA4E-80A0-5FB4F08AD46D}"/>
              </a:ext>
            </a:extLst>
          </p:cNvPr>
          <p:cNvSpPr>
            <a:spLocks noGrp="1"/>
          </p:cNvSpPr>
          <p:nvPr>
            <p:ph type="title"/>
          </p:nvPr>
        </p:nvSpPr>
        <p:spPr>
          <a:xfrm>
            <a:off x="803274" y="692151"/>
            <a:ext cx="8693265" cy="567845"/>
          </a:xfrm>
        </p:spPr>
        <p:txBody>
          <a:bodyPr/>
          <a:lstStyle/>
          <a:p>
            <a:r>
              <a:rPr lang="en-US" dirty="0">
                <a:solidFill>
                  <a:schemeClr val="accent3"/>
                </a:solidFill>
              </a:rPr>
              <a:t>The Reach of             and Current Impact for Community Physicians</a:t>
            </a:r>
          </a:p>
        </p:txBody>
      </p:sp>
      <p:sp>
        <p:nvSpPr>
          <p:cNvPr id="5" name="Slide Number Placeholder 4">
            <a:extLst>
              <a:ext uri="{FF2B5EF4-FFF2-40B4-BE49-F238E27FC236}">
                <a16:creationId xmlns:a16="http://schemas.microsoft.com/office/drawing/2014/main" id="{5EA9EB07-66A1-7146-B41C-7027862D90BA}"/>
              </a:ext>
            </a:extLst>
          </p:cNvPr>
          <p:cNvSpPr>
            <a:spLocks noGrp="1"/>
          </p:cNvSpPr>
          <p:nvPr>
            <p:ph type="sldNum" sz="quarter" idx="12"/>
          </p:nvPr>
        </p:nvSpPr>
        <p:spPr/>
        <p:txBody>
          <a:bodyPr/>
          <a:lstStyle/>
          <a:p>
            <a:fld id="{FC828328-73A1-7240-AA2D-46A0276C1549}" type="slidenum">
              <a:rPr lang="en-US" smtClean="0"/>
              <a:pPr/>
              <a:t>3</a:t>
            </a:fld>
            <a:endParaRPr lang="en-US">
              <a:solidFill>
                <a:schemeClr val="bg1"/>
              </a:solidFill>
            </a:endParaRPr>
          </a:p>
        </p:txBody>
      </p:sp>
      <p:sp>
        <p:nvSpPr>
          <p:cNvPr id="6" name="Text Placeholder 5">
            <a:extLst>
              <a:ext uri="{FF2B5EF4-FFF2-40B4-BE49-F238E27FC236}">
                <a16:creationId xmlns:a16="http://schemas.microsoft.com/office/drawing/2014/main" id="{EA16BE0D-B234-7249-A49B-16D0D0A3D3B5}"/>
              </a:ext>
            </a:extLst>
          </p:cNvPr>
          <p:cNvSpPr>
            <a:spLocks noGrp="1"/>
          </p:cNvSpPr>
          <p:nvPr>
            <p:ph type="body" sz="half" idx="2"/>
          </p:nvPr>
        </p:nvSpPr>
        <p:spPr>
          <a:xfrm>
            <a:off x="6676222" y="923501"/>
            <a:ext cx="4965118" cy="5010998"/>
          </a:xfrm>
        </p:spPr>
        <p:txBody>
          <a:bodyPr rIns="0" anchor="ctr" anchorCtr="0"/>
          <a:lstStyle/>
          <a:p>
            <a:pPr algn="ctr">
              <a:lnSpc>
                <a:spcPct val="110000"/>
              </a:lnSpc>
            </a:pPr>
            <a:r>
              <a:rPr lang="en-US" sz="2000" b="1" dirty="0"/>
              <a:t>With the cease of CMA  offerings, there are a number of physicians now without resources.</a:t>
            </a:r>
          </a:p>
          <a:p>
            <a:pPr algn="ctr">
              <a:lnSpc>
                <a:spcPct val="110000"/>
              </a:lnSpc>
            </a:pPr>
            <a:r>
              <a:rPr lang="en-US" sz="2000" b="1" dirty="0"/>
              <a:t>CPS is available in most hospitals and academic institutions.</a:t>
            </a:r>
          </a:p>
          <a:p>
            <a:pPr algn="ctr">
              <a:lnSpc>
                <a:spcPct val="110000"/>
              </a:lnSpc>
            </a:pPr>
            <a:r>
              <a:rPr lang="en-US" sz="2000" b="1" dirty="0"/>
              <a:t>Community physicians have been impacted and are looking for solutions.</a:t>
            </a:r>
          </a:p>
        </p:txBody>
      </p:sp>
      <p:sp>
        <p:nvSpPr>
          <p:cNvPr id="9" name="Content Placeholder 8">
            <a:extLst>
              <a:ext uri="{FF2B5EF4-FFF2-40B4-BE49-F238E27FC236}">
                <a16:creationId xmlns:a16="http://schemas.microsoft.com/office/drawing/2014/main" id="{088D2A02-1179-DB43-BFC5-4DA5BF95DBF9}"/>
              </a:ext>
            </a:extLst>
          </p:cNvPr>
          <p:cNvSpPr>
            <a:spLocks noGrp="1"/>
          </p:cNvSpPr>
          <p:nvPr>
            <p:ph idx="1"/>
          </p:nvPr>
        </p:nvSpPr>
        <p:spPr>
          <a:xfrm>
            <a:off x="803273" y="1498295"/>
            <a:ext cx="4628044" cy="1124594"/>
          </a:xfrm>
          <a:prstGeom prst="roundRect">
            <a:avLst>
              <a:gd name="adj" fmla="val 50000"/>
            </a:avLst>
          </a:prstGeom>
          <a:ln>
            <a:solidFill>
              <a:schemeClr val="accent3"/>
            </a:solidFill>
          </a:ln>
        </p:spPr>
        <p:txBody>
          <a:bodyPr lIns="180000" tIns="180000" rIns="180000" bIns="180000" anchor="ctr" anchorCtr="0"/>
          <a:lstStyle/>
          <a:p>
            <a:pPr marL="0" indent="0">
              <a:buNone/>
            </a:pPr>
            <a:r>
              <a:rPr lang="en-CA" sz="2000" b="1" dirty="0"/>
              <a:t>Approx 80K Physicians </a:t>
            </a:r>
            <a:r>
              <a:rPr lang="en-CA" sz="2000" dirty="0"/>
              <a:t>had CPS Full Access as a CMA member benefit up until June 28, 2023.</a:t>
            </a:r>
            <a:endParaRPr lang="en-US" sz="2000" dirty="0"/>
          </a:p>
        </p:txBody>
      </p:sp>
      <p:sp>
        <p:nvSpPr>
          <p:cNvPr id="10" name="Content Placeholder 8">
            <a:extLst>
              <a:ext uri="{FF2B5EF4-FFF2-40B4-BE49-F238E27FC236}">
                <a16:creationId xmlns:a16="http://schemas.microsoft.com/office/drawing/2014/main" id="{D9A73AE3-0B92-D142-9205-C33AB930782C}"/>
              </a:ext>
            </a:extLst>
          </p:cNvPr>
          <p:cNvSpPr txBox="1">
            <a:spLocks/>
          </p:cNvSpPr>
          <p:nvPr/>
        </p:nvSpPr>
        <p:spPr>
          <a:xfrm>
            <a:off x="891410" y="2755093"/>
            <a:ext cx="4321176" cy="688393"/>
          </a:xfrm>
          <a:prstGeom prst="roundRect">
            <a:avLst>
              <a:gd name="adj" fmla="val 50000"/>
            </a:avLst>
          </a:prstGeom>
          <a:ln>
            <a:solidFill>
              <a:schemeClr val="accent3"/>
            </a:solidFill>
          </a:ln>
        </p:spPr>
        <p:txBody>
          <a:bodyPr vert="horz" lIns="180000" tIns="180000" rIns="180000" bIns="180000" rtlCol="0" anchor="ctr" anchorCtr="0">
            <a:noAutofit/>
          </a:bodyPr>
          <a:lstStyle>
            <a:lvl1pPr marL="177800" indent="-177800" algn="l" defTabSz="914400" rtl="0" eaLnBrk="1" latinLnBrk="0" hangingPunct="1">
              <a:lnSpc>
                <a:spcPct val="90000"/>
              </a:lnSpc>
              <a:spcBef>
                <a:spcPts val="1000"/>
              </a:spcBef>
              <a:buClr>
                <a:schemeClr val="accent2"/>
              </a:buClr>
              <a:buFont typeface="Arial" panose="020B0604020202020204" pitchFamily="34" charset="0"/>
              <a:buChar char="•"/>
              <a:tabLst/>
              <a:defRPr sz="1800" kern="1200" baseline="0">
                <a:solidFill>
                  <a:schemeClr val="bg1"/>
                </a:solidFill>
                <a:latin typeface="+mn-lt"/>
                <a:ea typeface="+mn-ea"/>
                <a:cs typeface="+mn-cs"/>
              </a:defRPr>
            </a:lvl1pPr>
            <a:lvl2pPr marL="357188" indent="-179388" algn="l" defTabSz="914400" rtl="0" eaLnBrk="1" latinLnBrk="0" hangingPunct="1">
              <a:lnSpc>
                <a:spcPct val="90000"/>
              </a:lnSpc>
              <a:spcBef>
                <a:spcPts val="500"/>
              </a:spcBef>
              <a:buClr>
                <a:schemeClr val="tx2"/>
              </a:buClr>
              <a:buFont typeface="Arial" panose="020B0604020202020204" pitchFamily="34" charset="0"/>
              <a:buChar char="•"/>
              <a:tabLst/>
              <a:defRPr sz="1600" kern="1200" baseline="0">
                <a:solidFill>
                  <a:schemeClr val="bg1"/>
                </a:solidFill>
                <a:latin typeface="+mn-lt"/>
                <a:ea typeface="+mn-ea"/>
                <a:cs typeface="+mn-cs"/>
              </a:defRPr>
            </a:lvl2pPr>
            <a:lvl3pPr marL="536575" indent="-179388" algn="l" defTabSz="914400" rtl="0" eaLnBrk="1" latinLnBrk="0" hangingPunct="1">
              <a:lnSpc>
                <a:spcPct val="90000"/>
              </a:lnSpc>
              <a:spcBef>
                <a:spcPts val="500"/>
              </a:spcBef>
              <a:buClr>
                <a:schemeClr val="tx2"/>
              </a:buClr>
              <a:buFont typeface="Arial" panose="020B0604020202020204" pitchFamily="34" charset="0"/>
              <a:buChar char="•"/>
              <a:tabLst/>
              <a:defRPr sz="1400" kern="1200" baseline="0">
                <a:solidFill>
                  <a:schemeClr val="bg1"/>
                </a:solidFill>
                <a:latin typeface="+mn-lt"/>
                <a:ea typeface="+mn-ea"/>
                <a:cs typeface="+mn-cs"/>
              </a:defRPr>
            </a:lvl3pPr>
            <a:lvl4pPr marL="715963" indent="-179388" algn="l" defTabSz="914400" rtl="0" eaLnBrk="1" latinLnBrk="0" hangingPunct="1">
              <a:lnSpc>
                <a:spcPct val="90000"/>
              </a:lnSpc>
              <a:spcBef>
                <a:spcPts val="500"/>
              </a:spcBef>
              <a:buClr>
                <a:schemeClr val="tx2"/>
              </a:buClr>
              <a:buFont typeface="Arial" panose="020B0604020202020204" pitchFamily="34" charset="0"/>
              <a:buChar char="•"/>
              <a:tabLst/>
              <a:defRPr sz="1200" kern="1200" baseline="0">
                <a:solidFill>
                  <a:schemeClr val="bg1"/>
                </a:solidFill>
                <a:latin typeface="+mn-lt"/>
                <a:ea typeface="+mn-ea"/>
                <a:cs typeface="+mn-cs"/>
              </a:defRPr>
            </a:lvl4pPr>
            <a:lvl5pPr marL="889000" indent="-173038" algn="l" defTabSz="914400" rtl="0" eaLnBrk="1" latinLnBrk="0" hangingPunct="1">
              <a:lnSpc>
                <a:spcPct val="90000"/>
              </a:lnSpc>
              <a:spcBef>
                <a:spcPts val="500"/>
              </a:spcBef>
              <a:buClr>
                <a:schemeClr val="tx2"/>
              </a:buClr>
              <a:buFont typeface="Arial" panose="020B0604020202020204" pitchFamily="34" charset="0"/>
              <a:buChar char="•"/>
              <a:tabLst/>
              <a:defRPr sz="12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CA" b="1"/>
              <a:t>500 Hospitals </a:t>
            </a:r>
            <a:r>
              <a:rPr lang="en-CA"/>
              <a:t>in Canada use CPS</a:t>
            </a:r>
            <a:endParaRPr lang="en-US"/>
          </a:p>
        </p:txBody>
      </p:sp>
      <p:sp>
        <p:nvSpPr>
          <p:cNvPr id="11" name="Content Placeholder 8">
            <a:extLst>
              <a:ext uri="{FF2B5EF4-FFF2-40B4-BE49-F238E27FC236}">
                <a16:creationId xmlns:a16="http://schemas.microsoft.com/office/drawing/2014/main" id="{95E9831B-C8EA-0C4B-A0E3-9A78BDFA3C19}"/>
              </a:ext>
            </a:extLst>
          </p:cNvPr>
          <p:cNvSpPr txBox="1">
            <a:spLocks/>
          </p:cNvSpPr>
          <p:nvPr/>
        </p:nvSpPr>
        <p:spPr>
          <a:xfrm>
            <a:off x="817025" y="3742420"/>
            <a:ext cx="4321176" cy="688393"/>
          </a:xfrm>
          <a:prstGeom prst="roundRect">
            <a:avLst>
              <a:gd name="adj" fmla="val 50000"/>
            </a:avLst>
          </a:prstGeom>
          <a:ln>
            <a:solidFill>
              <a:schemeClr val="accent3"/>
            </a:solidFill>
          </a:ln>
        </p:spPr>
        <p:txBody>
          <a:bodyPr vert="horz" lIns="180000" tIns="180000" rIns="180000" bIns="180000" rtlCol="0" anchor="ctr" anchorCtr="0">
            <a:noAutofit/>
          </a:bodyPr>
          <a:lstStyle>
            <a:lvl1pPr marL="177800" indent="-177800" algn="l" defTabSz="914400" rtl="0" eaLnBrk="1" latinLnBrk="0" hangingPunct="1">
              <a:lnSpc>
                <a:spcPct val="90000"/>
              </a:lnSpc>
              <a:spcBef>
                <a:spcPts val="1000"/>
              </a:spcBef>
              <a:buClr>
                <a:schemeClr val="accent2"/>
              </a:buClr>
              <a:buFont typeface="Arial" panose="020B0604020202020204" pitchFamily="34" charset="0"/>
              <a:buChar char="•"/>
              <a:tabLst/>
              <a:defRPr sz="1800" kern="1200" baseline="0">
                <a:solidFill>
                  <a:schemeClr val="bg1"/>
                </a:solidFill>
                <a:latin typeface="+mn-lt"/>
                <a:ea typeface="+mn-ea"/>
                <a:cs typeface="+mn-cs"/>
              </a:defRPr>
            </a:lvl1pPr>
            <a:lvl2pPr marL="357188" indent="-179388" algn="l" defTabSz="914400" rtl="0" eaLnBrk="1" latinLnBrk="0" hangingPunct="1">
              <a:lnSpc>
                <a:spcPct val="90000"/>
              </a:lnSpc>
              <a:spcBef>
                <a:spcPts val="500"/>
              </a:spcBef>
              <a:buClr>
                <a:schemeClr val="tx2"/>
              </a:buClr>
              <a:buFont typeface="Arial" panose="020B0604020202020204" pitchFamily="34" charset="0"/>
              <a:buChar char="•"/>
              <a:tabLst/>
              <a:defRPr sz="1600" kern="1200" baseline="0">
                <a:solidFill>
                  <a:schemeClr val="bg1"/>
                </a:solidFill>
                <a:latin typeface="+mn-lt"/>
                <a:ea typeface="+mn-ea"/>
                <a:cs typeface="+mn-cs"/>
              </a:defRPr>
            </a:lvl2pPr>
            <a:lvl3pPr marL="536575" indent="-179388" algn="l" defTabSz="914400" rtl="0" eaLnBrk="1" latinLnBrk="0" hangingPunct="1">
              <a:lnSpc>
                <a:spcPct val="90000"/>
              </a:lnSpc>
              <a:spcBef>
                <a:spcPts val="500"/>
              </a:spcBef>
              <a:buClr>
                <a:schemeClr val="tx2"/>
              </a:buClr>
              <a:buFont typeface="Arial" panose="020B0604020202020204" pitchFamily="34" charset="0"/>
              <a:buChar char="•"/>
              <a:tabLst/>
              <a:defRPr sz="1400" kern="1200" baseline="0">
                <a:solidFill>
                  <a:schemeClr val="bg1"/>
                </a:solidFill>
                <a:latin typeface="+mn-lt"/>
                <a:ea typeface="+mn-ea"/>
                <a:cs typeface="+mn-cs"/>
              </a:defRPr>
            </a:lvl3pPr>
            <a:lvl4pPr marL="715963" indent="-179388" algn="l" defTabSz="914400" rtl="0" eaLnBrk="1" latinLnBrk="0" hangingPunct="1">
              <a:lnSpc>
                <a:spcPct val="90000"/>
              </a:lnSpc>
              <a:spcBef>
                <a:spcPts val="500"/>
              </a:spcBef>
              <a:buClr>
                <a:schemeClr val="tx2"/>
              </a:buClr>
              <a:buFont typeface="Arial" panose="020B0604020202020204" pitchFamily="34" charset="0"/>
              <a:buChar char="•"/>
              <a:tabLst/>
              <a:defRPr sz="1200" kern="1200" baseline="0">
                <a:solidFill>
                  <a:schemeClr val="bg1"/>
                </a:solidFill>
                <a:latin typeface="+mn-lt"/>
                <a:ea typeface="+mn-ea"/>
                <a:cs typeface="+mn-cs"/>
              </a:defRPr>
            </a:lvl4pPr>
            <a:lvl5pPr marL="889000" indent="-173038" algn="l" defTabSz="914400" rtl="0" eaLnBrk="1" latinLnBrk="0" hangingPunct="1">
              <a:lnSpc>
                <a:spcPct val="90000"/>
              </a:lnSpc>
              <a:spcBef>
                <a:spcPts val="500"/>
              </a:spcBef>
              <a:buClr>
                <a:schemeClr val="tx2"/>
              </a:buClr>
              <a:buFont typeface="Arial" panose="020B0604020202020204" pitchFamily="34" charset="0"/>
              <a:buChar char="•"/>
              <a:tabLst/>
              <a:defRPr sz="12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CA" b="1"/>
              <a:t>26,000 Pharmacists </a:t>
            </a:r>
            <a:r>
              <a:rPr lang="en-CA"/>
              <a:t>in Canada use CPS</a:t>
            </a:r>
            <a:endParaRPr lang="en-US"/>
          </a:p>
        </p:txBody>
      </p:sp>
      <p:sp>
        <p:nvSpPr>
          <p:cNvPr id="12" name="Content Placeholder 8">
            <a:extLst>
              <a:ext uri="{FF2B5EF4-FFF2-40B4-BE49-F238E27FC236}">
                <a16:creationId xmlns:a16="http://schemas.microsoft.com/office/drawing/2014/main" id="{DA0CA30A-8C08-8D4F-96AA-310DA8D37EEA}"/>
              </a:ext>
            </a:extLst>
          </p:cNvPr>
          <p:cNvSpPr txBox="1">
            <a:spLocks/>
          </p:cNvSpPr>
          <p:nvPr/>
        </p:nvSpPr>
        <p:spPr>
          <a:xfrm>
            <a:off x="755863" y="4892922"/>
            <a:ext cx="4415998" cy="810227"/>
          </a:xfrm>
          <a:prstGeom prst="roundRect">
            <a:avLst>
              <a:gd name="adj" fmla="val 50000"/>
            </a:avLst>
          </a:prstGeom>
          <a:ln>
            <a:solidFill>
              <a:schemeClr val="accent3"/>
            </a:solidFill>
          </a:ln>
        </p:spPr>
        <p:txBody>
          <a:bodyPr vert="horz" lIns="180000" tIns="180000" rIns="180000" bIns="180000" rtlCol="0" anchor="ctr" anchorCtr="0">
            <a:noAutofit/>
          </a:bodyPr>
          <a:lstStyle>
            <a:lvl1pPr marL="177800" indent="-177800" algn="l" defTabSz="914400" rtl="0" eaLnBrk="1" latinLnBrk="0" hangingPunct="1">
              <a:lnSpc>
                <a:spcPct val="90000"/>
              </a:lnSpc>
              <a:spcBef>
                <a:spcPts val="1000"/>
              </a:spcBef>
              <a:buClr>
                <a:schemeClr val="accent2"/>
              </a:buClr>
              <a:buFont typeface="Arial" panose="020B0604020202020204" pitchFamily="34" charset="0"/>
              <a:buChar char="•"/>
              <a:tabLst/>
              <a:defRPr sz="1800" kern="1200" baseline="0">
                <a:solidFill>
                  <a:schemeClr val="bg1"/>
                </a:solidFill>
                <a:latin typeface="+mn-lt"/>
                <a:ea typeface="+mn-ea"/>
                <a:cs typeface="+mn-cs"/>
              </a:defRPr>
            </a:lvl1pPr>
            <a:lvl2pPr marL="357188" indent="-179388" algn="l" defTabSz="914400" rtl="0" eaLnBrk="1" latinLnBrk="0" hangingPunct="1">
              <a:lnSpc>
                <a:spcPct val="90000"/>
              </a:lnSpc>
              <a:spcBef>
                <a:spcPts val="500"/>
              </a:spcBef>
              <a:buClr>
                <a:schemeClr val="tx2"/>
              </a:buClr>
              <a:buFont typeface="Arial" panose="020B0604020202020204" pitchFamily="34" charset="0"/>
              <a:buChar char="•"/>
              <a:tabLst/>
              <a:defRPr sz="1600" kern="1200" baseline="0">
                <a:solidFill>
                  <a:schemeClr val="bg1"/>
                </a:solidFill>
                <a:latin typeface="+mn-lt"/>
                <a:ea typeface="+mn-ea"/>
                <a:cs typeface="+mn-cs"/>
              </a:defRPr>
            </a:lvl2pPr>
            <a:lvl3pPr marL="536575" indent="-179388" algn="l" defTabSz="914400" rtl="0" eaLnBrk="1" latinLnBrk="0" hangingPunct="1">
              <a:lnSpc>
                <a:spcPct val="90000"/>
              </a:lnSpc>
              <a:spcBef>
                <a:spcPts val="500"/>
              </a:spcBef>
              <a:buClr>
                <a:schemeClr val="tx2"/>
              </a:buClr>
              <a:buFont typeface="Arial" panose="020B0604020202020204" pitchFamily="34" charset="0"/>
              <a:buChar char="•"/>
              <a:tabLst/>
              <a:defRPr sz="1400" kern="1200" baseline="0">
                <a:solidFill>
                  <a:schemeClr val="bg1"/>
                </a:solidFill>
                <a:latin typeface="+mn-lt"/>
                <a:ea typeface="+mn-ea"/>
                <a:cs typeface="+mn-cs"/>
              </a:defRPr>
            </a:lvl3pPr>
            <a:lvl4pPr marL="715963" indent="-179388" algn="l" defTabSz="914400" rtl="0" eaLnBrk="1" latinLnBrk="0" hangingPunct="1">
              <a:lnSpc>
                <a:spcPct val="90000"/>
              </a:lnSpc>
              <a:spcBef>
                <a:spcPts val="500"/>
              </a:spcBef>
              <a:buClr>
                <a:schemeClr val="tx2"/>
              </a:buClr>
              <a:buFont typeface="Arial" panose="020B0604020202020204" pitchFamily="34" charset="0"/>
              <a:buChar char="•"/>
              <a:tabLst/>
              <a:defRPr sz="1200" kern="1200" baseline="0">
                <a:solidFill>
                  <a:schemeClr val="bg1"/>
                </a:solidFill>
                <a:latin typeface="+mn-lt"/>
                <a:ea typeface="+mn-ea"/>
                <a:cs typeface="+mn-cs"/>
              </a:defRPr>
            </a:lvl4pPr>
            <a:lvl5pPr marL="889000" indent="-173038" algn="l" defTabSz="914400" rtl="0" eaLnBrk="1" latinLnBrk="0" hangingPunct="1">
              <a:lnSpc>
                <a:spcPct val="90000"/>
              </a:lnSpc>
              <a:spcBef>
                <a:spcPts val="500"/>
              </a:spcBef>
              <a:buClr>
                <a:schemeClr val="tx2"/>
              </a:buClr>
              <a:buFont typeface="Arial" panose="020B0604020202020204" pitchFamily="34" charset="0"/>
              <a:buChar char="•"/>
              <a:tabLst/>
              <a:defRPr sz="12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CA" sz="1600" b="1"/>
              <a:t>40,000 Medical and Pharmacy students </a:t>
            </a:r>
            <a:br>
              <a:rPr lang="en-CA" sz="1600" b="1"/>
            </a:br>
            <a:r>
              <a:rPr lang="en-CA" sz="1600" b="1"/>
              <a:t>and residents </a:t>
            </a:r>
            <a:r>
              <a:rPr lang="en-CA" sz="1600"/>
              <a:t>start their education with CPS</a:t>
            </a:r>
            <a:endParaRPr lang="en-US" sz="1600"/>
          </a:p>
        </p:txBody>
      </p:sp>
      <p:pic>
        <p:nvPicPr>
          <p:cNvPr id="17" name="Picture 16">
            <a:extLst>
              <a:ext uri="{FF2B5EF4-FFF2-40B4-BE49-F238E27FC236}">
                <a16:creationId xmlns:a16="http://schemas.microsoft.com/office/drawing/2014/main" id="{6C021412-7E26-F946-AC18-E0CDC1CD8CC3}"/>
              </a:ext>
            </a:extLst>
          </p:cNvPr>
          <p:cNvPicPr>
            <a:picLocks noChangeAspect="1"/>
          </p:cNvPicPr>
          <p:nvPr/>
        </p:nvPicPr>
        <p:blipFill>
          <a:blip r:embed="rId3"/>
          <a:stretch>
            <a:fillRect/>
          </a:stretch>
        </p:blipFill>
        <p:spPr>
          <a:xfrm>
            <a:off x="3406680" y="52218"/>
            <a:ext cx="1116000" cy="568800"/>
          </a:xfrm>
          <a:prstGeom prst="rect">
            <a:avLst/>
          </a:prstGeom>
        </p:spPr>
      </p:pic>
    </p:spTree>
    <p:extLst>
      <p:ext uri="{BB962C8B-B14F-4D97-AF65-F5344CB8AC3E}">
        <p14:creationId xmlns:p14="http://schemas.microsoft.com/office/powerpoint/2010/main" val="3862651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06449C-EF9E-F0AA-89F0-D777B5815129}"/>
              </a:ext>
            </a:extLst>
          </p:cNvPr>
          <p:cNvSpPr>
            <a:spLocks noGrp="1"/>
          </p:cNvSpPr>
          <p:nvPr>
            <p:ph type="sldNum" sz="quarter" idx="12"/>
          </p:nvPr>
        </p:nvSpPr>
        <p:spPr/>
        <p:txBody>
          <a:bodyPr/>
          <a:lstStyle/>
          <a:p>
            <a:fld id="{FC828328-73A1-7240-AA2D-46A0276C1549}" type="slidenum">
              <a:rPr lang="en-US" smtClean="0"/>
              <a:pPr/>
              <a:t>4</a:t>
            </a:fld>
            <a:endParaRPr lang="en-US" dirty="0"/>
          </a:p>
        </p:txBody>
      </p:sp>
      <p:sp>
        <p:nvSpPr>
          <p:cNvPr id="3" name="Title 1">
            <a:extLst>
              <a:ext uri="{FF2B5EF4-FFF2-40B4-BE49-F238E27FC236}">
                <a16:creationId xmlns:a16="http://schemas.microsoft.com/office/drawing/2014/main" id="{F302AC33-FCDB-861A-DB73-5C2EDF80E4A0}"/>
              </a:ext>
            </a:extLst>
          </p:cNvPr>
          <p:cNvSpPr>
            <a:spLocks noGrp="1"/>
          </p:cNvSpPr>
          <p:nvPr>
            <p:ph type="title"/>
          </p:nvPr>
        </p:nvSpPr>
        <p:spPr>
          <a:xfrm>
            <a:off x="803275" y="692150"/>
            <a:ext cx="10585450" cy="567846"/>
          </a:xfrm>
        </p:spPr>
        <p:txBody>
          <a:bodyPr/>
          <a:lstStyle/>
          <a:p>
            <a:r>
              <a:rPr lang="en-US" dirty="0"/>
              <a:t>Feedback from Physicians re: CMA Decision</a:t>
            </a:r>
          </a:p>
        </p:txBody>
      </p:sp>
      <p:sp>
        <p:nvSpPr>
          <p:cNvPr id="5" name="Content Placeholder 4">
            <a:extLst>
              <a:ext uri="{FF2B5EF4-FFF2-40B4-BE49-F238E27FC236}">
                <a16:creationId xmlns:a16="http://schemas.microsoft.com/office/drawing/2014/main" id="{44A1DE76-67CB-4761-663B-6F1D009F33F3}"/>
              </a:ext>
            </a:extLst>
          </p:cNvPr>
          <p:cNvSpPr>
            <a:spLocks noGrp="1"/>
          </p:cNvSpPr>
          <p:nvPr>
            <p:ph idx="1"/>
          </p:nvPr>
        </p:nvSpPr>
        <p:spPr/>
        <p:txBody>
          <a:bodyPr/>
          <a:lstStyle/>
          <a:p>
            <a:r>
              <a:rPr lang="en-US" sz="2000" dirty="0"/>
              <a:t>The CPS Client Experience team fielded many complaints from community physicians who don’t have access to existing institutional (academic/hospital) CPS Full Access subscriptions.</a:t>
            </a:r>
          </a:p>
          <a:p>
            <a:endParaRPr lang="en-US" sz="2000" dirty="0"/>
          </a:p>
          <a:p>
            <a:r>
              <a:rPr lang="en-US" sz="2000" dirty="0"/>
              <a:t>Most physicians with access to institutional CPS subscriptions are unaware of how to access and/or are hesitant to use the services because they either have to use it onsite or connect their computer to a secure portal.</a:t>
            </a:r>
          </a:p>
          <a:p>
            <a:endParaRPr lang="en-US" dirty="0"/>
          </a:p>
          <a:p>
            <a:pPr marL="0" indent="0">
              <a:buNone/>
            </a:pPr>
            <a:endParaRPr lang="en-US" dirty="0"/>
          </a:p>
          <a:p>
            <a:pPr marL="0" indent="0">
              <a:buNone/>
            </a:pPr>
            <a:endParaRPr lang="en-CA" dirty="0"/>
          </a:p>
        </p:txBody>
      </p:sp>
    </p:spTree>
    <p:extLst>
      <p:ext uri="{BB962C8B-B14F-4D97-AF65-F5344CB8AC3E}">
        <p14:creationId xmlns:p14="http://schemas.microsoft.com/office/powerpoint/2010/main" val="956118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344FF4E-98BF-2DB0-3C53-DF438C386DD4}"/>
              </a:ext>
            </a:extLst>
          </p:cNvPr>
          <p:cNvPicPr>
            <a:picLocks noGrp="1" noChangeAspect="1"/>
          </p:cNvPicPr>
          <p:nvPr>
            <p:ph idx="1"/>
          </p:nvPr>
        </p:nvPicPr>
        <p:blipFill>
          <a:blip r:embed="rId2"/>
          <a:stretch>
            <a:fillRect/>
          </a:stretch>
        </p:blipFill>
        <p:spPr>
          <a:xfrm>
            <a:off x="1435866" y="1328438"/>
            <a:ext cx="8732704" cy="4837412"/>
          </a:xfrm>
        </p:spPr>
      </p:pic>
      <p:sp>
        <p:nvSpPr>
          <p:cNvPr id="4" name="Slide Number Placeholder 3">
            <a:extLst>
              <a:ext uri="{FF2B5EF4-FFF2-40B4-BE49-F238E27FC236}">
                <a16:creationId xmlns:a16="http://schemas.microsoft.com/office/drawing/2014/main" id="{8406449C-EF9E-F0AA-89F0-D777B5815129}"/>
              </a:ext>
            </a:extLst>
          </p:cNvPr>
          <p:cNvSpPr>
            <a:spLocks noGrp="1"/>
          </p:cNvSpPr>
          <p:nvPr>
            <p:ph type="sldNum" sz="quarter" idx="12"/>
          </p:nvPr>
        </p:nvSpPr>
        <p:spPr/>
        <p:txBody>
          <a:bodyPr/>
          <a:lstStyle/>
          <a:p>
            <a:fld id="{FC828328-73A1-7240-AA2D-46A0276C1549}" type="slidenum">
              <a:rPr lang="en-US" smtClean="0"/>
              <a:pPr/>
              <a:t>5</a:t>
            </a:fld>
            <a:endParaRPr lang="en-US" dirty="0"/>
          </a:p>
        </p:txBody>
      </p:sp>
      <p:sp>
        <p:nvSpPr>
          <p:cNvPr id="3" name="Title 1">
            <a:extLst>
              <a:ext uri="{FF2B5EF4-FFF2-40B4-BE49-F238E27FC236}">
                <a16:creationId xmlns:a16="http://schemas.microsoft.com/office/drawing/2014/main" id="{F302AC33-FCDB-861A-DB73-5C2EDF80E4A0}"/>
              </a:ext>
            </a:extLst>
          </p:cNvPr>
          <p:cNvSpPr>
            <a:spLocks noGrp="1"/>
          </p:cNvSpPr>
          <p:nvPr>
            <p:ph type="title"/>
          </p:nvPr>
        </p:nvSpPr>
        <p:spPr>
          <a:xfrm>
            <a:off x="803275" y="692150"/>
            <a:ext cx="10585450" cy="567846"/>
          </a:xfrm>
        </p:spPr>
        <p:txBody>
          <a:bodyPr/>
          <a:lstStyle/>
          <a:p>
            <a:r>
              <a:rPr lang="en-US" dirty="0"/>
              <a:t>What is Being Used? 2021 Survey Results </a:t>
            </a:r>
          </a:p>
        </p:txBody>
      </p:sp>
    </p:spTree>
    <p:extLst>
      <p:ext uri="{BB962C8B-B14F-4D97-AF65-F5344CB8AC3E}">
        <p14:creationId xmlns:p14="http://schemas.microsoft.com/office/powerpoint/2010/main" val="2847732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675604-F3D9-4DDA-9285-1BA8C679FD51}"/>
              </a:ext>
            </a:extLst>
          </p:cNvPr>
          <p:cNvSpPr>
            <a:spLocks noGrp="1"/>
          </p:cNvSpPr>
          <p:nvPr>
            <p:ph type="title"/>
          </p:nvPr>
        </p:nvSpPr>
        <p:spPr>
          <a:xfrm>
            <a:off x="883577" y="766506"/>
            <a:ext cx="10962526" cy="567846"/>
          </a:xfrm>
        </p:spPr>
        <p:txBody>
          <a:bodyPr/>
          <a:lstStyle/>
          <a:p>
            <a:br>
              <a:rPr lang="en-US" dirty="0"/>
            </a:br>
            <a:r>
              <a:rPr lang="en-US" dirty="0"/>
              <a:t>What was Learned from FMF 2022</a:t>
            </a:r>
            <a:endParaRPr lang="en-CA" dirty="0"/>
          </a:p>
        </p:txBody>
      </p:sp>
      <p:sp>
        <p:nvSpPr>
          <p:cNvPr id="6" name="TextBox 5">
            <a:extLst>
              <a:ext uri="{FF2B5EF4-FFF2-40B4-BE49-F238E27FC236}">
                <a16:creationId xmlns:a16="http://schemas.microsoft.com/office/drawing/2014/main" id="{C020BEB2-5C04-4EC8-9C53-34FFEBDC8CE5}"/>
              </a:ext>
            </a:extLst>
          </p:cNvPr>
          <p:cNvSpPr txBox="1"/>
          <p:nvPr/>
        </p:nvSpPr>
        <p:spPr>
          <a:xfrm>
            <a:off x="811658" y="1469489"/>
            <a:ext cx="10253609" cy="1104598"/>
          </a:xfrm>
          <a:prstGeom prst="rect">
            <a:avLst/>
          </a:prstGeom>
          <a:noFill/>
        </p:spPr>
        <p:txBody>
          <a:bodyPr wrap="square">
            <a:spAutoFit/>
          </a:bodyPr>
          <a:lstStyle/>
          <a:p>
            <a:pPr>
              <a:lnSpc>
                <a:spcPct val="107000"/>
              </a:lnSpc>
              <a:spcAft>
                <a:spcPts val="800"/>
              </a:spcAft>
            </a:pPr>
            <a:r>
              <a:rPr lang="en-US" sz="2100" b="1" dirty="0">
                <a:solidFill>
                  <a:schemeClr val="tx2"/>
                </a:solidFill>
                <a:latin typeface="+mj-lt"/>
              </a:rPr>
              <a:t>The majority of HCPs are using more </a:t>
            </a:r>
            <a:r>
              <a:rPr lang="en-US" sz="2100" b="1" dirty="0">
                <a:solidFill>
                  <a:srgbClr val="FF0000"/>
                </a:solidFill>
                <a:latin typeface="+mj-lt"/>
              </a:rPr>
              <a:t>expensive</a:t>
            </a:r>
            <a:r>
              <a:rPr lang="en-US" sz="2100" b="1" dirty="0">
                <a:solidFill>
                  <a:schemeClr val="tx2"/>
                </a:solidFill>
                <a:latin typeface="+mj-lt"/>
              </a:rPr>
              <a:t> US-based resources which can at times, lead to prescriptions being written incorrectly and burdening admin for clarity.</a:t>
            </a:r>
          </a:p>
        </p:txBody>
      </p:sp>
      <p:sp>
        <p:nvSpPr>
          <p:cNvPr id="7" name="TextBox 6">
            <a:extLst>
              <a:ext uri="{FF2B5EF4-FFF2-40B4-BE49-F238E27FC236}">
                <a16:creationId xmlns:a16="http://schemas.microsoft.com/office/drawing/2014/main" id="{79747274-BB79-ED20-A70D-2E845D130933}"/>
              </a:ext>
            </a:extLst>
          </p:cNvPr>
          <p:cNvSpPr txBox="1"/>
          <p:nvPr/>
        </p:nvSpPr>
        <p:spPr>
          <a:xfrm>
            <a:off x="498296" y="5725405"/>
            <a:ext cx="11195407" cy="577081"/>
          </a:xfrm>
          <a:prstGeom prst="rect">
            <a:avLst/>
          </a:prstGeom>
          <a:noFill/>
        </p:spPr>
        <p:txBody>
          <a:bodyPr wrap="square">
            <a:spAutoFit/>
          </a:bodyPr>
          <a:lstStyle/>
          <a:p>
            <a:r>
              <a:rPr lang="en-CA" sz="1050" dirty="0">
                <a:hlinkClick r:id="rId2">
                  <a:extLst>
                    <a:ext uri="{A12FA001-AC4F-418D-AE19-62706E023703}">
                      <ahyp:hlinkClr xmlns:ahyp="http://schemas.microsoft.com/office/drawing/2018/hyperlinkcolor" val="tx"/>
                    </a:ext>
                  </a:extLst>
                </a:hlinkClick>
              </a:rPr>
              <a:t>Christopher J Edwards</a:t>
            </a:r>
            <a:r>
              <a:rPr lang="en-CA" sz="1050" dirty="0"/>
              <a:t>  </a:t>
            </a:r>
            <a:r>
              <a:rPr lang="en-CA" sz="1050" dirty="0">
                <a:hlinkClick r:id="rId3">
                  <a:extLst>
                    <a:ext uri="{A12FA001-AC4F-418D-AE19-62706E023703}">
                      <ahyp:hlinkClr xmlns:ahyp="http://schemas.microsoft.com/office/drawing/2018/hyperlinkcolor" val="tx"/>
                    </a:ext>
                  </a:extLst>
                </a:hlinkClick>
              </a:rPr>
              <a:t>Vivienne Ng</a:t>
            </a:r>
            <a:r>
              <a:rPr lang="en-CA" sz="1050" dirty="0"/>
              <a:t> , </a:t>
            </a:r>
            <a:r>
              <a:rPr lang="en-CA" sz="1050" dirty="0">
                <a:hlinkClick r:id="rId4">
                  <a:extLst>
                    <a:ext uri="{A12FA001-AC4F-418D-AE19-62706E023703}">
                      <ahyp:hlinkClr xmlns:ahyp="http://schemas.microsoft.com/office/drawing/2018/hyperlinkcolor" val="tx"/>
                    </a:ext>
                  </a:extLst>
                </a:hlinkClick>
              </a:rPr>
              <a:t>Nicholas B Hurst</a:t>
            </a:r>
            <a:r>
              <a:rPr lang="en-CA" sz="1050" dirty="0"/>
              <a:t> , </a:t>
            </a:r>
            <a:r>
              <a:rPr lang="en-CA" sz="1050" dirty="0">
                <a:hlinkClick r:id="rId5">
                  <a:extLst>
                    <a:ext uri="{A12FA001-AC4F-418D-AE19-62706E023703}">
                      <ahyp:hlinkClr xmlns:ahyp="http://schemas.microsoft.com/office/drawing/2018/hyperlinkcolor" val="tx"/>
                    </a:ext>
                  </a:extLst>
                </a:hlinkClick>
              </a:rPr>
              <a:t>Juan Contreras</a:t>
            </a:r>
            <a:r>
              <a:rPr lang="en-CA" sz="1050" dirty="0"/>
              <a:t> , </a:t>
            </a:r>
            <a:r>
              <a:rPr lang="en-CA" sz="1050" dirty="0">
                <a:hlinkClick r:id="rId6">
                  <a:extLst>
                    <a:ext uri="{A12FA001-AC4F-418D-AE19-62706E023703}">
                      <ahyp:hlinkClr xmlns:ahyp="http://schemas.microsoft.com/office/drawing/2018/hyperlinkcolor" val="tx"/>
                    </a:ext>
                  </a:extLst>
                </a:hlinkClick>
              </a:rPr>
              <a:t>Farshad Mazda Shirazi</a:t>
            </a:r>
            <a:r>
              <a:rPr lang="en-CA" sz="1050" dirty="0"/>
              <a:t> J </a:t>
            </a:r>
            <a:r>
              <a:rPr lang="en-CA" sz="1050" dirty="0" err="1"/>
              <a:t>Emerg</a:t>
            </a:r>
            <a:r>
              <a:rPr lang="en-CA" sz="1050" dirty="0"/>
              <a:t> Med 2022 Jun;62(6):783-788. </a:t>
            </a:r>
            <a:r>
              <a:rPr lang="en-CA" sz="1050" dirty="0" err="1"/>
              <a:t>doi</a:t>
            </a:r>
            <a:r>
              <a:rPr lang="en-CA" sz="1050" dirty="0"/>
              <a:t>: 10.1016/j.jemermed.2022.01.005. </a:t>
            </a:r>
            <a:r>
              <a:rPr lang="en-CA" sz="1050" dirty="0" err="1"/>
              <a:t>Epub</a:t>
            </a:r>
            <a:r>
              <a:rPr lang="en-CA" sz="1050" dirty="0"/>
              <a:t> 2022 Mar 13.</a:t>
            </a:r>
          </a:p>
          <a:p>
            <a:r>
              <a:rPr lang="en-US" sz="1050" dirty="0"/>
              <a:t>Laura B Hansen, Douglas Fernald, Rodrigo Araya-Guerra, John M Westfall, David West, Wilson </a:t>
            </a:r>
            <a:r>
              <a:rPr lang="en-US" sz="1050" dirty="0" err="1"/>
              <a:t>PaceJ</a:t>
            </a:r>
            <a:r>
              <a:rPr lang="en-US" sz="1050" dirty="0"/>
              <a:t> Am Board Fam Med 2006 Jan-Feb;19(1):24-30. </a:t>
            </a:r>
            <a:r>
              <a:rPr lang="en-US" sz="1050" dirty="0" err="1"/>
              <a:t>doi</a:t>
            </a:r>
            <a:r>
              <a:rPr lang="en-US" sz="1050" dirty="0"/>
              <a:t>: 10.3122/jabfm.19.1.24.</a:t>
            </a:r>
            <a:endParaRPr lang="en-CA" sz="1050" dirty="0"/>
          </a:p>
        </p:txBody>
      </p:sp>
      <p:pic>
        <p:nvPicPr>
          <p:cNvPr id="13" name="Picture 12">
            <a:extLst>
              <a:ext uri="{FF2B5EF4-FFF2-40B4-BE49-F238E27FC236}">
                <a16:creationId xmlns:a16="http://schemas.microsoft.com/office/drawing/2014/main" id="{D9174890-A621-162D-DE63-4620EF91EA3D}"/>
              </a:ext>
            </a:extLst>
          </p:cNvPr>
          <p:cNvPicPr>
            <a:picLocks noChangeAspect="1"/>
          </p:cNvPicPr>
          <p:nvPr/>
        </p:nvPicPr>
        <p:blipFill>
          <a:blip r:embed="rId7"/>
          <a:stretch>
            <a:fillRect/>
          </a:stretch>
        </p:blipFill>
        <p:spPr>
          <a:xfrm>
            <a:off x="1432193" y="2638004"/>
            <a:ext cx="9121966" cy="2828006"/>
          </a:xfrm>
          <a:prstGeom prst="rect">
            <a:avLst/>
          </a:prstGeom>
        </p:spPr>
      </p:pic>
    </p:spTree>
    <p:extLst>
      <p:ext uri="{BB962C8B-B14F-4D97-AF65-F5344CB8AC3E}">
        <p14:creationId xmlns:p14="http://schemas.microsoft.com/office/powerpoint/2010/main" val="3657304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B47C902-8819-A924-88E1-0C166F4F903E}"/>
              </a:ext>
            </a:extLst>
          </p:cNvPr>
          <p:cNvSpPr>
            <a:spLocks noGrp="1"/>
          </p:cNvSpPr>
          <p:nvPr>
            <p:ph type="title"/>
          </p:nvPr>
        </p:nvSpPr>
        <p:spPr>
          <a:xfrm>
            <a:off x="880393" y="788070"/>
            <a:ext cx="10585450" cy="567846"/>
          </a:xfrm>
        </p:spPr>
        <p:txBody>
          <a:bodyPr/>
          <a:lstStyle/>
          <a:p>
            <a:r>
              <a:rPr lang="en-US" dirty="0"/>
              <a:t>CPS Has Evolved Significantly – Canadian Content for Canadian Patient Care </a:t>
            </a:r>
          </a:p>
        </p:txBody>
      </p:sp>
      <p:sp>
        <p:nvSpPr>
          <p:cNvPr id="12" name="Slide Number Placeholder 3">
            <a:extLst>
              <a:ext uri="{FF2B5EF4-FFF2-40B4-BE49-F238E27FC236}">
                <a16:creationId xmlns:a16="http://schemas.microsoft.com/office/drawing/2014/main" id="{C31B54EA-0186-D1CF-B26F-745A46D90635}"/>
              </a:ext>
            </a:extLst>
          </p:cNvPr>
          <p:cNvSpPr>
            <a:spLocks noGrp="1"/>
          </p:cNvSpPr>
          <p:nvPr>
            <p:ph type="sldNum" sz="quarter" idx="12"/>
          </p:nvPr>
        </p:nvSpPr>
        <p:spPr>
          <a:xfrm>
            <a:off x="803275" y="6369050"/>
            <a:ext cx="720725" cy="365125"/>
          </a:xfrm>
        </p:spPr>
        <p:txBody>
          <a:bodyPr/>
          <a:lstStyle/>
          <a:p>
            <a:pPr>
              <a:spcAft>
                <a:spcPts val="600"/>
              </a:spcAft>
            </a:pPr>
            <a:fld id="{FC828328-73A1-7240-AA2D-46A0276C1549}" type="slidenum">
              <a:rPr lang="en-US" smtClean="0"/>
              <a:pPr>
                <a:spcAft>
                  <a:spcPts val="600"/>
                </a:spcAft>
              </a:pPr>
              <a:t>7</a:t>
            </a:fld>
            <a:endParaRPr lang="en-US"/>
          </a:p>
        </p:txBody>
      </p:sp>
      <p:pic>
        <p:nvPicPr>
          <p:cNvPr id="2" name="Picture 1">
            <a:extLst>
              <a:ext uri="{FF2B5EF4-FFF2-40B4-BE49-F238E27FC236}">
                <a16:creationId xmlns:a16="http://schemas.microsoft.com/office/drawing/2014/main" id="{730AE25C-6078-05A7-06B3-87A533890CAA}"/>
              </a:ext>
            </a:extLst>
          </p:cNvPr>
          <p:cNvPicPr>
            <a:picLocks noChangeAspect="1"/>
          </p:cNvPicPr>
          <p:nvPr/>
        </p:nvPicPr>
        <p:blipFill>
          <a:blip r:embed="rId2"/>
          <a:stretch>
            <a:fillRect/>
          </a:stretch>
        </p:blipFill>
        <p:spPr>
          <a:xfrm>
            <a:off x="1117231" y="1425165"/>
            <a:ext cx="3941657" cy="4788348"/>
          </a:xfrm>
          <a:prstGeom prst="rect">
            <a:avLst/>
          </a:prstGeom>
        </p:spPr>
      </p:pic>
      <p:sp>
        <p:nvSpPr>
          <p:cNvPr id="3" name="TextBox 2">
            <a:extLst>
              <a:ext uri="{FF2B5EF4-FFF2-40B4-BE49-F238E27FC236}">
                <a16:creationId xmlns:a16="http://schemas.microsoft.com/office/drawing/2014/main" id="{9BA4CF2C-EAC6-42D1-71E1-A0705A22ED14}"/>
              </a:ext>
            </a:extLst>
          </p:cNvPr>
          <p:cNvSpPr txBox="1"/>
          <p:nvPr/>
        </p:nvSpPr>
        <p:spPr>
          <a:xfrm>
            <a:off x="5326869" y="1565632"/>
            <a:ext cx="5818930" cy="5262979"/>
          </a:xfrm>
          <a:prstGeom prst="rect">
            <a:avLst/>
          </a:prstGeom>
          <a:noFill/>
        </p:spPr>
        <p:txBody>
          <a:bodyPr wrap="square" rtlCol="0">
            <a:spAutoFit/>
          </a:bodyPr>
          <a:lstStyle/>
          <a:p>
            <a:pPr algn="l"/>
            <a:r>
              <a:rPr lang="en-US" dirty="0"/>
              <a:t>CPS is remembered as the ‘big blue book’ of product monographs.</a:t>
            </a:r>
          </a:p>
          <a:p>
            <a:pPr algn="l"/>
            <a:endParaRPr lang="en-US" dirty="0"/>
          </a:p>
          <a:p>
            <a:pPr algn="l"/>
            <a:r>
              <a:rPr lang="en-US" dirty="0"/>
              <a:t>2022 marked the last print edition of the former blue book.</a:t>
            </a:r>
          </a:p>
          <a:p>
            <a:pPr algn="l"/>
            <a:endParaRPr lang="en-US" dirty="0"/>
          </a:p>
          <a:p>
            <a:pPr algn="l"/>
            <a:r>
              <a:rPr lang="en-US" b="1" dirty="0"/>
              <a:t>Now there are two different </a:t>
            </a:r>
            <a:r>
              <a:rPr lang="en-US" b="1" u="sng" dirty="0"/>
              <a:t>online</a:t>
            </a:r>
            <a:r>
              <a:rPr lang="en-US" b="1" dirty="0"/>
              <a:t> subscription models for CPS.  </a:t>
            </a:r>
          </a:p>
          <a:p>
            <a:pPr algn="l"/>
            <a:endParaRPr lang="en-US" b="1" dirty="0"/>
          </a:p>
          <a:p>
            <a:pPr marL="171450" indent="-171450" algn="l">
              <a:buFont typeface="Arial" panose="020B0604020202020204" pitchFamily="34" charset="0"/>
              <a:buChar char="•"/>
            </a:pPr>
            <a:r>
              <a:rPr lang="en-US" dirty="0"/>
              <a:t>CPS Drug Information – which is pretty much what the ‘big blue book’ used to be/mainly product monographs.</a:t>
            </a:r>
          </a:p>
          <a:p>
            <a:pPr marL="171450" indent="-171450" algn="l">
              <a:buFont typeface="Arial" panose="020B0604020202020204" pitchFamily="34" charset="0"/>
              <a:buChar char="•"/>
            </a:pPr>
            <a:endParaRPr lang="en-US" dirty="0"/>
          </a:p>
          <a:p>
            <a:pPr marL="171450" indent="-171450" algn="l">
              <a:buFont typeface="Arial" panose="020B0604020202020204" pitchFamily="34" charset="0"/>
              <a:buChar char="•"/>
            </a:pPr>
            <a:r>
              <a:rPr lang="en-US" dirty="0"/>
              <a:t>CPS Full Access (formerly known as </a:t>
            </a:r>
            <a:r>
              <a:rPr lang="en-US" dirty="0" err="1"/>
              <a:t>eCPS</a:t>
            </a:r>
            <a:r>
              <a:rPr lang="en-US" dirty="0"/>
              <a:t>/</a:t>
            </a:r>
            <a:r>
              <a:rPr lang="en-US" dirty="0" err="1"/>
              <a:t>RxTx</a:t>
            </a:r>
            <a:r>
              <a:rPr lang="en-US" dirty="0"/>
              <a:t>) – includes our other publications – specifically ‘Therapeutic Choices’.</a:t>
            </a:r>
          </a:p>
          <a:p>
            <a:pPr algn="l"/>
            <a:endParaRPr lang="en-US" sz="1200" dirty="0"/>
          </a:p>
          <a:p>
            <a:pPr algn="l"/>
            <a:endParaRPr lang="en-US" sz="1200" dirty="0"/>
          </a:p>
          <a:p>
            <a:pPr algn="l"/>
            <a:endParaRPr lang="en-US" sz="1200" dirty="0"/>
          </a:p>
          <a:p>
            <a:pPr algn="l"/>
            <a:endParaRPr lang="en-CA" sz="1200" dirty="0" err="1"/>
          </a:p>
        </p:txBody>
      </p:sp>
    </p:spTree>
    <p:extLst>
      <p:ext uri="{BB962C8B-B14F-4D97-AF65-F5344CB8AC3E}">
        <p14:creationId xmlns:p14="http://schemas.microsoft.com/office/powerpoint/2010/main" val="910747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42024-3F78-A805-8937-0D1F7DB8B6AF}"/>
              </a:ext>
            </a:extLst>
          </p:cNvPr>
          <p:cNvSpPr>
            <a:spLocks noGrp="1"/>
          </p:cNvSpPr>
          <p:nvPr>
            <p:ph type="title"/>
          </p:nvPr>
        </p:nvSpPr>
        <p:spPr/>
        <p:txBody>
          <a:bodyPr/>
          <a:lstStyle/>
          <a:p>
            <a:r>
              <a:rPr lang="en-US" dirty="0"/>
              <a:t>CPS is Available in French and English</a:t>
            </a:r>
            <a:endParaRPr lang="en-CA" dirty="0"/>
          </a:p>
        </p:txBody>
      </p:sp>
      <p:sp>
        <p:nvSpPr>
          <p:cNvPr id="3" name="Content Placeholder 2">
            <a:extLst>
              <a:ext uri="{FF2B5EF4-FFF2-40B4-BE49-F238E27FC236}">
                <a16:creationId xmlns:a16="http://schemas.microsoft.com/office/drawing/2014/main" id="{3323E397-09F8-AE1E-02C5-687FCD088440}"/>
              </a:ext>
            </a:extLst>
          </p:cNvPr>
          <p:cNvSpPr>
            <a:spLocks noGrp="1"/>
          </p:cNvSpPr>
          <p:nvPr>
            <p:ph idx="1"/>
          </p:nvPr>
        </p:nvSpPr>
        <p:spPr>
          <a:xfrm>
            <a:off x="632962" y="2148325"/>
            <a:ext cx="3008561" cy="4284661"/>
          </a:xfrm>
        </p:spPr>
        <p:txBody>
          <a:bodyPr/>
          <a:lstStyle/>
          <a:p>
            <a:pPr marL="0" indent="0" algn="ctr">
              <a:lnSpc>
                <a:spcPct val="100000"/>
              </a:lnSpc>
              <a:buNone/>
            </a:pPr>
            <a:r>
              <a:rPr lang="en-US" sz="2000" dirty="0"/>
              <a:t>Users can set their preferred language and toggle between either languages depending on their needs.  </a:t>
            </a:r>
          </a:p>
          <a:p>
            <a:pPr marL="0" indent="0" algn="ctr">
              <a:lnSpc>
                <a:spcPct val="100000"/>
              </a:lnSpc>
              <a:buNone/>
            </a:pPr>
            <a:endParaRPr lang="en-US" sz="2000" dirty="0"/>
          </a:p>
          <a:p>
            <a:pPr marL="0" indent="0" algn="ctr">
              <a:lnSpc>
                <a:spcPct val="100000"/>
              </a:lnSpc>
              <a:buNone/>
            </a:pPr>
            <a:r>
              <a:rPr lang="en-US" sz="2000" dirty="0"/>
              <a:t>I.e.. Printing patient medical / medication information</a:t>
            </a:r>
            <a:r>
              <a:rPr lang="en-US" dirty="0"/>
              <a:t>.</a:t>
            </a:r>
            <a:endParaRPr lang="en-CA" dirty="0"/>
          </a:p>
        </p:txBody>
      </p:sp>
      <p:sp>
        <p:nvSpPr>
          <p:cNvPr id="4" name="Slide Number Placeholder 3">
            <a:extLst>
              <a:ext uri="{FF2B5EF4-FFF2-40B4-BE49-F238E27FC236}">
                <a16:creationId xmlns:a16="http://schemas.microsoft.com/office/drawing/2014/main" id="{0D008C29-388B-26E3-4547-E8626F765B31}"/>
              </a:ext>
            </a:extLst>
          </p:cNvPr>
          <p:cNvSpPr>
            <a:spLocks noGrp="1"/>
          </p:cNvSpPr>
          <p:nvPr>
            <p:ph type="sldNum" sz="quarter" idx="12"/>
          </p:nvPr>
        </p:nvSpPr>
        <p:spPr/>
        <p:txBody>
          <a:bodyPr/>
          <a:lstStyle/>
          <a:p>
            <a:fld id="{FC828328-73A1-7240-AA2D-46A0276C1549}" type="slidenum">
              <a:rPr lang="en-US" smtClean="0"/>
              <a:pPr/>
              <a:t>8</a:t>
            </a:fld>
            <a:endParaRPr lang="en-US" dirty="0"/>
          </a:p>
        </p:txBody>
      </p:sp>
      <p:pic>
        <p:nvPicPr>
          <p:cNvPr id="6" name="Picture 5">
            <a:extLst>
              <a:ext uri="{FF2B5EF4-FFF2-40B4-BE49-F238E27FC236}">
                <a16:creationId xmlns:a16="http://schemas.microsoft.com/office/drawing/2014/main" id="{D254A8C2-6A1E-2977-D809-C475A8D58B55}"/>
              </a:ext>
            </a:extLst>
          </p:cNvPr>
          <p:cNvPicPr>
            <a:picLocks noChangeAspect="1"/>
          </p:cNvPicPr>
          <p:nvPr/>
        </p:nvPicPr>
        <p:blipFill>
          <a:blip r:embed="rId2"/>
          <a:stretch>
            <a:fillRect/>
          </a:stretch>
        </p:blipFill>
        <p:spPr>
          <a:xfrm>
            <a:off x="4032201" y="3177438"/>
            <a:ext cx="7759912" cy="1568494"/>
          </a:xfrm>
          <a:prstGeom prst="rect">
            <a:avLst/>
          </a:prstGeom>
        </p:spPr>
      </p:pic>
      <p:pic>
        <p:nvPicPr>
          <p:cNvPr id="8" name="Picture 7">
            <a:extLst>
              <a:ext uri="{FF2B5EF4-FFF2-40B4-BE49-F238E27FC236}">
                <a16:creationId xmlns:a16="http://schemas.microsoft.com/office/drawing/2014/main" id="{E6E7B861-533B-B50A-CF45-E4BC3EA800BA}"/>
              </a:ext>
            </a:extLst>
          </p:cNvPr>
          <p:cNvPicPr>
            <a:picLocks noChangeAspect="1"/>
          </p:cNvPicPr>
          <p:nvPr/>
        </p:nvPicPr>
        <p:blipFill>
          <a:blip r:embed="rId3"/>
          <a:stretch>
            <a:fillRect/>
          </a:stretch>
        </p:blipFill>
        <p:spPr>
          <a:xfrm>
            <a:off x="3564405" y="2148325"/>
            <a:ext cx="8227709" cy="1568494"/>
          </a:xfrm>
          <a:prstGeom prst="rect">
            <a:avLst/>
          </a:prstGeom>
        </p:spPr>
      </p:pic>
    </p:spTree>
    <p:extLst>
      <p:ext uri="{BB962C8B-B14F-4D97-AF65-F5344CB8AC3E}">
        <p14:creationId xmlns:p14="http://schemas.microsoft.com/office/powerpoint/2010/main" val="3001611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D19BE-AF09-A154-7767-2BF44A9DFACD}"/>
              </a:ext>
            </a:extLst>
          </p:cNvPr>
          <p:cNvSpPr>
            <a:spLocks noGrp="1"/>
          </p:cNvSpPr>
          <p:nvPr>
            <p:ph type="title"/>
          </p:nvPr>
        </p:nvSpPr>
        <p:spPr/>
        <p:txBody>
          <a:bodyPr/>
          <a:lstStyle/>
          <a:p>
            <a:r>
              <a:rPr lang="en-US" dirty="0"/>
              <a:t>CPS Full Access - Drop Down Menu</a:t>
            </a:r>
            <a:endParaRPr lang="en-CA" dirty="0"/>
          </a:p>
        </p:txBody>
      </p:sp>
      <p:sp>
        <p:nvSpPr>
          <p:cNvPr id="4" name="Slide Number Placeholder 3">
            <a:extLst>
              <a:ext uri="{FF2B5EF4-FFF2-40B4-BE49-F238E27FC236}">
                <a16:creationId xmlns:a16="http://schemas.microsoft.com/office/drawing/2014/main" id="{CE7C9E8C-F342-2E4F-16B8-74F84CC8E9BD}"/>
              </a:ext>
            </a:extLst>
          </p:cNvPr>
          <p:cNvSpPr>
            <a:spLocks noGrp="1"/>
          </p:cNvSpPr>
          <p:nvPr>
            <p:ph type="sldNum" sz="quarter" idx="12"/>
          </p:nvPr>
        </p:nvSpPr>
        <p:spPr/>
        <p:txBody>
          <a:bodyPr/>
          <a:lstStyle/>
          <a:p>
            <a:fld id="{FC828328-73A1-7240-AA2D-46A0276C1549}" type="slidenum">
              <a:rPr lang="en-US" smtClean="0"/>
              <a:pPr/>
              <a:t>9</a:t>
            </a:fld>
            <a:endParaRPr lang="en-US" dirty="0"/>
          </a:p>
        </p:txBody>
      </p:sp>
      <p:pic>
        <p:nvPicPr>
          <p:cNvPr id="6" name="Picture 5">
            <a:extLst>
              <a:ext uri="{FF2B5EF4-FFF2-40B4-BE49-F238E27FC236}">
                <a16:creationId xmlns:a16="http://schemas.microsoft.com/office/drawing/2014/main" id="{BCB88BB1-2C99-3891-B888-803DB1DF2506}"/>
              </a:ext>
            </a:extLst>
          </p:cNvPr>
          <p:cNvPicPr>
            <a:picLocks noChangeAspect="1"/>
          </p:cNvPicPr>
          <p:nvPr/>
        </p:nvPicPr>
        <p:blipFill>
          <a:blip r:embed="rId2"/>
          <a:stretch>
            <a:fillRect/>
          </a:stretch>
        </p:blipFill>
        <p:spPr>
          <a:xfrm>
            <a:off x="2276196" y="1417092"/>
            <a:ext cx="6217807" cy="5215441"/>
          </a:xfrm>
          <a:prstGeom prst="rect">
            <a:avLst/>
          </a:prstGeom>
        </p:spPr>
      </p:pic>
    </p:spTree>
    <p:extLst>
      <p:ext uri="{BB962C8B-B14F-4D97-AF65-F5344CB8AC3E}">
        <p14:creationId xmlns:p14="http://schemas.microsoft.com/office/powerpoint/2010/main" val="1036199537"/>
      </p:ext>
    </p:extLst>
  </p:cSld>
  <p:clrMapOvr>
    <a:masterClrMapping/>
  </p:clrMapOvr>
</p:sld>
</file>

<file path=ppt/theme/theme1.xml><?xml version="1.0" encoding="utf-8"?>
<a:theme xmlns:a="http://schemas.openxmlformats.org/drawingml/2006/main" name="CPhA2020">
  <a:themeElements>
    <a:clrScheme name="CPhA2020">
      <a:dk1>
        <a:srgbClr val="000000"/>
      </a:dk1>
      <a:lt1>
        <a:srgbClr val="FFFFFF"/>
      </a:lt1>
      <a:dk2>
        <a:srgbClr val="002438"/>
      </a:dk2>
      <a:lt2>
        <a:srgbClr val="FFFFFF"/>
      </a:lt2>
      <a:accent1>
        <a:srgbClr val="002438"/>
      </a:accent1>
      <a:accent2>
        <a:srgbClr val="00D3FF"/>
      </a:accent2>
      <a:accent3>
        <a:srgbClr val="00ECD1"/>
      </a:accent3>
      <a:accent4>
        <a:srgbClr val="F91E56"/>
      </a:accent4>
      <a:accent5>
        <a:srgbClr val="BB5EF7"/>
      </a:accent5>
      <a:accent6>
        <a:srgbClr val="BAD9E7"/>
      </a:accent6>
      <a:hlink>
        <a:srgbClr val="494F54"/>
      </a:hlink>
      <a:folHlink>
        <a:srgbClr val="00D3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200" dirty="0" err="1" smtClean="0"/>
        </a:defPPr>
      </a:lstStyle>
    </a:txDef>
  </a:objectDefaults>
  <a:extraClrSchemeLst/>
  <a:extLst>
    <a:ext uri="{05A4C25C-085E-4340-85A3-A5531E510DB2}">
      <thm15:themeFamily xmlns:thm15="http://schemas.microsoft.com/office/thememl/2012/main" name="CPhA2020" id="{1B407A86-3562-D740-841F-A4E647E28C4F}" vid="{B8AD1E62-0F5E-2F44-AC0A-8DD2DCEC0E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BEF0E7C1A03E45B0DA4AE021D0329D" ma:contentTypeVersion="4" ma:contentTypeDescription="Create a new document." ma:contentTypeScope="" ma:versionID="ca64bc5dd852c9c19a4ccf1dc6660789">
  <xsd:schema xmlns:xsd="http://www.w3.org/2001/XMLSchema" xmlns:xs="http://www.w3.org/2001/XMLSchema" xmlns:p="http://schemas.microsoft.com/office/2006/metadata/properties" xmlns:ns2="be439390-8149-4c29-97f6-b12f8ba5ae31" xmlns:ns3="f4f0fd89-5758-4d40-864b-13ae391729fa" targetNamespace="http://schemas.microsoft.com/office/2006/metadata/properties" ma:root="true" ma:fieldsID="a5d123de0a2013791da3e07709f8f13c" ns2:_="" ns3:_="">
    <xsd:import namespace="be439390-8149-4c29-97f6-b12f8ba5ae31"/>
    <xsd:import namespace="f4f0fd89-5758-4d40-864b-13ae391729f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439390-8149-4c29-97f6-b12f8ba5ae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f0fd89-5758-4d40-864b-13ae391729f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4f0fd89-5758-4d40-864b-13ae391729fa">
      <UserInfo>
        <DisplayName>Joelle Walker</DisplayName>
        <AccountId>33</AccountId>
        <AccountType/>
      </UserInfo>
      <UserInfo>
        <DisplayName>Farah Siddiqui</DisplayName>
        <AccountId>175</AccountId>
        <AccountType/>
      </UserInfo>
      <UserInfo>
        <DisplayName>My Phung Vuong</DisplayName>
        <AccountId>168</AccountId>
        <AccountType/>
      </UserInfo>
      <UserInfo>
        <DisplayName>Marilyn Ewing</DisplayName>
        <AccountId>29</AccountId>
        <AccountType/>
      </UserInfo>
      <UserInfo>
        <DisplayName>Christine Dalgleish</DisplayName>
        <AccountId>22</AccountId>
        <AccountType/>
      </UserInfo>
      <UserInfo>
        <DisplayName>Tyler Gogo</DisplayName>
        <AccountId>46</AccountId>
        <AccountType/>
      </UserInfo>
      <UserInfo>
        <DisplayName>Danielle Paes</DisplayName>
        <AccountId>170</AccountId>
        <AccountType/>
      </UserInfo>
      <UserInfo>
        <DisplayName>Janet MacDonnell</DisplayName>
        <AccountId>188</AccountId>
        <AccountType/>
      </UserInfo>
      <UserInfo>
        <DisplayName>Chantal Roy</DisplayName>
        <AccountId>23</AccountId>
        <AccountType/>
      </UserInfo>
      <UserInfo>
        <DisplayName>Barry Power</DisplayName>
        <AccountId>47</AccountId>
        <AccountType/>
      </UserInfo>
      <UserInfo>
        <DisplayName>Kathryn Wood</DisplayName>
        <AccountId>50</AccountId>
        <AccountType/>
      </UserInfo>
      <UserInfo>
        <DisplayName>Justin Scanlon</DisplayName>
        <AccountId>36</AccountId>
        <AccountType/>
      </UserInfo>
      <UserInfo>
        <DisplayName>Jody Franklin</DisplayName>
        <AccountId>191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2AE10E-B562-40BB-9719-E6F01BA1E09E}">
  <ds:schemaRefs>
    <ds:schemaRef ds:uri="be439390-8149-4c29-97f6-b12f8ba5ae31"/>
    <ds:schemaRef ds:uri="f4f0fd89-5758-4d40-864b-13ae391729f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555E9FF-B270-40C7-86B7-981BF02034D8}">
  <ds:schemaRefs>
    <ds:schemaRef ds:uri="http://schemas.microsoft.com/office/2006/documentManagement/types"/>
    <ds:schemaRef ds:uri="http://purl.org/dc/terms/"/>
    <ds:schemaRef ds:uri="be439390-8149-4c29-97f6-b12f8ba5ae31"/>
    <ds:schemaRef ds:uri="http://purl.org/dc/dcmitype/"/>
    <ds:schemaRef ds:uri="http://schemas.microsoft.com/office/infopath/2007/PartnerControls"/>
    <ds:schemaRef ds:uri="http://purl.org/dc/elements/1.1/"/>
    <ds:schemaRef ds:uri="http://schemas.microsoft.com/office/2006/metadata/properties"/>
    <ds:schemaRef ds:uri="f4f0fd89-5758-4d40-864b-13ae391729fa"/>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186CFE8-81D8-40CE-932C-F63721DE06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CPhA2020</Template>
  <TotalTime>45615</TotalTime>
  <Words>1365</Words>
  <Application>Microsoft Office PowerPoint</Application>
  <PresentationFormat>Widescreen</PresentationFormat>
  <Paragraphs>143</Paragraphs>
  <Slides>28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-apple-system</vt:lpstr>
      <vt:lpstr>Arial</vt:lpstr>
      <vt:lpstr>Calibri</vt:lpstr>
      <vt:lpstr>CPhA2020</vt:lpstr>
      <vt:lpstr>PowerPoint Presentation</vt:lpstr>
      <vt:lpstr>Objectives</vt:lpstr>
      <vt:lpstr>The Reach of             and Current Impact for Community Physicians</vt:lpstr>
      <vt:lpstr>Feedback from Physicians re: CMA Decision</vt:lpstr>
      <vt:lpstr>What is Being Used? 2021 Survey Results </vt:lpstr>
      <vt:lpstr> What was Learned from FMF 2022</vt:lpstr>
      <vt:lpstr>CPS Has Evolved Significantly – Canadian Content for Canadian Patient Care </vt:lpstr>
      <vt:lpstr>CPS is Available in French and English</vt:lpstr>
      <vt:lpstr>CPS Full Access - Drop Down Menu</vt:lpstr>
      <vt:lpstr>CPS Content Has Evolved Significantly </vt:lpstr>
      <vt:lpstr>Example of a Dx Algorithm in a Therapeutic Chapter</vt:lpstr>
      <vt:lpstr>Example of a Tx Algorithm in a Therapeutic Chapter</vt:lpstr>
      <vt:lpstr>Save Time Rewriting Prescriptions – CPS Offers Drug Shortages/Warnings Per Monograph </vt:lpstr>
      <vt:lpstr>CPS Full Access – Generic Index</vt:lpstr>
      <vt:lpstr>CPS Full Access – Drug Tables with Pricing</vt:lpstr>
      <vt:lpstr>Print/Provide Patient Medical Information</vt:lpstr>
      <vt:lpstr>Patient Infographics – Now Available for Some Conditions</vt:lpstr>
      <vt:lpstr>Print/Provide Patient Medication Information – Health Canada Approved</vt:lpstr>
      <vt:lpstr>Access Additional Resources like Patient Support Program/Financial Assistance Programs</vt:lpstr>
      <vt:lpstr>Lexi Interaction Checker is Included in All Subscriptions</vt:lpstr>
      <vt:lpstr>CPS Includes Pill Identifier Tool</vt:lpstr>
      <vt:lpstr>CPS Includes Drug Administration and Food Look Ups</vt:lpstr>
      <vt:lpstr>CPS Includes Drug Administration and Grapefruit Lookups</vt:lpstr>
      <vt:lpstr>Link CPS to Other Systems</vt:lpstr>
      <vt:lpstr>CPS Access on Different Devices </vt:lpstr>
      <vt:lpstr>Testimonials</vt:lpstr>
      <vt:lpstr>International Medical Graduate Partnership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Andrée Fournier</dc:creator>
  <cp:lastModifiedBy>Jody Franklin</cp:lastModifiedBy>
  <cp:revision>87</cp:revision>
  <dcterms:created xsi:type="dcterms:W3CDTF">2020-11-11T15:19:17Z</dcterms:created>
  <dcterms:modified xsi:type="dcterms:W3CDTF">2023-11-02T20:04:16Z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0x010100E3BEF0E7C1A03E45B0DA4AE021D0329D</vt:lpwstr>
  </property>
</Properties>
</file>