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 id="2147483686" r:id="rId5"/>
    <p:sldMasterId id="2147483697" r:id="rId6"/>
    <p:sldMasterId id="2147483709" r:id="rId7"/>
  </p:sldMasterIdLst>
  <p:notesMasterIdLst>
    <p:notesMasterId r:id="rId20"/>
  </p:notesMasterIdLst>
  <p:handoutMasterIdLst>
    <p:handoutMasterId r:id="rId21"/>
  </p:handoutMasterIdLst>
  <p:sldIdLst>
    <p:sldId id="256" r:id="rId8"/>
    <p:sldId id="679" r:id="rId9"/>
    <p:sldId id="276" r:id="rId10"/>
    <p:sldId id="343" r:id="rId11"/>
    <p:sldId id="670" r:id="rId12"/>
    <p:sldId id="671" r:id="rId13"/>
    <p:sldId id="672" r:id="rId14"/>
    <p:sldId id="664" r:id="rId15"/>
    <p:sldId id="668" r:id="rId16"/>
    <p:sldId id="677" r:id="rId17"/>
    <p:sldId id="673" r:id="rId18"/>
    <p:sldId id="676"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14" userDrawn="1">
          <p15:clr>
            <a:srgbClr val="A4A3A4"/>
          </p15:clr>
        </p15:guide>
        <p15:guide id="2" pos="317" userDrawn="1">
          <p15:clr>
            <a:srgbClr val="A4A3A4"/>
          </p15:clr>
        </p15:guide>
        <p15:guide id="3" pos="5511" userDrawn="1">
          <p15:clr>
            <a:srgbClr val="A4A3A4"/>
          </p15:clr>
        </p15:guide>
        <p15:guide id="4" orient="horz" pos="3725" userDrawn="1">
          <p15:clr>
            <a:srgbClr val="A4A3A4"/>
          </p15:clr>
        </p15:guide>
        <p15:guide id="5" orient="horz" pos="402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rani, Nadia (MOHLTC)" initials="SN(" lastIdx="1" clrIdx="0">
    <p:extLst>
      <p:ext uri="{19B8F6BF-5375-455C-9EA6-DF929625EA0E}">
        <p15:presenceInfo xmlns:p15="http://schemas.microsoft.com/office/powerpoint/2012/main" userId="S-1-5-21-402851148-1458126948-9522986-26193" providerId="AD"/>
      </p:ext>
    </p:extLst>
  </p:cmAuthor>
  <p:cmAuthor id="2" name="Chung, Celestina (MOH)" initials="CC(" lastIdx="21" clrIdx="1">
    <p:extLst>
      <p:ext uri="{19B8F6BF-5375-455C-9EA6-DF929625EA0E}">
        <p15:presenceInfo xmlns:p15="http://schemas.microsoft.com/office/powerpoint/2012/main" userId="Chung, Celestina (MOH)" providerId="None"/>
      </p:ext>
    </p:extLst>
  </p:cmAuthor>
  <p:cmAuthor id="3" name="Wong, Darlene (MOH)" initials="WD(" lastIdx="5" clrIdx="2">
    <p:extLst>
      <p:ext uri="{19B8F6BF-5375-455C-9EA6-DF929625EA0E}">
        <p15:presenceInfo xmlns:p15="http://schemas.microsoft.com/office/powerpoint/2012/main" userId="S::Darlene.Wong@ontario.ca::24a9dc34-7088-4fed-a9a2-9234d8b3c19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24" autoAdjust="0"/>
    <p:restoredTop sz="93910" autoAdjust="0"/>
  </p:normalViewPr>
  <p:slideViewPr>
    <p:cSldViewPr snapToGrid="0" snapToObjects="1">
      <p:cViewPr varScale="1">
        <p:scale>
          <a:sx n="112" d="100"/>
          <a:sy n="112" d="100"/>
        </p:scale>
        <p:origin x="1314" y="108"/>
      </p:cViewPr>
      <p:guideLst>
        <p:guide orient="horz" pos="2614"/>
        <p:guide pos="317"/>
        <p:guide pos="5511"/>
        <p:guide orient="horz" pos="3725"/>
        <p:guide orient="horz" pos="4020"/>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84" d="100"/>
          <a:sy n="84" d="100"/>
        </p:scale>
        <p:origin x="3912" y="96"/>
      </p:cViewPr>
      <p:guideLst/>
    </p:cSldViewPr>
  </p:notesViewPr>
  <p:gridSpacing cx="108000" cy="1080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FB143DA-2838-4BF2-8A2F-4C4099FB01A4}"/>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dirty="0"/>
          </a:p>
        </p:txBody>
      </p:sp>
      <p:sp>
        <p:nvSpPr>
          <p:cNvPr id="3" name="Date Placeholder 2">
            <a:extLst>
              <a:ext uri="{FF2B5EF4-FFF2-40B4-BE49-F238E27FC236}">
                <a16:creationId xmlns:a16="http://schemas.microsoft.com/office/drawing/2014/main" id="{66B2E935-8576-4853-BEBC-DEDAC2E077B2}"/>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00D05570-AB76-4741-AD1E-ABDF22B77E28}" type="datetimeFigureOut">
              <a:rPr lang="en-CA" smtClean="0"/>
              <a:t>2022-03-29</a:t>
            </a:fld>
            <a:endParaRPr lang="en-CA" dirty="0"/>
          </a:p>
        </p:txBody>
      </p:sp>
      <p:sp>
        <p:nvSpPr>
          <p:cNvPr id="4" name="Footer Placeholder 3">
            <a:extLst>
              <a:ext uri="{FF2B5EF4-FFF2-40B4-BE49-F238E27FC236}">
                <a16:creationId xmlns:a16="http://schemas.microsoft.com/office/drawing/2014/main" id="{F44AACBA-EAAE-41F1-B28E-DA8323618B5F}"/>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dirty="0"/>
          </a:p>
        </p:txBody>
      </p:sp>
      <p:sp>
        <p:nvSpPr>
          <p:cNvPr id="5" name="Slide Number Placeholder 4">
            <a:extLst>
              <a:ext uri="{FF2B5EF4-FFF2-40B4-BE49-F238E27FC236}">
                <a16:creationId xmlns:a16="http://schemas.microsoft.com/office/drawing/2014/main" id="{AD5EC6AB-139A-45D2-B15D-F4A3CCD28B8D}"/>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BADD16C-B016-4AF8-B036-C0ECC28B777E}" type="slidenum">
              <a:rPr lang="en-CA" smtClean="0"/>
              <a:t>‹#›</a:t>
            </a:fld>
            <a:endParaRPr lang="en-CA" dirty="0"/>
          </a:p>
        </p:txBody>
      </p:sp>
    </p:spTree>
    <p:extLst>
      <p:ext uri="{BB962C8B-B14F-4D97-AF65-F5344CB8AC3E}">
        <p14:creationId xmlns:p14="http://schemas.microsoft.com/office/powerpoint/2010/main" val="35722890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260AEBD-DCD3-5748-8ACE-ABF4DF55CD19}" type="datetimeFigureOut">
              <a:rPr lang="en-US" smtClean="0"/>
              <a:t>3/29/2022</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6AFAB16-4C07-5141-8688-34B493849C85}" type="slidenum">
              <a:rPr lang="en-US" smtClean="0"/>
              <a:t>‹#›</a:t>
            </a:fld>
            <a:endParaRPr lang="en-US" dirty="0"/>
          </a:p>
        </p:txBody>
      </p:sp>
    </p:spTree>
    <p:extLst>
      <p:ext uri="{BB962C8B-B14F-4D97-AF65-F5344CB8AC3E}">
        <p14:creationId xmlns:p14="http://schemas.microsoft.com/office/powerpoint/2010/main" val="2878676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B4EFE39C-3BEC-5743-8001-A540CB81BC1D}"/>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0" y="0"/>
            <a:ext cx="9144000" cy="6858000"/>
          </a:xfrm>
          <a:prstGeom prst="rect">
            <a:avLst/>
          </a:prstGeom>
        </p:spPr>
      </p:pic>
      <p:sp>
        <p:nvSpPr>
          <p:cNvPr id="2" name="Title 1"/>
          <p:cNvSpPr>
            <a:spLocks noGrp="1"/>
          </p:cNvSpPr>
          <p:nvPr>
            <p:ph type="ctrTitle"/>
          </p:nvPr>
        </p:nvSpPr>
        <p:spPr>
          <a:xfrm>
            <a:off x="347295" y="747225"/>
            <a:ext cx="5004000" cy="1667984"/>
          </a:xfrm>
        </p:spPr>
        <p:txBody>
          <a:bodyPr anchor="t">
            <a:normAutofit/>
          </a:bodyPr>
          <a:lstStyle>
            <a:lvl1pPr algn="l">
              <a:defRPr sz="4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347295" y="2505809"/>
            <a:ext cx="5004000" cy="2426676"/>
          </a:xfrm>
        </p:spPr>
        <p:txBody>
          <a:bodyPr anchor="t"/>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Slide Number Placeholder 5">
            <a:extLst>
              <a:ext uri="{FF2B5EF4-FFF2-40B4-BE49-F238E27FC236}">
                <a16:creationId xmlns:a16="http://schemas.microsoft.com/office/drawing/2014/main" id="{C4854175-F1B1-7D4F-A73B-91105A852046}"/>
              </a:ext>
            </a:extLst>
          </p:cNvPr>
          <p:cNvSpPr>
            <a:spLocks noGrp="1"/>
          </p:cNvSpPr>
          <p:nvPr>
            <p:ph type="sldNum" sz="quarter" idx="12"/>
          </p:nvPr>
        </p:nvSpPr>
        <p:spPr>
          <a:xfrm>
            <a:off x="347295" y="6276602"/>
            <a:ext cx="514350" cy="365125"/>
          </a:xfrm>
        </p:spPr>
        <p:txBody>
          <a:bodyPr/>
          <a:lstStyle>
            <a:lvl1pPr>
              <a:defRPr>
                <a:solidFill>
                  <a:schemeClr val="tx1"/>
                </a:solidFill>
              </a:defRPr>
            </a:lvl1pPr>
          </a:lstStyle>
          <a:p>
            <a:fld id="{9CAA33A2-411E-8443-83D0-3263C24E97A5}" type="slidenum">
              <a:rPr lang="en-US" smtClean="0"/>
              <a:pPr/>
              <a:t>‹#›</a:t>
            </a:fld>
            <a:endParaRPr lang="en-US" dirty="0"/>
          </a:p>
        </p:txBody>
      </p:sp>
      <p:sp>
        <p:nvSpPr>
          <p:cNvPr id="12" name="Subtitle 2">
            <a:extLst>
              <a:ext uri="{FF2B5EF4-FFF2-40B4-BE49-F238E27FC236}">
                <a16:creationId xmlns:a16="http://schemas.microsoft.com/office/drawing/2014/main" id="{C6D22DDE-0338-EE43-9682-13F339D2994E}"/>
              </a:ext>
            </a:extLst>
          </p:cNvPr>
          <p:cNvSpPr txBox="1">
            <a:spLocks/>
          </p:cNvSpPr>
          <p:nvPr userDrawn="1"/>
        </p:nvSpPr>
        <p:spPr>
          <a:xfrm>
            <a:off x="347295" y="356028"/>
            <a:ext cx="7315200" cy="391197"/>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200" dirty="0">
                <a:solidFill>
                  <a:schemeClr val="tx1"/>
                </a:solidFill>
              </a:rPr>
              <a:t>Ministry of Health &amp; Long-Term Care</a:t>
            </a:r>
          </a:p>
        </p:txBody>
      </p:sp>
      <p:sp>
        <p:nvSpPr>
          <p:cNvPr id="5" name="Footer Placeholder 4"/>
          <p:cNvSpPr>
            <a:spLocks noGrp="1"/>
          </p:cNvSpPr>
          <p:nvPr>
            <p:ph type="ftr" sz="quarter" idx="11"/>
          </p:nvPr>
        </p:nvSpPr>
        <p:spPr>
          <a:xfrm>
            <a:off x="861645" y="6276602"/>
            <a:ext cx="2518163" cy="365125"/>
          </a:xfrm>
          <a:prstGeom prst="rect">
            <a:avLst/>
          </a:prstGeom>
        </p:spPr>
        <p:txBody>
          <a:bodyPr anchor="ctr"/>
          <a:lstStyle>
            <a:lvl1pPr algn="r">
              <a:defRPr sz="1200">
                <a:solidFill>
                  <a:schemeClr val="tx1"/>
                </a:solidFill>
              </a:defRPr>
            </a:lvl1pPr>
          </a:lstStyle>
          <a:p>
            <a:pPr algn="l"/>
            <a:r>
              <a:rPr lang="en-US" dirty="0"/>
              <a:t>Presentation Name</a:t>
            </a:r>
          </a:p>
        </p:txBody>
      </p:sp>
      <p:pic>
        <p:nvPicPr>
          <p:cNvPr id="9" name="Picture 8">
            <a:extLst>
              <a:ext uri="{FF2B5EF4-FFF2-40B4-BE49-F238E27FC236}">
                <a16:creationId xmlns:a16="http://schemas.microsoft.com/office/drawing/2014/main" id="{05F7ED3A-34EF-4B6E-B4EC-F8CCBF723F27}"/>
              </a:ext>
            </a:extLst>
          </p:cNvPr>
          <p:cNvPicPr>
            <a:picLocks noChangeAspect="1"/>
          </p:cNvPicPr>
          <p:nvPr userDrawn="1"/>
        </p:nvPicPr>
        <p:blipFill>
          <a:blip r:embed="rId3"/>
          <a:stretch>
            <a:fillRect/>
          </a:stretch>
        </p:blipFill>
        <p:spPr>
          <a:xfrm>
            <a:off x="7281910" y="6000482"/>
            <a:ext cx="1862090" cy="744836"/>
          </a:xfrm>
          <a:prstGeom prst="rect">
            <a:avLst/>
          </a:prstGeom>
        </p:spPr>
      </p:pic>
    </p:spTree>
    <p:extLst>
      <p:ext uri="{BB962C8B-B14F-4D97-AF65-F5344CB8AC3E}">
        <p14:creationId xmlns:p14="http://schemas.microsoft.com/office/powerpoint/2010/main" val="727586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pic>
        <p:nvPicPr>
          <p:cNvPr id="60418" name="Picture 4" descr="ON_gov_cover_green_pp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676400"/>
            <a:ext cx="9145588" cy="253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19" name="Rectangle 3"/>
          <p:cNvSpPr>
            <a:spLocks noGrp="1" noChangeArrowheads="1"/>
          </p:cNvSpPr>
          <p:nvPr>
            <p:ph type="subTitle" idx="1"/>
          </p:nvPr>
        </p:nvSpPr>
        <p:spPr>
          <a:xfrm>
            <a:off x="1371600" y="4581525"/>
            <a:ext cx="6400800" cy="1057275"/>
          </a:xfrm>
        </p:spPr>
        <p:txBody>
          <a:bodyPr/>
          <a:lstStyle>
            <a:lvl1pPr marL="0" indent="0" algn="ctr">
              <a:defRPr/>
            </a:lvl1pPr>
          </a:lstStyle>
          <a:p>
            <a:pPr lvl="0"/>
            <a:r>
              <a:rPr lang="en-US" altLang="en-US" noProof="0"/>
              <a:t>Click to edit Master subtitle style</a:t>
            </a:r>
            <a:endParaRPr lang="en-CA" altLang="en-US" noProof="0"/>
          </a:p>
        </p:txBody>
      </p:sp>
      <p:sp>
        <p:nvSpPr>
          <p:cNvPr id="1028" name="Rectangle 4"/>
          <p:cNvSpPr>
            <a:spLocks noGrp="1" noChangeArrowheads="1"/>
          </p:cNvSpPr>
          <p:nvPr>
            <p:ph type="dt" sz="half" idx="2"/>
          </p:nvPr>
        </p:nvSpPr>
        <p:spPr>
          <a:xfrm>
            <a:off x="457200" y="6245225"/>
            <a:ext cx="2133600" cy="476250"/>
          </a:xfrm>
        </p:spPr>
        <p:txBody>
          <a:bodyPr/>
          <a:lstStyle>
            <a:lvl1pPr>
              <a:defRPr/>
            </a:lvl1pPr>
          </a:lstStyle>
          <a:p>
            <a:fld id="{B60120D0-3A36-484C-ADA5-9E65B18D7127}" type="datetime1">
              <a:rPr lang="en-US" altLang="en-US">
                <a:solidFill>
                  <a:srgbClr val="000000"/>
                </a:solidFill>
              </a:rPr>
              <a:pPr/>
              <a:t>3/29/2022</a:t>
            </a:fld>
            <a:endParaRPr lang="en-CA" altLang="en-US" dirty="0">
              <a:solidFill>
                <a:srgbClr val="000000"/>
              </a:solidFill>
            </a:endParaRPr>
          </a:p>
        </p:txBody>
      </p:sp>
      <p:sp>
        <p:nvSpPr>
          <p:cNvPr id="1029" name="Rectangle 5"/>
          <p:cNvSpPr>
            <a:spLocks noGrp="1" noChangeArrowheads="1"/>
          </p:cNvSpPr>
          <p:nvPr>
            <p:ph type="ftr" sz="quarter" idx="3"/>
          </p:nvPr>
        </p:nvSpPr>
        <p:spPr>
          <a:xfrm>
            <a:off x="3124200" y="6245225"/>
            <a:ext cx="2895600" cy="476250"/>
          </a:xfrm>
        </p:spPr>
        <p:txBody>
          <a:bodyPr/>
          <a:lstStyle>
            <a:lvl1pPr>
              <a:defRPr/>
            </a:lvl1pPr>
          </a:lstStyle>
          <a:p>
            <a:endParaRPr lang="en-CA" altLang="en-US" dirty="0">
              <a:solidFill>
                <a:srgbClr val="000000"/>
              </a:solidFill>
            </a:endParaRPr>
          </a:p>
        </p:txBody>
      </p:sp>
      <p:sp>
        <p:nvSpPr>
          <p:cNvPr id="1030" name="Rectangle 6"/>
          <p:cNvSpPr>
            <a:spLocks noGrp="1" noChangeArrowheads="1"/>
          </p:cNvSpPr>
          <p:nvPr>
            <p:ph type="sldNum" sz="quarter" idx="4"/>
          </p:nvPr>
        </p:nvSpPr>
        <p:spPr>
          <a:xfrm>
            <a:off x="6553200" y="6245225"/>
            <a:ext cx="2133600" cy="476250"/>
          </a:xfrm>
        </p:spPr>
        <p:txBody>
          <a:bodyPr/>
          <a:lstStyle>
            <a:lvl1pPr algn="r">
              <a:defRPr/>
            </a:lvl1pPr>
          </a:lstStyle>
          <a:p>
            <a:fld id="{EEA5981F-5F40-443C-B062-C58DD082FB18}"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093151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28DBF2E-32B5-43C8-8526-5A29C5D9E535}" type="datetime1">
              <a:rPr lang="en-US" altLang="en-US">
                <a:solidFill>
                  <a:srgbClr val="000000"/>
                </a:solidFill>
              </a:rPr>
              <a:pPr/>
              <a:t>3/29/2022</a:t>
            </a:fld>
            <a:endParaRPr lang="en-CA" altLang="en-US" dirty="0">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CA" altLang="en-US" dirty="0">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C31F53B0-983C-47F1-A3F8-63A8AABECE83}"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135836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F34890D0-FADA-46CB-8B30-A89A726972EF}" type="datetimeFigureOut">
              <a:rPr lang="en-CA" smtClean="0">
                <a:solidFill>
                  <a:prstClr val="black">
                    <a:tint val="75000"/>
                  </a:prstClr>
                </a:solidFill>
              </a:rPr>
              <a:pPr/>
              <a:t>2022-03-29</a:t>
            </a:fld>
            <a:endParaRPr lang="en-CA"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CA"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2D83B61-3151-4A14-83DA-C984A526A7BE}"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1446721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B4EFE39C-3BEC-5743-8001-A540CB81BC1D}"/>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0" y="0"/>
            <a:ext cx="9144000" cy="6858000"/>
          </a:xfrm>
          <a:prstGeom prst="rect">
            <a:avLst/>
          </a:prstGeom>
        </p:spPr>
      </p:pic>
      <p:sp>
        <p:nvSpPr>
          <p:cNvPr id="2" name="Title 1"/>
          <p:cNvSpPr>
            <a:spLocks noGrp="1"/>
          </p:cNvSpPr>
          <p:nvPr>
            <p:ph type="ctrTitle"/>
          </p:nvPr>
        </p:nvSpPr>
        <p:spPr>
          <a:xfrm>
            <a:off x="347295" y="747225"/>
            <a:ext cx="5004000" cy="1667984"/>
          </a:xfrm>
        </p:spPr>
        <p:txBody>
          <a:bodyPr anchor="t">
            <a:normAutofit/>
          </a:bodyPr>
          <a:lstStyle>
            <a:lvl1pPr algn="l">
              <a:defRPr sz="4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347295" y="2505809"/>
            <a:ext cx="5004000" cy="2426676"/>
          </a:xfrm>
        </p:spPr>
        <p:txBody>
          <a:bodyPr anchor="t"/>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Slide Number Placeholder 5">
            <a:extLst>
              <a:ext uri="{FF2B5EF4-FFF2-40B4-BE49-F238E27FC236}">
                <a16:creationId xmlns:a16="http://schemas.microsoft.com/office/drawing/2014/main" id="{C4854175-F1B1-7D4F-A73B-91105A852046}"/>
              </a:ext>
            </a:extLst>
          </p:cNvPr>
          <p:cNvSpPr>
            <a:spLocks noGrp="1"/>
          </p:cNvSpPr>
          <p:nvPr>
            <p:ph type="sldNum" sz="quarter" idx="12"/>
          </p:nvPr>
        </p:nvSpPr>
        <p:spPr>
          <a:xfrm>
            <a:off x="347295" y="6276602"/>
            <a:ext cx="514350" cy="365125"/>
          </a:xfrm>
        </p:spPr>
        <p:txBody>
          <a:bodyPr/>
          <a:lstStyle>
            <a:lvl1pPr>
              <a:defRPr>
                <a:solidFill>
                  <a:schemeClr val="tx1"/>
                </a:solidFill>
              </a:defRPr>
            </a:lvl1pPr>
          </a:lstStyle>
          <a:p>
            <a:fld id="{9CAA33A2-411E-8443-83D0-3263C24E97A5}" type="slidenum">
              <a:rPr lang="en-US" smtClean="0"/>
              <a:pPr/>
              <a:t>‹#›</a:t>
            </a:fld>
            <a:endParaRPr lang="en-US" dirty="0"/>
          </a:p>
        </p:txBody>
      </p:sp>
      <p:sp>
        <p:nvSpPr>
          <p:cNvPr id="12" name="Subtitle 2">
            <a:extLst>
              <a:ext uri="{FF2B5EF4-FFF2-40B4-BE49-F238E27FC236}">
                <a16:creationId xmlns:a16="http://schemas.microsoft.com/office/drawing/2014/main" id="{C6D22DDE-0338-EE43-9682-13F339D2994E}"/>
              </a:ext>
            </a:extLst>
          </p:cNvPr>
          <p:cNvSpPr txBox="1">
            <a:spLocks/>
          </p:cNvSpPr>
          <p:nvPr userDrawn="1"/>
        </p:nvSpPr>
        <p:spPr>
          <a:xfrm>
            <a:off x="347295" y="356028"/>
            <a:ext cx="7315200" cy="391197"/>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200" dirty="0">
                <a:solidFill>
                  <a:schemeClr val="tx1"/>
                </a:solidFill>
              </a:rPr>
              <a:t>Ministry of Health</a:t>
            </a:r>
          </a:p>
        </p:txBody>
      </p:sp>
      <p:sp>
        <p:nvSpPr>
          <p:cNvPr id="5" name="Footer Placeholder 4"/>
          <p:cNvSpPr>
            <a:spLocks noGrp="1"/>
          </p:cNvSpPr>
          <p:nvPr>
            <p:ph type="ftr" sz="quarter" idx="11"/>
          </p:nvPr>
        </p:nvSpPr>
        <p:spPr>
          <a:xfrm>
            <a:off x="861645" y="6276602"/>
            <a:ext cx="2518163" cy="365125"/>
          </a:xfrm>
          <a:prstGeom prst="rect">
            <a:avLst/>
          </a:prstGeom>
        </p:spPr>
        <p:txBody>
          <a:bodyPr anchor="ctr"/>
          <a:lstStyle>
            <a:lvl1pPr algn="r">
              <a:defRPr sz="1200">
                <a:solidFill>
                  <a:schemeClr val="tx1"/>
                </a:solidFill>
              </a:defRPr>
            </a:lvl1pPr>
          </a:lstStyle>
          <a:p>
            <a:pPr algn="l"/>
            <a:r>
              <a:rPr lang="en-US" dirty="0"/>
              <a:t>Presentation Name</a:t>
            </a:r>
          </a:p>
        </p:txBody>
      </p:sp>
      <p:pic>
        <p:nvPicPr>
          <p:cNvPr id="9" name="Picture 8">
            <a:extLst>
              <a:ext uri="{FF2B5EF4-FFF2-40B4-BE49-F238E27FC236}">
                <a16:creationId xmlns:a16="http://schemas.microsoft.com/office/drawing/2014/main" id="{05F7ED3A-34EF-4B6E-B4EC-F8CCBF723F27}"/>
              </a:ext>
            </a:extLst>
          </p:cNvPr>
          <p:cNvPicPr>
            <a:picLocks noChangeAspect="1"/>
          </p:cNvPicPr>
          <p:nvPr userDrawn="1"/>
        </p:nvPicPr>
        <p:blipFill>
          <a:blip r:embed="rId3"/>
          <a:stretch>
            <a:fillRect/>
          </a:stretch>
        </p:blipFill>
        <p:spPr>
          <a:xfrm>
            <a:off x="7281910" y="6000482"/>
            <a:ext cx="1862090" cy="744836"/>
          </a:xfrm>
          <a:prstGeom prst="rect">
            <a:avLst/>
          </a:prstGeom>
        </p:spPr>
      </p:pic>
    </p:spTree>
    <p:extLst>
      <p:ext uri="{BB962C8B-B14F-4D97-AF65-F5344CB8AC3E}">
        <p14:creationId xmlns:p14="http://schemas.microsoft.com/office/powerpoint/2010/main" val="20031454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56000"/>
          </a:xfrm>
          <a:solidFill>
            <a:schemeClr val="accent1"/>
          </a:solidFill>
        </p:spPr>
        <p:txBody>
          <a:bodyPr lIns="252000" anchor="ctr" anchorCtr="0"/>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347296" y="1354346"/>
            <a:ext cx="8456734" cy="4735631"/>
          </a:xfrm>
        </p:spPr>
        <p:txBody>
          <a:bodyPr>
            <a:normAutofit/>
          </a:bodyPr>
          <a:lstStyle>
            <a:lvl1pPr marL="0" indent="0">
              <a:buClr>
                <a:schemeClr val="accent1"/>
              </a:buClr>
              <a:buSzPct val="75000"/>
              <a:buFont typeface="Arial" panose="020B0604020202020204" pitchFamily="34" charset="0"/>
              <a:buNone/>
              <a:defRPr sz="1800"/>
            </a:lvl1pPr>
            <a:lvl2pPr>
              <a:buClr>
                <a:schemeClr val="accent1"/>
              </a:buClr>
              <a:buSzPct val="75000"/>
              <a:defRPr sz="1800"/>
            </a:lvl2pPr>
            <a:lvl3pPr>
              <a:buClr>
                <a:schemeClr val="accent1"/>
              </a:buClr>
              <a:buSzPct val="75000"/>
              <a:defRPr sz="1800"/>
            </a:lvl3pPr>
            <a:lvl4pPr>
              <a:buClr>
                <a:schemeClr val="accent1"/>
              </a:buClr>
              <a:buSzPct val="75000"/>
              <a:defRPr sz="1800"/>
            </a:lvl4pPr>
            <a:lvl5pPr>
              <a:buClr>
                <a:schemeClr val="accent1"/>
              </a:buClr>
              <a:buSzPct val="75000"/>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2">
            <a:extLst>
              <a:ext uri="{FF2B5EF4-FFF2-40B4-BE49-F238E27FC236}">
                <a16:creationId xmlns:a16="http://schemas.microsoft.com/office/drawing/2014/main" id="{47AFB0C2-B125-9F48-90CE-0FB88C8BDF93}"/>
              </a:ext>
            </a:extLst>
          </p:cNvPr>
          <p:cNvSpPr>
            <a:spLocks noGrp="1"/>
          </p:cNvSpPr>
          <p:nvPr>
            <p:ph type="body" idx="13"/>
          </p:nvPr>
        </p:nvSpPr>
        <p:spPr>
          <a:xfrm>
            <a:off x="347295" y="922908"/>
            <a:ext cx="8456735" cy="323852"/>
          </a:xfrm>
        </p:spPr>
        <p:txBody>
          <a:bodyPr anchor="ctr">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Slide Number Placeholder 5"/>
          <p:cNvSpPr>
            <a:spLocks noGrp="1"/>
          </p:cNvSpPr>
          <p:nvPr>
            <p:ph type="sldNum" sz="quarter" idx="12"/>
          </p:nvPr>
        </p:nvSpPr>
        <p:spPr>
          <a:xfrm>
            <a:off x="347295" y="6276602"/>
            <a:ext cx="514800" cy="365125"/>
          </a:xfrm>
        </p:spPr>
        <p:txBody>
          <a:bodyPr/>
          <a:lstStyle>
            <a:lvl1pPr>
              <a:defRPr>
                <a:solidFill>
                  <a:schemeClr val="tx1"/>
                </a:solidFill>
              </a:defRPr>
            </a:lvl1pPr>
          </a:lstStyle>
          <a:p>
            <a:fld id="{9CAA33A2-411E-8443-83D0-3263C24E97A5}" type="slidenum">
              <a:rPr lang="en-US" smtClean="0"/>
              <a:pPr/>
              <a:t>‹#›</a:t>
            </a:fld>
            <a:endParaRPr lang="en-US" dirty="0"/>
          </a:p>
        </p:txBody>
      </p:sp>
      <p:sp>
        <p:nvSpPr>
          <p:cNvPr id="8" name="Footer Placeholder 4">
            <a:extLst>
              <a:ext uri="{FF2B5EF4-FFF2-40B4-BE49-F238E27FC236}">
                <a16:creationId xmlns:a16="http://schemas.microsoft.com/office/drawing/2014/main" id="{EC7D52AC-6145-1E49-BEEA-A922291252E2}"/>
              </a:ext>
            </a:extLst>
          </p:cNvPr>
          <p:cNvSpPr>
            <a:spLocks noGrp="1"/>
          </p:cNvSpPr>
          <p:nvPr>
            <p:ph type="ftr" sz="quarter" idx="11"/>
          </p:nvPr>
        </p:nvSpPr>
        <p:spPr>
          <a:xfrm>
            <a:off x="861645" y="6276602"/>
            <a:ext cx="2518163" cy="365125"/>
          </a:xfrm>
          <a:prstGeom prst="rect">
            <a:avLst/>
          </a:prstGeom>
        </p:spPr>
        <p:txBody>
          <a:bodyPr anchor="ctr"/>
          <a:lstStyle>
            <a:lvl1pPr algn="r">
              <a:defRPr sz="1200">
                <a:solidFill>
                  <a:schemeClr val="tx1"/>
                </a:solidFill>
              </a:defRPr>
            </a:lvl1pPr>
          </a:lstStyle>
          <a:p>
            <a:pPr algn="l"/>
            <a:r>
              <a:rPr lang="en-US" dirty="0"/>
              <a:t>Presentation Name</a:t>
            </a:r>
          </a:p>
        </p:txBody>
      </p:sp>
      <p:pic>
        <p:nvPicPr>
          <p:cNvPr id="9" name="Picture 8">
            <a:extLst>
              <a:ext uri="{FF2B5EF4-FFF2-40B4-BE49-F238E27FC236}">
                <a16:creationId xmlns:a16="http://schemas.microsoft.com/office/drawing/2014/main" id="{3570EB7E-F06F-4BBF-9013-3A3F28175BCF}"/>
              </a:ext>
            </a:extLst>
          </p:cNvPr>
          <p:cNvPicPr>
            <a:picLocks noChangeAspect="1"/>
          </p:cNvPicPr>
          <p:nvPr userDrawn="1"/>
        </p:nvPicPr>
        <p:blipFill>
          <a:blip r:embed="rId2"/>
          <a:stretch>
            <a:fillRect/>
          </a:stretch>
        </p:blipFill>
        <p:spPr>
          <a:xfrm>
            <a:off x="7505628" y="6131489"/>
            <a:ext cx="1638372" cy="655349"/>
          </a:xfrm>
          <a:prstGeom prst="rect">
            <a:avLst/>
          </a:prstGeom>
        </p:spPr>
      </p:pic>
    </p:spTree>
    <p:extLst>
      <p:ext uri="{BB962C8B-B14F-4D97-AF65-F5344CB8AC3E}">
        <p14:creationId xmlns:p14="http://schemas.microsoft.com/office/powerpoint/2010/main" val="30382278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3FD9F4F-DDF9-E447-A01F-8E3821D4D72D}"/>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0" y="0"/>
            <a:ext cx="9144000" cy="6858000"/>
          </a:xfrm>
          <a:prstGeom prst="rect">
            <a:avLst/>
          </a:prstGeom>
        </p:spPr>
      </p:pic>
      <p:sp>
        <p:nvSpPr>
          <p:cNvPr id="2" name="Title 1"/>
          <p:cNvSpPr>
            <a:spLocks noGrp="1"/>
          </p:cNvSpPr>
          <p:nvPr>
            <p:ph type="title"/>
          </p:nvPr>
        </p:nvSpPr>
        <p:spPr>
          <a:xfrm>
            <a:off x="347295" y="423347"/>
            <a:ext cx="5004000" cy="2250279"/>
          </a:xfrm>
        </p:spPr>
        <p:txBody>
          <a:bodyPr anchor="t">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347295" y="2781515"/>
            <a:ext cx="5004000" cy="2046963"/>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2400160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4_Section Head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31C73C4-712D-484B-A8EB-B41A24192B2B}"/>
              </a:ext>
            </a:extLst>
          </p:cNvPr>
          <p:cNvPicPr>
            <a:picLocks noChangeAspect="1"/>
          </p:cNvPicPr>
          <p:nvPr userDrawn="1"/>
        </p:nvPicPr>
        <p:blipFill>
          <a:blip r:embed="rId2">
            <a:alphaModFix amt="40000"/>
            <a:duotone>
              <a:prstClr val="black"/>
              <a:schemeClr val="accent1">
                <a:tint val="45000"/>
                <a:satMod val="400000"/>
              </a:schemeClr>
            </a:duotone>
          </a:blip>
          <a:stretch>
            <a:fillRect/>
          </a:stretch>
        </p:blipFill>
        <p:spPr>
          <a:xfrm>
            <a:off x="0" y="0"/>
            <a:ext cx="9144000" cy="6858000"/>
          </a:xfrm>
          <a:prstGeom prst="rect">
            <a:avLst/>
          </a:prstGeom>
        </p:spPr>
      </p:pic>
      <p:sp>
        <p:nvSpPr>
          <p:cNvPr id="2" name="Title 1"/>
          <p:cNvSpPr>
            <a:spLocks noGrp="1"/>
          </p:cNvSpPr>
          <p:nvPr>
            <p:ph type="title"/>
          </p:nvPr>
        </p:nvSpPr>
        <p:spPr>
          <a:xfrm>
            <a:off x="347295" y="423347"/>
            <a:ext cx="3491999" cy="2260218"/>
          </a:xfrm>
        </p:spPr>
        <p:txBody>
          <a:bodyPr anchor="t">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347295" y="2781515"/>
            <a:ext cx="3491999" cy="2046963"/>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8017714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4507"/>
            <a:ext cx="9131296" cy="756000"/>
          </a:xfrm>
          <a:solidFill>
            <a:schemeClr val="accent1"/>
          </a:solidFill>
        </p:spPr>
        <p:txBody>
          <a:bodyPr vert="horz" lIns="252000" tIns="45720" rIns="91440" bIns="45720" rtlCol="0" anchor="ctr" anchorCtr="0">
            <a:normAutofit/>
          </a:bodyPr>
          <a:lstStyle>
            <a:lvl1pPr>
              <a:defRPr lang="en-US" dirty="0">
                <a:solidFill>
                  <a:schemeClr val="bg1"/>
                </a:solidFill>
              </a:defRPr>
            </a:lvl1pPr>
          </a:lstStyle>
          <a:p>
            <a:pPr lvl="0"/>
            <a:r>
              <a:rPr lang="en-US"/>
              <a:t>Click to edit Master title style</a:t>
            </a:r>
            <a:endParaRPr lang="en-US" dirty="0"/>
          </a:p>
        </p:txBody>
      </p:sp>
      <p:sp>
        <p:nvSpPr>
          <p:cNvPr id="3" name="Text Placeholder 2"/>
          <p:cNvSpPr>
            <a:spLocks noGrp="1"/>
          </p:cNvSpPr>
          <p:nvPr>
            <p:ph type="body" idx="1"/>
          </p:nvPr>
        </p:nvSpPr>
        <p:spPr>
          <a:xfrm>
            <a:off x="347297" y="938705"/>
            <a:ext cx="3868340" cy="475844"/>
          </a:xfrm>
        </p:spPr>
        <p:txBody>
          <a:bodyPr anchor="t"/>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47297" y="1592747"/>
            <a:ext cx="3868340" cy="4478868"/>
          </a:xfrm>
        </p:spPr>
        <p:txBody>
          <a:bodyPr>
            <a:normAutofit/>
          </a:bodyPr>
          <a:lstStyle>
            <a:lvl1pPr defTabSz="540000">
              <a:buClr>
                <a:srgbClr val="00B0F0"/>
              </a:buClr>
              <a:buSzPct val="75000"/>
              <a:defRPr sz="1800"/>
            </a:lvl1pPr>
            <a:lvl2pPr defTabSz="540000">
              <a:buClr>
                <a:schemeClr val="accent1"/>
              </a:buClr>
              <a:buSzPct val="75000"/>
              <a:defRPr sz="1800"/>
            </a:lvl2pPr>
            <a:lvl3pPr defTabSz="540000">
              <a:buClr>
                <a:schemeClr val="accent1"/>
              </a:buClr>
              <a:buSzPct val="75000"/>
              <a:defRPr sz="1800"/>
            </a:lvl3pPr>
            <a:lvl4pPr defTabSz="540000">
              <a:buClr>
                <a:schemeClr val="accent1"/>
              </a:buClr>
              <a:buSzPct val="75000"/>
              <a:defRPr sz="1800"/>
            </a:lvl4pPr>
            <a:lvl5pPr defTabSz="540000">
              <a:buClr>
                <a:schemeClr val="accent1"/>
              </a:buClr>
              <a:buSzPct val="75000"/>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28365" y="938705"/>
            <a:ext cx="3887391" cy="475844"/>
          </a:xfrm>
        </p:spPr>
        <p:txBody>
          <a:bodyPr anchor="t"/>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916639" y="1592748"/>
            <a:ext cx="3887391" cy="4478868"/>
          </a:xfrm>
        </p:spPr>
        <p:txBody>
          <a:bodyPr>
            <a:normAutofit/>
          </a:bodyPr>
          <a:lstStyle>
            <a:lvl1pPr>
              <a:buClr>
                <a:srgbClr val="00B0F0"/>
              </a:buClr>
              <a:buSzPct val="75000"/>
              <a:defRPr sz="1800"/>
            </a:lvl1pPr>
            <a:lvl2pPr>
              <a:buClr>
                <a:schemeClr val="accent1"/>
              </a:buClr>
              <a:buSzPct val="75000"/>
              <a:defRPr sz="1800"/>
            </a:lvl2pPr>
            <a:lvl3pPr>
              <a:buClr>
                <a:schemeClr val="accent1"/>
              </a:buClr>
              <a:buSzPct val="75000"/>
              <a:defRPr sz="1800"/>
            </a:lvl3pPr>
            <a:lvl4pPr>
              <a:buClr>
                <a:schemeClr val="accent1"/>
              </a:buClr>
              <a:buSzPct val="75000"/>
              <a:defRPr sz="1800"/>
            </a:lvl4pPr>
            <a:lvl5pPr>
              <a:buClr>
                <a:schemeClr val="accent1"/>
              </a:buClr>
              <a:buSzPct val="75000"/>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347295" y="6276602"/>
            <a:ext cx="514800" cy="365125"/>
          </a:xfrm>
        </p:spPr>
        <p:txBody>
          <a:bodyPr/>
          <a:lstStyle/>
          <a:p>
            <a:fld id="{9CAA33A2-411E-8443-83D0-3263C24E97A5}" type="slidenum">
              <a:rPr lang="en-US" smtClean="0"/>
              <a:t>‹#›</a:t>
            </a:fld>
            <a:endParaRPr lang="en-US" dirty="0"/>
          </a:p>
        </p:txBody>
      </p:sp>
      <p:sp>
        <p:nvSpPr>
          <p:cNvPr id="12" name="Footer Placeholder 3">
            <a:extLst>
              <a:ext uri="{FF2B5EF4-FFF2-40B4-BE49-F238E27FC236}">
                <a16:creationId xmlns:a16="http://schemas.microsoft.com/office/drawing/2014/main" id="{07CA78C5-625E-FF4B-813D-25D6533D85BA}"/>
              </a:ext>
            </a:extLst>
          </p:cNvPr>
          <p:cNvSpPr>
            <a:spLocks noGrp="1"/>
          </p:cNvSpPr>
          <p:nvPr>
            <p:ph type="ftr" sz="quarter" idx="11"/>
          </p:nvPr>
        </p:nvSpPr>
        <p:spPr>
          <a:xfrm>
            <a:off x="860400" y="6278400"/>
            <a:ext cx="2516400" cy="365125"/>
          </a:xfrm>
          <a:prstGeom prst="rect">
            <a:avLst/>
          </a:prstGeom>
        </p:spPr>
        <p:txBody>
          <a:bodyPr/>
          <a:lstStyle>
            <a:lvl1pPr algn="l">
              <a:defRPr/>
            </a:lvl1pPr>
          </a:lstStyle>
          <a:p>
            <a:r>
              <a:rPr lang="en-US" dirty="0"/>
              <a:t>Presentation Name</a:t>
            </a:r>
          </a:p>
        </p:txBody>
      </p:sp>
      <p:pic>
        <p:nvPicPr>
          <p:cNvPr id="11" name="Picture 10">
            <a:extLst>
              <a:ext uri="{FF2B5EF4-FFF2-40B4-BE49-F238E27FC236}">
                <a16:creationId xmlns:a16="http://schemas.microsoft.com/office/drawing/2014/main" id="{3674D03E-7FDD-4088-916E-05F19CEE4574}"/>
              </a:ext>
            </a:extLst>
          </p:cNvPr>
          <p:cNvPicPr>
            <a:picLocks noChangeAspect="1"/>
          </p:cNvPicPr>
          <p:nvPr userDrawn="1"/>
        </p:nvPicPr>
        <p:blipFill>
          <a:blip r:embed="rId2"/>
          <a:stretch>
            <a:fillRect/>
          </a:stretch>
        </p:blipFill>
        <p:spPr>
          <a:xfrm>
            <a:off x="7505628" y="6131489"/>
            <a:ext cx="1638372" cy="655349"/>
          </a:xfrm>
          <a:prstGeom prst="rect">
            <a:avLst/>
          </a:prstGeom>
        </p:spPr>
      </p:pic>
    </p:spTree>
    <p:extLst>
      <p:ext uri="{BB962C8B-B14F-4D97-AF65-F5344CB8AC3E}">
        <p14:creationId xmlns:p14="http://schemas.microsoft.com/office/powerpoint/2010/main" val="13750859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sp>
        <p:nvSpPr>
          <p:cNvPr id="2" name="Title 1"/>
          <p:cNvSpPr>
            <a:spLocks noGrp="1"/>
          </p:cNvSpPr>
          <p:nvPr>
            <p:ph type="title"/>
          </p:nvPr>
        </p:nvSpPr>
        <p:spPr>
          <a:xfrm>
            <a:off x="0" y="-12874"/>
            <a:ext cx="9144000" cy="756000"/>
          </a:xfrm>
          <a:solidFill>
            <a:schemeClr val="accent1"/>
          </a:solidFill>
        </p:spPr>
        <p:txBody>
          <a:bodyPr vert="horz" lIns="252000" tIns="45720" rIns="91440" bIns="45720" rtlCol="0" anchor="ctr" anchorCtr="0">
            <a:normAutofit/>
          </a:bodyPr>
          <a:lstStyle>
            <a:lvl1pPr>
              <a:defRPr lang="en-US" dirty="0">
                <a:solidFill>
                  <a:schemeClr val="bg1"/>
                </a:solidFill>
              </a:defRPr>
            </a:lvl1pPr>
          </a:lstStyle>
          <a:p>
            <a:pPr lvl="0"/>
            <a:r>
              <a:rPr lang="en-US"/>
              <a:t>Click to edit Master title style</a:t>
            </a:r>
            <a:endParaRPr lang="en-US" dirty="0"/>
          </a:p>
        </p:txBody>
      </p:sp>
      <p:sp>
        <p:nvSpPr>
          <p:cNvPr id="4" name="Footer Placeholder 3"/>
          <p:cNvSpPr>
            <a:spLocks noGrp="1"/>
          </p:cNvSpPr>
          <p:nvPr>
            <p:ph type="ftr" sz="quarter" idx="11"/>
          </p:nvPr>
        </p:nvSpPr>
        <p:spPr>
          <a:xfrm>
            <a:off x="860400" y="6276602"/>
            <a:ext cx="2516400" cy="365125"/>
          </a:xfrm>
          <a:prstGeom prst="rect">
            <a:avLst/>
          </a:prstGeom>
        </p:spPr>
        <p:txBody>
          <a:bodyPr/>
          <a:lstStyle>
            <a:lvl1pPr algn="l">
              <a:defRPr/>
            </a:lvl1pPr>
          </a:lstStyle>
          <a:p>
            <a:r>
              <a:rPr lang="en-US" dirty="0"/>
              <a:t>Presentation Name</a:t>
            </a:r>
          </a:p>
        </p:txBody>
      </p:sp>
      <p:sp>
        <p:nvSpPr>
          <p:cNvPr id="5" name="Slide Number Placeholder 4"/>
          <p:cNvSpPr>
            <a:spLocks noGrp="1"/>
          </p:cNvSpPr>
          <p:nvPr>
            <p:ph type="sldNum" sz="quarter" idx="12"/>
          </p:nvPr>
        </p:nvSpPr>
        <p:spPr>
          <a:xfrm>
            <a:off x="347295" y="6276602"/>
            <a:ext cx="514800" cy="365125"/>
          </a:xfrm>
        </p:spPr>
        <p:txBody>
          <a:bodyPr/>
          <a:lstStyle/>
          <a:p>
            <a:fld id="{9CAA33A2-411E-8443-83D0-3263C24E97A5}" type="slidenum">
              <a:rPr lang="en-US" smtClean="0"/>
              <a:t>‹#›</a:t>
            </a:fld>
            <a:endParaRPr lang="en-US" dirty="0"/>
          </a:p>
        </p:txBody>
      </p:sp>
      <p:sp>
        <p:nvSpPr>
          <p:cNvPr id="9" name="Text Placeholder 2">
            <a:extLst>
              <a:ext uri="{FF2B5EF4-FFF2-40B4-BE49-F238E27FC236}">
                <a16:creationId xmlns:a16="http://schemas.microsoft.com/office/drawing/2014/main" id="{DB07D30F-7153-6C40-9FCD-11F5850C0B4C}"/>
              </a:ext>
            </a:extLst>
          </p:cNvPr>
          <p:cNvSpPr>
            <a:spLocks noGrp="1"/>
          </p:cNvSpPr>
          <p:nvPr>
            <p:ph type="body" idx="13" hasCustomPrompt="1"/>
          </p:nvPr>
        </p:nvSpPr>
        <p:spPr>
          <a:xfrm>
            <a:off x="226800" y="1042985"/>
            <a:ext cx="6300000" cy="323852"/>
          </a:xfrm>
        </p:spPr>
        <p:txBody>
          <a:bodyPr anchor="ctr">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Chart heading</a:t>
            </a:r>
          </a:p>
        </p:txBody>
      </p:sp>
      <p:pic>
        <p:nvPicPr>
          <p:cNvPr id="7" name="Picture 6">
            <a:extLst>
              <a:ext uri="{FF2B5EF4-FFF2-40B4-BE49-F238E27FC236}">
                <a16:creationId xmlns:a16="http://schemas.microsoft.com/office/drawing/2014/main" id="{D9474570-CD20-413D-AD1E-272628D06EFD}"/>
              </a:ext>
            </a:extLst>
          </p:cNvPr>
          <p:cNvPicPr>
            <a:picLocks noChangeAspect="1"/>
          </p:cNvPicPr>
          <p:nvPr userDrawn="1"/>
        </p:nvPicPr>
        <p:blipFill>
          <a:blip r:embed="rId2"/>
          <a:stretch>
            <a:fillRect/>
          </a:stretch>
        </p:blipFill>
        <p:spPr>
          <a:xfrm>
            <a:off x="7505628" y="6131489"/>
            <a:ext cx="1638372" cy="655349"/>
          </a:xfrm>
          <a:prstGeom prst="rect">
            <a:avLst/>
          </a:prstGeom>
        </p:spPr>
      </p:pic>
    </p:spTree>
    <p:extLst>
      <p:ext uri="{BB962C8B-B14F-4D97-AF65-F5344CB8AC3E}">
        <p14:creationId xmlns:p14="http://schemas.microsoft.com/office/powerpoint/2010/main" val="17633417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860400" y="6276602"/>
            <a:ext cx="2516400" cy="365125"/>
          </a:xfrm>
          <a:prstGeom prst="rect">
            <a:avLst/>
          </a:prstGeom>
        </p:spPr>
        <p:txBody>
          <a:bodyPr/>
          <a:lstStyle>
            <a:lvl1pPr algn="l">
              <a:defRPr/>
            </a:lvl1pPr>
          </a:lstStyle>
          <a:p>
            <a:r>
              <a:rPr lang="en-US" dirty="0"/>
              <a:t>Presentation Name</a:t>
            </a:r>
          </a:p>
        </p:txBody>
      </p:sp>
      <p:sp>
        <p:nvSpPr>
          <p:cNvPr id="4" name="Slide Number Placeholder 3"/>
          <p:cNvSpPr>
            <a:spLocks noGrp="1"/>
          </p:cNvSpPr>
          <p:nvPr>
            <p:ph type="sldNum" sz="quarter" idx="12"/>
          </p:nvPr>
        </p:nvSpPr>
        <p:spPr>
          <a:xfrm>
            <a:off x="347295" y="6276602"/>
            <a:ext cx="514800" cy="365125"/>
          </a:xfrm>
        </p:spPr>
        <p:txBody>
          <a:bodyPr/>
          <a:lstStyle/>
          <a:p>
            <a:fld id="{9CAA33A2-411E-8443-83D0-3263C24E97A5}" type="slidenum">
              <a:rPr lang="en-US" smtClean="0"/>
              <a:t>‹#›</a:t>
            </a:fld>
            <a:endParaRPr lang="en-US" dirty="0"/>
          </a:p>
        </p:txBody>
      </p:sp>
      <p:sp>
        <p:nvSpPr>
          <p:cNvPr id="5" name="Title 1">
            <a:extLst>
              <a:ext uri="{FF2B5EF4-FFF2-40B4-BE49-F238E27FC236}">
                <a16:creationId xmlns:a16="http://schemas.microsoft.com/office/drawing/2014/main" id="{F4490E1E-A019-4319-99BE-8087111D76A6}"/>
              </a:ext>
            </a:extLst>
          </p:cNvPr>
          <p:cNvSpPr>
            <a:spLocks noGrp="1"/>
          </p:cNvSpPr>
          <p:nvPr>
            <p:ph type="title"/>
          </p:nvPr>
        </p:nvSpPr>
        <p:spPr>
          <a:xfrm>
            <a:off x="0" y="-12874"/>
            <a:ext cx="9144000" cy="756000"/>
          </a:xfrm>
          <a:solidFill>
            <a:schemeClr val="accent1"/>
          </a:solidFill>
        </p:spPr>
        <p:txBody>
          <a:bodyPr vert="horz" lIns="252000" tIns="45720" rIns="91440" bIns="45720" rtlCol="0" anchor="ctr" anchorCtr="0">
            <a:normAutofit/>
          </a:bodyPr>
          <a:lstStyle>
            <a:lvl1pPr>
              <a:defRPr lang="en-US" dirty="0">
                <a:solidFill>
                  <a:schemeClr val="bg1"/>
                </a:solidFill>
              </a:defRPr>
            </a:lvl1pPr>
          </a:lstStyle>
          <a:p>
            <a:pPr lvl="0"/>
            <a:r>
              <a:rPr lang="en-US"/>
              <a:t>Click to edit Master title style</a:t>
            </a:r>
            <a:endParaRPr lang="en-US" dirty="0"/>
          </a:p>
        </p:txBody>
      </p:sp>
      <p:pic>
        <p:nvPicPr>
          <p:cNvPr id="7" name="Picture 6">
            <a:extLst>
              <a:ext uri="{FF2B5EF4-FFF2-40B4-BE49-F238E27FC236}">
                <a16:creationId xmlns:a16="http://schemas.microsoft.com/office/drawing/2014/main" id="{09197143-1AA7-4693-A709-4EF292D7A0C6}"/>
              </a:ext>
            </a:extLst>
          </p:cNvPr>
          <p:cNvPicPr>
            <a:picLocks noChangeAspect="1"/>
          </p:cNvPicPr>
          <p:nvPr userDrawn="1"/>
        </p:nvPicPr>
        <p:blipFill>
          <a:blip r:embed="rId2"/>
          <a:stretch>
            <a:fillRect/>
          </a:stretch>
        </p:blipFill>
        <p:spPr>
          <a:xfrm>
            <a:off x="7505628" y="6131489"/>
            <a:ext cx="1638372" cy="655349"/>
          </a:xfrm>
          <a:prstGeom prst="rect">
            <a:avLst/>
          </a:prstGeom>
        </p:spPr>
      </p:pic>
    </p:spTree>
    <p:extLst>
      <p:ext uri="{BB962C8B-B14F-4D97-AF65-F5344CB8AC3E}">
        <p14:creationId xmlns:p14="http://schemas.microsoft.com/office/powerpoint/2010/main" val="2983452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56000"/>
          </a:xfrm>
          <a:solidFill>
            <a:schemeClr val="accent1"/>
          </a:solidFill>
        </p:spPr>
        <p:txBody>
          <a:bodyPr lIns="252000" anchor="ctr" anchorCtr="0"/>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347296" y="1354346"/>
            <a:ext cx="8456734" cy="4735631"/>
          </a:xfrm>
        </p:spPr>
        <p:txBody>
          <a:bodyPr>
            <a:normAutofit/>
          </a:bodyPr>
          <a:lstStyle>
            <a:lvl1pPr marL="0" indent="0">
              <a:buClr>
                <a:schemeClr val="accent1"/>
              </a:buClr>
              <a:buSzPct val="75000"/>
              <a:buFont typeface="Arial" panose="020B0604020202020204" pitchFamily="34" charset="0"/>
              <a:buNone/>
              <a:defRPr sz="1800"/>
            </a:lvl1pPr>
            <a:lvl2pPr>
              <a:buClr>
                <a:schemeClr val="accent1"/>
              </a:buClr>
              <a:buSzPct val="75000"/>
              <a:defRPr sz="1800"/>
            </a:lvl2pPr>
            <a:lvl3pPr>
              <a:buClr>
                <a:schemeClr val="accent1"/>
              </a:buClr>
              <a:buSzPct val="75000"/>
              <a:defRPr sz="1800"/>
            </a:lvl3pPr>
            <a:lvl4pPr>
              <a:buClr>
                <a:schemeClr val="accent1"/>
              </a:buClr>
              <a:buSzPct val="75000"/>
              <a:defRPr sz="1800"/>
            </a:lvl4pPr>
            <a:lvl5pPr>
              <a:buClr>
                <a:schemeClr val="accent1"/>
              </a:buClr>
              <a:buSzPct val="75000"/>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2">
            <a:extLst>
              <a:ext uri="{FF2B5EF4-FFF2-40B4-BE49-F238E27FC236}">
                <a16:creationId xmlns:a16="http://schemas.microsoft.com/office/drawing/2014/main" id="{47AFB0C2-B125-9F48-90CE-0FB88C8BDF93}"/>
              </a:ext>
            </a:extLst>
          </p:cNvPr>
          <p:cNvSpPr>
            <a:spLocks noGrp="1"/>
          </p:cNvSpPr>
          <p:nvPr>
            <p:ph type="body" idx="13"/>
          </p:nvPr>
        </p:nvSpPr>
        <p:spPr>
          <a:xfrm>
            <a:off x="347295" y="922908"/>
            <a:ext cx="8456735" cy="323852"/>
          </a:xfrm>
        </p:spPr>
        <p:txBody>
          <a:bodyPr anchor="ctr">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Slide Number Placeholder 5"/>
          <p:cNvSpPr>
            <a:spLocks noGrp="1"/>
          </p:cNvSpPr>
          <p:nvPr>
            <p:ph type="sldNum" sz="quarter" idx="12"/>
          </p:nvPr>
        </p:nvSpPr>
        <p:spPr>
          <a:xfrm>
            <a:off x="347295" y="6276602"/>
            <a:ext cx="514800" cy="365125"/>
          </a:xfrm>
        </p:spPr>
        <p:txBody>
          <a:bodyPr/>
          <a:lstStyle>
            <a:lvl1pPr>
              <a:defRPr>
                <a:solidFill>
                  <a:schemeClr val="tx1"/>
                </a:solidFill>
              </a:defRPr>
            </a:lvl1pPr>
          </a:lstStyle>
          <a:p>
            <a:fld id="{9CAA33A2-411E-8443-83D0-3263C24E97A5}" type="slidenum">
              <a:rPr lang="en-US" smtClean="0"/>
              <a:pPr/>
              <a:t>‹#›</a:t>
            </a:fld>
            <a:endParaRPr lang="en-US" dirty="0"/>
          </a:p>
        </p:txBody>
      </p:sp>
      <p:sp>
        <p:nvSpPr>
          <p:cNvPr id="8" name="Footer Placeholder 4">
            <a:extLst>
              <a:ext uri="{FF2B5EF4-FFF2-40B4-BE49-F238E27FC236}">
                <a16:creationId xmlns:a16="http://schemas.microsoft.com/office/drawing/2014/main" id="{EC7D52AC-6145-1E49-BEEA-A922291252E2}"/>
              </a:ext>
            </a:extLst>
          </p:cNvPr>
          <p:cNvSpPr>
            <a:spLocks noGrp="1"/>
          </p:cNvSpPr>
          <p:nvPr>
            <p:ph type="ftr" sz="quarter" idx="11"/>
          </p:nvPr>
        </p:nvSpPr>
        <p:spPr>
          <a:xfrm>
            <a:off x="861645" y="6276602"/>
            <a:ext cx="2518163" cy="365125"/>
          </a:xfrm>
          <a:prstGeom prst="rect">
            <a:avLst/>
          </a:prstGeom>
        </p:spPr>
        <p:txBody>
          <a:bodyPr anchor="ctr"/>
          <a:lstStyle>
            <a:lvl1pPr algn="r">
              <a:defRPr sz="1200">
                <a:solidFill>
                  <a:schemeClr val="tx1"/>
                </a:solidFill>
              </a:defRPr>
            </a:lvl1pPr>
          </a:lstStyle>
          <a:p>
            <a:pPr algn="l"/>
            <a:r>
              <a:rPr lang="en-US" dirty="0"/>
              <a:t>Presentation Name</a:t>
            </a:r>
          </a:p>
        </p:txBody>
      </p:sp>
      <p:pic>
        <p:nvPicPr>
          <p:cNvPr id="9" name="Picture 8">
            <a:extLst>
              <a:ext uri="{FF2B5EF4-FFF2-40B4-BE49-F238E27FC236}">
                <a16:creationId xmlns:a16="http://schemas.microsoft.com/office/drawing/2014/main" id="{3570EB7E-F06F-4BBF-9013-3A3F28175BCF}"/>
              </a:ext>
            </a:extLst>
          </p:cNvPr>
          <p:cNvPicPr>
            <a:picLocks noChangeAspect="1"/>
          </p:cNvPicPr>
          <p:nvPr userDrawn="1"/>
        </p:nvPicPr>
        <p:blipFill>
          <a:blip r:embed="rId2"/>
          <a:stretch>
            <a:fillRect/>
          </a:stretch>
        </p:blipFill>
        <p:spPr>
          <a:xfrm>
            <a:off x="7505628" y="6131489"/>
            <a:ext cx="1638372" cy="655349"/>
          </a:xfrm>
          <a:prstGeom prst="rect">
            <a:avLst/>
          </a:prstGeom>
        </p:spPr>
      </p:pic>
    </p:spTree>
    <p:extLst>
      <p:ext uri="{BB962C8B-B14F-4D97-AF65-F5344CB8AC3E}">
        <p14:creationId xmlns:p14="http://schemas.microsoft.com/office/powerpoint/2010/main" val="24524363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7295"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7295"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a:xfrm>
            <a:off x="860400" y="6276602"/>
            <a:ext cx="2516400" cy="365125"/>
          </a:xfrm>
          <a:prstGeom prst="rect">
            <a:avLst/>
          </a:prstGeom>
        </p:spPr>
        <p:txBody>
          <a:bodyPr/>
          <a:lstStyle>
            <a:lvl1pPr algn="l">
              <a:defRPr/>
            </a:lvl1pPr>
          </a:lstStyle>
          <a:p>
            <a:r>
              <a:rPr lang="en-US" dirty="0"/>
              <a:t>Presentation Name</a:t>
            </a:r>
          </a:p>
        </p:txBody>
      </p:sp>
      <p:sp>
        <p:nvSpPr>
          <p:cNvPr id="7" name="Slide Number Placeholder 6"/>
          <p:cNvSpPr>
            <a:spLocks noGrp="1"/>
          </p:cNvSpPr>
          <p:nvPr>
            <p:ph type="sldNum" sz="quarter" idx="12"/>
          </p:nvPr>
        </p:nvSpPr>
        <p:spPr>
          <a:xfrm>
            <a:off x="347295" y="6276602"/>
            <a:ext cx="514800" cy="365125"/>
          </a:xfrm>
        </p:spPr>
        <p:txBody>
          <a:bodyPr/>
          <a:lstStyle/>
          <a:p>
            <a:fld id="{9CAA33A2-411E-8443-83D0-3263C24E97A5}" type="slidenum">
              <a:rPr lang="en-US" smtClean="0"/>
              <a:t>‹#›</a:t>
            </a:fld>
            <a:endParaRPr lang="en-US" dirty="0"/>
          </a:p>
        </p:txBody>
      </p:sp>
      <p:pic>
        <p:nvPicPr>
          <p:cNvPr id="8" name="Picture 7">
            <a:extLst>
              <a:ext uri="{FF2B5EF4-FFF2-40B4-BE49-F238E27FC236}">
                <a16:creationId xmlns:a16="http://schemas.microsoft.com/office/drawing/2014/main" id="{BA374F83-96BC-4045-99F5-AAF04376EEC5}"/>
              </a:ext>
            </a:extLst>
          </p:cNvPr>
          <p:cNvPicPr>
            <a:picLocks noChangeAspect="1"/>
          </p:cNvPicPr>
          <p:nvPr userDrawn="1"/>
        </p:nvPicPr>
        <p:blipFill>
          <a:blip r:embed="rId2"/>
          <a:stretch>
            <a:fillRect/>
          </a:stretch>
        </p:blipFill>
        <p:spPr>
          <a:xfrm>
            <a:off x="7505628" y="6131489"/>
            <a:ext cx="1638372" cy="655349"/>
          </a:xfrm>
          <a:prstGeom prst="rect">
            <a:avLst/>
          </a:prstGeom>
        </p:spPr>
      </p:pic>
    </p:spTree>
    <p:extLst>
      <p:ext uri="{BB962C8B-B14F-4D97-AF65-F5344CB8AC3E}">
        <p14:creationId xmlns:p14="http://schemas.microsoft.com/office/powerpoint/2010/main" val="38328151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7295"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47295"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a:xfrm>
            <a:off x="860400" y="6276602"/>
            <a:ext cx="2516400" cy="365125"/>
          </a:xfrm>
          <a:prstGeom prst="rect">
            <a:avLst/>
          </a:prstGeom>
        </p:spPr>
        <p:txBody>
          <a:bodyPr/>
          <a:lstStyle>
            <a:lvl1pPr algn="l">
              <a:defRPr/>
            </a:lvl1pPr>
          </a:lstStyle>
          <a:p>
            <a:r>
              <a:rPr lang="en-US" dirty="0"/>
              <a:t>Presentation Name</a:t>
            </a:r>
          </a:p>
        </p:txBody>
      </p:sp>
      <p:sp>
        <p:nvSpPr>
          <p:cNvPr id="7" name="Slide Number Placeholder 6"/>
          <p:cNvSpPr>
            <a:spLocks noGrp="1"/>
          </p:cNvSpPr>
          <p:nvPr>
            <p:ph type="sldNum" sz="quarter" idx="12"/>
          </p:nvPr>
        </p:nvSpPr>
        <p:spPr>
          <a:xfrm>
            <a:off x="347295" y="6276602"/>
            <a:ext cx="514800" cy="365125"/>
          </a:xfrm>
        </p:spPr>
        <p:txBody>
          <a:bodyPr/>
          <a:lstStyle/>
          <a:p>
            <a:fld id="{9CAA33A2-411E-8443-83D0-3263C24E97A5}" type="slidenum">
              <a:rPr lang="en-US" smtClean="0"/>
              <a:t>‹#›</a:t>
            </a:fld>
            <a:endParaRPr lang="en-US" dirty="0"/>
          </a:p>
        </p:txBody>
      </p:sp>
      <p:pic>
        <p:nvPicPr>
          <p:cNvPr id="9" name="Picture 8">
            <a:extLst>
              <a:ext uri="{FF2B5EF4-FFF2-40B4-BE49-F238E27FC236}">
                <a16:creationId xmlns:a16="http://schemas.microsoft.com/office/drawing/2014/main" id="{DCAEB9F6-A54F-4688-BA16-85007D722672}"/>
              </a:ext>
            </a:extLst>
          </p:cNvPr>
          <p:cNvPicPr>
            <a:picLocks noChangeAspect="1"/>
          </p:cNvPicPr>
          <p:nvPr userDrawn="1"/>
        </p:nvPicPr>
        <p:blipFill>
          <a:blip r:embed="rId2"/>
          <a:stretch>
            <a:fillRect/>
          </a:stretch>
        </p:blipFill>
        <p:spPr>
          <a:xfrm>
            <a:off x="7505628" y="6131489"/>
            <a:ext cx="1638372" cy="655349"/>
          </a:xfrm>
          <a:prstGeom prst="rect">
            <a:avLst/>
          </a:prstGeom>
        </p:spPr>
      </p:pic>
    </p:spTree>
    <p:extLst>
      <p:ext uri="{BB962C8B-B14F-4D97-AF65-F5344CB8AC3E}">
        <p14:creationId xmlns:p14="http://schemas.microsoft.com/office/powerpoint/2010/main" val="33090175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cs typeface="Calibri" panose="020F0502020204030204"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F5C861C4-CCCE-394E-BCCE-B14028C559ED}" type="datetimeFigureOut">
              <a:rPr lang="en-US" smtClean="0"/>
              <a:pPr/>
              <a:t>3/29/2022</a:t>
            </a:fld>
            <a:endParaRPr lang="en-US" dirty="0"/>
          </a:p>
        </p:txBody>
      </p:sp>
      <p:sp>
        <p:nvSpPr>
          <p:cNvPr id="5" name="Footer Placeholder 4"/>
          <p:cNvSpPr>
            <a:spLocks noGrp="1"/>
          </p:cNvSpPr>
          <p:nvPr>
            <p:ph type="ftr" sz="quarter" idx="11"/>
          </p:nvPr>
        </p:nvSpPr>
        <p:spPr/>
        <p:txBody>
          <a:bodyPr/>
          <a:lstStyle>
            <a:lvl1pPr>
              <a:defRPr>
                <a:latin typeface="Calibri" panose="020F0502020204030204" pitchFamily="34" charset="0"/>
                <a:cs typeface="Calibri" panose="020F0502020204030204" pitchFamily="34" charset="0"/>
              </a:defRPr>
            </a:lvl1pPr>
          </a:lstStyle>
          <a:p>
            <a:r>
              <a:rPr lang="en-US" dirty="0"/>
              <a:t>CONFIDENTIAL – DO NOT DISTRIBUTE</a:t>
            </a:r>
          </a:p>
        </p:txBody>
      </p:sp>
      <p:sp>
        <p:nvSpPr>
          <p:cNvPr id="6" name="Slide Number Placeholder 5"/>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61CA82B8-52FE-FD4E-BA06-9DEBB02286B9}" type="slidenum">
              <a:rPr lang="en-US" smtClean="0"/>
              <a:pPr/>
              <a:t>‹#›</a:t>
            </a:fld>
            <a:endParaRPr lang="en-US" dirty="0"/>
          </a:p>
        </p:txBody>
      </p:sp>
    </p:spTree>
    <p:extLst>
      <p:ext uri="{BB962C8B-B14F-4D97-AF65-F5344CB8AC3E}">
        <p14:creationId xmlns:p14="http://schemas.microsoft.com/office/powerpoint/2010/main" val="29521426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149A7-F5BD-43B3-A466-8CB0C447D9F8}"/>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E9C8FA77-8018-4458-B496-25BF75FEEB2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8B225D86-9A31-42C9-BD10-00EF4D7800D6}"/>
              </a:ext>
            </a:extLst>
          </p:cNvPr>
          <p:cNvSpPr>
            <a:spLocks noGrp="1"/>
          </p:cNvSpPr>
          <p:nvPr>
            <p:ph type="dt" sz="half" idx="10"/>
          </p:nvPr>
        </p:nvSpPr>
        <p:spPr/>
        <p:txBody>
          <a:bodyPr/>
          <a:lstStyle/>
          <a:p>
            <a:fld id="{48CB1C6A-EF5B-49A0-BB82-9E40A203BE29}" type="datetimeFigureOut">
              <a:rPr lang="en-CA" smtClean="0"/>
              <a:t>2022-03-29</a:t>
            </a:fld>
            <a:endParaRPr lang="en-CA"/>
          </a:p>
        </p:txBody>
      </p:sp>
      <p:sp>
        <p:nvSpPr>
          <p:cNvPr id="5" name="Footer Placeholder 4">
            <a:extLst>
              <a:ext uri="{FF2B5EF4-FFF2-40B4-BE49-F238E27FC236}">
                <a16:creationId xmlns:a16="http://schemas.microsoft.com/office/drawing/2014/main" id="{A3A77DFF-165B-47CA-BA2D-AF96E6CA9E9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C40E6A3-EE69-4A34-8C03-4BD95C26C186}"/>
              </a:ext>
            </a:extLst>
          </p:cNvPr>
          <p:cNvSpPr>
            <a:spLocks noGrp="1"/>
          </p:cNvSpPr>
          <p:nvPr>
            <p:ph type="sldNum" sz="quarter" idx="12"/>
          </p:nvPr>
        </p:nvSpPr>
        <p:spPr/>
        <p:txBody>
          <a:bodyPr/>
          <a:lstStyle/>
          <a:p>
            <a:fld id="{376A8379-9EB9-4837-A021-7831620843FB}" type="slidenum">
              <a:rPr lang="en-CA" smtClean="0"/>
              <a:t>‹#›</a:t>
            </a:fld>
            <a:endParaRPr lang="en-CA"/>
          </a:p>
        </p:txBody>
      </p:sp>
    </p:spTree>
    <p:extLst>
      <p:ext uri="{BB962C8B-B14F-4D97-AF65-F5344CB8AC3E}">
        <p14:creationId xmlns:p14="http://schemas.microsoft.com/office/powerpoint/2010/main" val="17380081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97F46-5F08-4DEF-BFE5-8CB46C407CA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69FE3014-8167-4CF7-B533-4851A0688A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1A393AF-6B83-46E3-B188-F9F6C3CF7835}"/>
              </a:ext>
            </a:extLst>
          </p:cNvPr>
          <p:cNvSpPr>
            <a:spLocks noGrp="1"/>
          </p:cNvSpPr>
          <p:nvPr>
            <p:ph type="dt" sz="half" idx="10"/>
          </p:nvPr>
        </p:nvSpPr>
        <p:spPr/>
        <p:txBody>
          <a:bodyPr/>
          <a:lstStyle/>
          <a:p>
            <a:fld id="{48CB1C6A-EF5B-49A0-BB82-9E40A203BE29}" type="datetimeFigureOut">
              <a:rPr lang="en-CA" smtClean="0"/>
              <a:t>2022-03-29</a:t>
            </a:fld>
            <a:endParaRPr lang="en-CA"/>
          </a:p>
        </p:txBody>
      </p:sp>
      <p:sp>
        <p:nvSpPr>
          <p:cNvPr id="5" name="Footer Placeholder 4">
            <a:extLst>
              <a:ext uri="{FF2B5EF4-FFF2-40B4-BE49-F238E27FC236}">
                <a16:creationId xmlns:a16="http://schemas.microsoft.com/office/drawing/2014/main" id="{D2EFC14D-29B9-47FC-AEF8-A4816A348B2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E665094-D52E-4277-9739-3FAA59563EA4}"/>
              </a:ext>
            </a:extLst>
          </p:cNvPr>
          <p:cNvSpPr>
            <a:spLocks noGrp="1"/>
          </p:cNvSpPr>
          <p:nvPr>
            <p:ph type="sldNum" sz="quarter" idx="12"/>
          </p:nvPr>
        </p:nvSpPr>
        <p:spPr/>
        <p:txBody>
          <a:bodyPr/>
          <a:lstStyle/>
          <a:p>
            <a:fld id="{376A8379-9EB9-4837-A021-7831620843FB}" type="slidenum">
              <a:rPr lang="en-CA" smtClean="0"/>
              <a:t>‹#›</a:t>
            </a:fld>
            <a:endParaRPr lang="en-CA"/>
          </a:p>
        </p:txBody>
      </p:sp>
    </p:spTree>
    <p:extLst>
      <p:ext uri="{BB962C8B-B14F-4D97-AF65-F5344CB8AC3E}">
        <p14:creationId xmlns:p14="http://schemas.microsoft.com/office/powerpoint/2010/main" val="4085877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5B9DC-D30E-45A1-B440-099FBF57F318}"/>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2B36782C-C4EC-4743-8022-92B5D2BFE8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B7E4A3-FA00-4A41-BB7D-0F55F76CE584}"/>
              </a:ext>
            </a:extLst>
          </p:cNvPr>
          <p:cNvSpPr>
            <a:spLocks noGrp="1"/>
          </p:cNvSpPr>
          <p:nvPr>
            <p:ph type="dt" sz="half" idx="10"/>
          </p:nvPr>
        </p:nvSpPr>
        <p:spPr/>
        <p:txBody>
          <a:bodyPr/>
          <a:lstStyle/>
          <a:p>
            <a:fld id="{48CB1C6A-EF5B-49A0-BB82-9E40A203BE29}" type="datetimeFigureOut">
              <a:rPr lang="en-CA" smtClean="0"/>
              <a:t>2022-03-29</a:t>
            </a:fld>
            <a:endParaRPr lang="en-CA"/>
          </a:p>
        </p:txBody>
      </p:sp>
      <p:sp>
        <p:nvSpPr>
          <p:cNvPr id="5" name="Footer Placeholder 4">
            <a:extLst>
              <a:ext uri="{FF2B5EF4-FFF2-40B4-BE49-F238E27FC236}">
                <a16:creationId xmlns:a16="http://schemas.microsoft.com/office/drawing/2014/main" id="{82D36F15-CEB9-4FCD-BFE0-9B92772D6A9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BDBCAAB-7CB4-43E1-A56E-EFA25FC72120}"/>
              </a:ext>
            </a:extLst>
          </p:cNvPr>
          <p:cNvSpPr>
            <a:spLocks noGrp="1"/>
          </p:cNvSpPr>
          <p:nvPr>
            <p:ph type="sldNum" sz="quarter" idx="12"/>
          </p:nvPr>
        </p:nvSpPr>
        <p:spPr/>
        <p:txBody>
          <a:bodyPr/>
          <a:lstStyle/>
          <a:p>
            <a:fld id="{376A8379-9EB9-4837-A021-7831620843FB}" type="slidenum">
              <a:rPr lang="en-CA" smtClean="0"/>
              <a:t>‹#›</a:t>
            </a:fld>
            <a:endParaRPr lang="en-CA"/>
          </a:p>
        </p:txBody>
      </p:sp>
    </p:spTree>
    <p:extLst>
      <p:ext uri="{BB962C8B-B14F-4D97-AF65-F5344CB8AC3E}">
        <p14:creationId xmlns:p14="http://schemas.microsoft.com/office/powerpoint/2010/main" val="26793281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7F8CE-F5EB-4F67-8941-AAC53D32614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1731E926-0934-45F3-93FA-6E0F95774850}"/>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47D6DEB9-72CD-4131-8267-02B7F315B420}"/>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0C84FC56-FF1B-4BF1-9FA6-84D8AB1F6A3B}"/>
              </a:ext>
            </a:extLst>
          </p:cNvPr>
          <p:cNvSpPr>
            <a:spLocks noGrp="1"/>
          </p:cNvSpPr>
          <p:nvPr>
            <p:ph type="dt" sz="half" idx="10"/>
          </p:nvPr>
        </p:nvSpPr>
        <p:spPr/>
        <p:txBody>
          <a:bodyPr/>
          <a:lstStyle/>
          <a:p>
            <a:fld id="{48CB1C6A-EF5B-49A0-BB82-9E40A203BE29}" type="datetimeFigureOut">
              <a:rPr lang="en-CA" smtClean="0"/>
              <a:t>2022-03-29</a:t>
            </a:fld>
            <a:endParaRPr lang="en-CA"/>
          </a:p>
        </p:txBody>
      </p:sp>
      <p:sp>
        <p:nvSpPr>
          <p:cNvPr id="6" name="Footer Placeholder 5">
            <a:extLst>
              <a:ext uri="{FF2B5EF4-FFF2-40B4-BE49-F238E27FC236}">
                <a16:creationId xmlns:a16="http://schemas.microsoft.com/office/drawing/2014/main" id="{3E71C315-18C4-4BB7-9B89-44E2C920435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63B4ACF-8723-4AB0-BB65-3AC593B1890B}"/>
              </a:ext>
            </a:extLst>
          </p:cNvPr>
          <p:cNvSpPr>
            <a:spLocks noGrp="1"/>
          </p:cNvSpPr>
          <p:nvPr>
            <p:ph type="sldNum" sz="quarter" idx="12"/>
          </p:nvPr>
        </p:nvSpPr>
        <p:spPr/>
        <p:txBody>
          <a:bodyPr/>
          <a:lstStyle/>
          <a:p>
            <a:fld id="{376A8379-9EB9-4837-A021-7831620843FB}" type="slidenum">
              <a:rPr lang="en-CA" smtClean="0"/>
              <a:t>‹#›</a:t>
            </a:fld>
            <a:endParaRPr lang="en-CA"/>
          </a:p>
        </p:txBody>
      </p:sp>
    </p:spTree>
    <p:extLst>
      <p:ext uri="{BB962C8B-B14F-4D97-AF65-F5344CB8AC3E}">
        <p14:creationId xmlns:p14="http://schemas.microsoft.com/office/powerpoint/2010/main" val="11412253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D96E0-C74B-49EA-957A-2206F23C41DA}"/>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5613190-876D-4B81-B699-AA571314F6C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9CE469F-949F-4DD0-9A36-82874A65C315}"/>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2AA4BEE6-808A-472E-A67C-31DD5AB70D5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3ADF832-50D1-4547-9340-D067697BCCC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9D977BF4-C07A-4B8A-844B-F6D8804B0402}"/>
              </a:ext>
            </a:extLst>
          </p:cNvPr>
          <p:cNvSpPr>
            <a:spLocks noGrp="1"/>
          </p:cNvSpPr>
          <p:nvPr>
            <p:ph type="dt" sz="half" idx="10"/>
          </p:nvPr>
        </p:nvSpPr>
        <p:spPr/>
        <p:txBody>
          <a:bodyPr/>
          <a:lstStyle/>
          <a:p>
            <a:fld id="{48CB1C6A-EF5B-49A0-BB82-9E40A203BE29}" type="datetimeFigureOut">
              <a:rPr lang="en-CA" smtClean="0"/>
              <a:t>2022-03-29</a:t>
            </a:fld>
            <a:endParaRPr lang="en-CA"/>
          </a:p>
        </p:txBody>
      </p:sp>
      <p:sp>
        <p:nvSpPr>
          <p:cNvPr id="8" name="Footer Placeholder 7">
            <a:extLst>
              <a:ext uri="{FF2B5EF4-FFF2-40B4-BE49-F238E27FC236}">
                <a16:creationId xmlns:a16="http://schemas.microsoft.com/office/drawing/2014/main" id="{B2A2C97A-C0AC-4DFC-8CFC-D77B1AD0A065}"/>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7B807920-3DD3-48BD-84F2-477899C5423D}"/>
              </a:ext>
            </a:extLst>
          </p:cNvPr>
          <p:cNvSpPr>
            <a:spLocks noGrp="1"/>
          </p:cNvSpPr>
          <p:nvPr>
            <p:ph type="sldNum" sz="quarter" idx="12"/>
          </p:nvPr>
        </p:nvSpPr>
        <p:spPr/>
        <p:txBody>
          <a:bodyPr/>
          <a:lstStyle/>
          <a:p>
            <a:fld id="{376A8379-9EB9-4837-A021-7831620843FB}" type="slidenum">
              <a:rPr lang="en-CA" smtClean="0"/>
              <a:t>‹#›</a:t>
            </a:fld>
            <a:endParaRPr lang="en-CA"/>
          </a:p>
        </p:txBody>
      </p:sp>
    </p:spTree>
    <p:extLst>
      <p:ext uri="{BB962C8B-B14F-4D97-AF65-F5344CB8AC3E}">
        <p14:creationId xmlns:p14="http://schemas.microsoft.com/office/powerpoint/2010/main" val="24177326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97D11-D2DD-4AFE-8A9A-0E52D611952E}"/>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D88370AA-FCCE-4FDC-92CD-4E996E73167C}"/>
              </a:ext>
            </a:extLst>
          </p:cNvPr>
          <p:cNvSpPr>
            <a:spLocks noGrp="1"/>
          </p:cNvSpPr>
          <p:nvPr>
            <p:ph type="dt" sz="half" idx="10"/>
          </p:nvPr>
        </p:nvSpPr>
        <p:spPr/>
        <p:txBody>
          <a:bodyPr/>
          <a:lstStyle/>
          <a:p>
            <a:fld id="{48CB1C6A-EF5B-49A0-BB82-9E40A203BE29}" type="datetimeFigureOut">
              <a:rPr lang="en-CA" smtClean="0"/>
              <a:t>2022-03-29</a:t>
            </a:fld>
            <a:endParaRPr lang="en-CA"/>
          </a:p>
        </p:txBody>
      </p:sp>
      <p:sp>
        <p:nvSpPr>
          <p:cNvPr id="4" name="Footer Placeholder 3">
            <a:extLst>
              <a:ext uri="{FF2B5EF4-FFF2-40B4-BE49-F238E27FC236}">
                <a16:creationId xmlns:a16="http://schemas.microsoft.com/office/drawing/2014/main" id="{94300776-2900-4298-9F26-F1FA196305E4}"/>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96067737-F7C5-4A79-A0E1-94095269F48E}"/>
              </a:ext>
            </a:extLst>
          </p:cNvPr>
          <p:cNvSpPr>
            <a:spLocks noGrp="1"/>
          </p:cNvSpPr>
          <p:nvPr>
            <p:ph type="sldNum" sz="quarter" idx="12"/>
          </p:nvPr>
        </p:nvSpPr>
        <p:spPr/>
        <p:txBody>
          <a:bodyPr/>
          <a:lstStyle/>
          <a:p>
            <a:fld id="{376A8379-9EB9-4837-A021-7831620843FB}" type="slidenum">
              <a:rPr lang="en-CA" smtClean="0"/>
              <a:t>‹#›</a:t>
            </a:fld>
            <a:endParaRPr lang="en-CA"/>
          </a:p>
        </p:txBody>
      </p:sp>
    </p:spTree>
    <p:extLst>
      <p:ext uri="{BB962C8B-B14F-4D97-AF65-F5344CB8AC3E}">
        <p14:creationId xmlns:p14="http://schemas.microsoft.com/office/powerpoint/2010/main" val="37620314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220EA6-4452-44AA-B11A-B9BE27C8CAC0}"/>
              </a:ext>
            </a:extLst>
          </p:cNvPr>
          <p:cNvSpPr>
            <a:spLocks noGrp="1"/>
          </p:cNvSpPr>
          <p:nvPr>
            <p:ph type="dt" sz="half" idx="10"/>
          </p:nvPr>
        </p:nvSpPr>
        <p:spPr/>
        <p:txBody>
          <a:bodyPr/>
          <a:lstStyle/>
          <a:p>
            <a:fld id="{48CB1C6A-EF5B-49A0-BB82-9E40A203BE29}" type="datetimeFigureOut">
              <a:rPr lang="en-CA" smtClean="0"/>
              <a:t>2022-03-29</a:t>
            </a:fld>
            <a:endParaRPr lang="en-CA"/>
          </a:p>
        </p:txBody>
      </p:sp>
      <p:sp>
        <p:nvSpPr>
          <p:cNvPr id="3" name="Footer Placeholder 2">
            <a:extLst>
              <a:ext uri="{FF2B5EF4-FFF2-40B4-BE49-F238E27FC236}">
                <a16:creationId xmlns:a16="http://schemas.microsoft.com/office/drawing/2014/main" id="{FF2B99E7-05B4-45AB-A9B1-3C94C25F98EB}"/>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EE74B653-A6A0-4045-866F-B7715CD62412}"/>
              </a:ext>
            </a:extLst>
          </p:cNvPr>
          <p:cNvSpPr>
            <a:spLocks noGrp="1"/>
          </p:cNvSpPr>
          <p:nvPr>
            <p:ph type="sldNum" sz="quarter" idx="12"/>
          </p:nvPr>
        </p:nvSpPr>
        <p:spPr/>
        <p:txBody>
          <a:bodyPr/>
          <a:lstStyle/>
          <a:p>
            <a:fld id="{376A8379-9EB9-4837-A021-7831620843FB}" type="slidenum">
              <a:rPr lang="en-CA" smtClean="0"/>
              <a:t>‹#›</a:t>
            </a:fld>
            <a:endParaRPr lang="en-CA"/>
          </a:p>
        </p:txBody>
      </p:sp>
    </p:spTree>
    <p:extLst>
      <p:ext uri="{BB962C8B-B14F-4D97-AF65-F5344CB8AC3E}">
        <p14:creationId xmlns:p14="http://schemas.microsoft.com/office/powerpoint/2010/main" val="3262795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3FD9F4F-DDF9-E447-A01F-8E3821D4D72D}"/>
              </a:ext>
            </a:extLst>
          </p:cNvPr>
          <p:cNvPicPr>
            <a:picLocks noChangeAspect="1"/>
          </p:cNvPicPr>
          <p:nvPr userDrawn="1"/>
        </p:nvPicPr>
        <p:blipFill>
          <a:blip r:embed="rId2">
            <a:duotone>
              <a:schemeClr val="accent1">
                <a:shade val="45000"/>
                <a:satMod val="135000"/>
              </a:schemeClr>
              <a:prstClr val="white"/>
            </a:duotone>
          </a:blip>
          <a:stretch>
            <a:fillRect/>
          </a:stretch>
        </p:blipFill>
        <p:spPr>
          <a:xfrm>
            <a:off x="0" y="0"/>
            <a:ext cx="9144000" cy="6858000"/>
          </a:xfrm>
          <a:prstGeom prst="rect">
            <a:avLst/>
          </a:prstGeom>
        </p:spPr>
      </p:pic>
      <p:sp>
        <p:nvSpPr>
          <p:cNvPr id="2" name="Title 1"/>
          <p:cNvSpPr>
            <a:spLocks noGrp="1"/>
          </p:cNvSpPr>
          <p:nvPr>
            <p:ph type="title"/>
          </p:nvPr>
        </p:nvSpPr>
        <p:spPr>
          <a:xfrm>
            <a:off x="347295" y="423347"/>
            <a:ext cx="5004000" cy="2250279"/>
          </a:xfrm>
        </p:spPr>
        <p:txBody>
          <a:bodyPr anchor="t">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347295" y="2781515"/>
            <a:ext cx="5004000" cy="2046963"/>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2049612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C37E-4B4D-4105-AD24-E428D826C66A}"/>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D787DA00-3094-424B-A368-4398CF201520}"/>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31630473-8733-42F8-AE19-1194F003DAA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81669D2-D761-44FC-B969-733CBF796798}"/>
              </a:ext>
            </a:extLst>
          </p:cNvPr>
          <p:cNvSpPr>
            <a:spLocks noGrp="1"/>
          </p:cNvSpPr>
          <p:nvPr>
            <p:ph type="dt" sz="half" idx="10"/>
          </p:nvPr>
        </p:nvSpPr>
        <p:spPr/>
        <p:txBody>
          <a:bodyPr/>
          <a:lstStyle/>
          <a:p>
            <a:fld id="{48CB1C6A-EF5B-49A0-BB82-9E40A203BE29}" type="datetimeFigureOut">
              <a:rPr lang="en-CA" smtClean="0"/>
              <a:t>2022-03-29</a:t>
            </a:fld>
            <a:endParaRPr lang="en-CA"/>
          </a:p>
        </p:txBody>
      </p:sp>
      <p:sp>
        <p:nvSpPr>
          <p:cNvPr id="6" name="Footer Placeholder 5">
            <a:extLst>
              <a:ext uri="{FF2B5EF4-FFF2-40B4-BE49-F238E27FC236}">
                <a16:creationId xmlns:a16="http://schemas.microsoft.com/office/drawing/2014/main" id="{5D42A5CF-F7FD-4398-B4E9-1B4BE5A666B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C51E0E6-719A-4D04-B4EE-DBE7FFFCCAC8}"/>
              </a:ext>
            </a:extLst>
          </p:cNvPr>
          <p:cNvSpPr>
            <a:spLocks noGrp="1"/>
          </p:cNvSpPr>
          <p:nvPr>
            <p:ph type="sldNum" sz="quarter" idx="12"/>
          </p:nvPr>
        </p:nvSpPr>
        <p:spPr/>
        <p:txBody>
          <a:bodyPr/>
          <a:lstStyle/>
          <a:p>
            <a:fld id="{376A8379-9EB9-4837-A021-7831620843FB}" type="slidenum">
              <a:rPr lang="en-CA" smtClean="0"/>
              <a:t>‹#›</a:t>
            </a:fld>
            <a:endParaRPr lang="en-CA"/>
          </a:p>
        </p:txBody>
      </p:sp>
    </p:spTree>
    <p:extLst>
      <p:ext uri="{BB962C8B-B14F-4D97-AF65-F5344CB8AC3E}">
        <p14:creationId xmlns:p14="http://schemas.microsoft.com/office/powerpoint/2010/main" val="9648746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DF9AC-535C-4732-BC0A-5F880AFD098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CF75B5CB-D4C7-4903-AE64-DE9121A4494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0FFB05C7-FEF8-48A1-A535-82130165C63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8FF684A-62DB-4900-8904-728307108741}"/>
              </a:ext>
            </a:extLst>
          </p:cNvPr>
          <p:cNvSpPr>
            <a:spLocks noGrp="1"/>
          </p:cNvSpPr>
          <p:nvPr>
            <p:ph type="dt" sz="half" idx="10"/>
          </p:nvPr>
        </p:nvSpPr>
        <p:spPr/>
        <p:txBody>
          <a:bodyPr/>
          <a:lstStyle/>
          <a:p>
            <a:fld id="{48CB1C6A-EF5B-49A0-BB82-9E40A203BE29}" type="datetimeFigureOut">
              <a:rPr lang="en-CA" smtClean="0"/>
              <a:t>2022-03-29</a:t>
            </a:fld>
            <a:endParaRPr lang="en-CA"/>
          </a:p>
        </p:txBody>
      </p:sp>
      <p:sp>
        <p:nvSpPr>
          <p:cNvPr id="6" name="Footer Placeholder 5">
            <a:extLst>
              <a:ext uri="{FF2B5EF4-FFF2-40B4-BE49-F238E27FC236}">
                <a16:creationId xmlns:a16="http://schemas.microsoft.com/office/drawing/2014/main" id="{2F489EB1-95CE-465C-8670-56A855CCFCF7}"/>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A4FBC1F-F1B7-49A6-BA97-48F5004F8C8F}"/>
              </a:ext>
            </a:extLst>
          </p:cNvPr>
          <p:cNvSpPr>
            <a:spLocks noGrp="1"/>
          </p:cNvSpPr>
          <p:nvPr>
            <p:ph type="sldNum" sz="quarter" idx="12"/>
          </p:nvPr>
        </p:nvSpPr>
        <p:spPr/>
        <p:txBody>
          <a:bodyPr/>
          <a:lstStyle/>
          <a:p>
            <a:fld id="{376A8379-9EB9-4837-A021-7831620843FB}" type="slidenum">
              <a:rPr lang="en-CA" smtClean="0"/>
              <a:t>‹#›</a:t>
            </a:fld>
            <a:endParaRPr lang="en-CA"/>
          </a:p>
        </p:txBody>
      </p:sp>
    </p:spTree>
    <p:extLst>
      <p:ext uri="{BB962C8B-B14F-4D97-AF65-F5344CB8AC3E}">
        <p14:creationId xmlns:p14="http://schemas.microsoft.com/office/powerpoint/2010/main" val="23799797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08309-F545-4C4F-9A24-3D533906FCB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0436018C-2718-4909-AE7D-2E4877FCD1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B13D7E0-65CF-445D-8A88-9345AB41A332}"/>
              </a:ext>
            </a:extLst>
          </p:cNvPr>
          <p:cNvSpPr>
            <a:spLocks noGrp="1"/>
          </p:cNvSpPr>
          <p:nvPr>
            <p:ph type="dt" sz="half" idx="10"/>
          </p:nvPr>
        </p:nvSpPr>
        <p:spPr/>
        <p:txBody>
          <a:bodyPr/>
          <a:lstStyle/>
          <a:p>
            <a:fld id="{48CB1C6A-EF5B-49A0-BB82-9E40A203BE29}" type="datetimeFigureOut">
              <a:rPr lang="en-CA" smtClean="0"/>
              <a:t>2022-03-29</a:t>
            </a:fld>
            <a:endParaRPr lang="en-CA"/>
          </a:p>
        </p:txBody>
      </p:sp>
      <p:sp>
        <p:nvSpPr>
          <p:cNvPr id="5" name="Footer Placeholder 4">
            <a:extLst>
              <a:ext uri="{FF2B5EF4-FFF2-40B4-BE49-F238E27FC236}">
                <a16:creationId xmlns:a16="http://schemas.microsoft.com/office/drawing/2014/main" id="{41DEE87B-F002-48E7-8D2A-B407F518EF9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95ED582-1C85-44F8-824C-40357C2836C3}"/>
              </a:ext>
            </a:extLst>
          </p:cNvPr>
          <p:cNvSpPr>
            <a:spLocks noGrp="1"/>
          </p:cNvSpPr>
          <p:nvPr>
            <p:ph type="sldNum" sz="quarter" idx="12"/>
          </p:nvPr>
        </p:nvSpPr>
        <p:spPr/>
        <p:txBody>
          <a:bodyPr/>
          <a:lstStyle/>
          <a:p>
            <a:fld id="{376A8379-9EB9-4837-A021-7831620843FB}" type="slidenum">
              <a:rPr lang="en-CA" smtClean="0"/>
              <a:t>‹#›</a:t>
            </a:fld>
            <a:endParaRPr lang="en-CA"/>
          </a:p>
        </p:txBody>
      </p:sp>
    </p:spTree>
    <p:extLst>
      <p:ext uri="{BB962C8B-B14F-4D97-AF65-F5344CB8AC3E}">
        <p14:creationId xmlns:p14="http://schemas.microsoft.com/office/powerpoint/2010/main" val="13105844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48F35F-2AD9-4632-9371-439B2BB9EC5D}"/>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70F109E-2659-414B-BD8E-D4B5C7709C28}"/>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775089F-9B66-4EF9-A374-68D1A45B73E2}"/>
              </a:ext>
            </a:extLst>
          </p:cNvPr>
          <p:cNvSpPr>
            <a:spLocks noGrp="1"/>
          </p:cNvSpPr>
          <p:nvPr>
            <p:ph type="dt" sz="half" idx="10"/>
          </p:nvPr>
        </p:nvSpPr>
        <p:spPr/>
        <p:txBody>
          <a:bodyPr/>
          <a:lstStyle/>
          <a:p>
            <a:fld id="{48CB1C6A-EF5B-49A0-BB82-9E40A203BE29}" type="datetimeFigureOut">
              <a:rPr lang="en-CA" smtClean="0"/>
              <a:t>2022-03-29</a:t>
            </a:fld>
            <a:endParaRPr lang="en-CA"/>
          </a:p>
        </p:txBody>
      </p:sp>
      <p:sp>
        <p:nvSpPr>
          <p:cNvPr id="5" name="Footer Placeholder 4">
            <a:extLst>
              <a:ext uri="{FF2B5EF4-FFF2-40B4-BE49-F238E27FC236}">
                <a16:creationId xmlns:a16="http://schemas.microsoft.com/office/drawing/2014/main" id="{13DC8DEC-9F14-494D-8B4D-7F0F7FBD17D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ECF21CB-EC72-4E77-8C42-C32E57FB1E89}"/>
              </a:ext>
            </a:extLst>
          </p:cNvPr>
          <p:cNvSpPr>
            <a:spLocks noGrp="1"/>
          </p:cNvSpPr>
          <p:nvPr>
            <p:ph type="sldNum" sz="quarter" idx="12"/>
          </p:nvPr>
        </p:nvSpPr>
        <p:spPr/>
        <p:txBody>
          <a:bodyPr/>
          <a:lstStyle/>
          <a:p>
            <a:fld id="{376A8379-9EB9-4837-A021-7831620843FB}" type="slidenum">
              <a:rPr lang="en-CA" smtClean="0"/>
              <a:t>‹#›</a:t>
            </a:fld>
            <a:endParaRPr lang="en-CA"/>
          </a:p>
        </p:txBody>
      </p:sp>
    </p:spTree>
    <p:extLst>
      <p:ext uri="{BB962C8B-B14F-4D97-AF65-F5344CB8AC3E}">
        <p14:creationId xmlns:p14="http://schemas.microsoft.com/office/powerpoint/2010/main" val="16700048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782C5-F063-4938-9475-8F42E278EE41}"/>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448C7C6C-DA02-48A7-84D3-FBF0418A8767}"/>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21A6EB09-C5EA-4F06-98BE-4D8F24C1DB9B}"/>
              </a:ext>
            </a:extLst>
          </p:cNvPr>
          <p:cNvSpPr>
            <a:spLocks noGrp="1"/>
          </p:cNvSpPr>
          <p:nvPr>
            <p:ph type="dt" sz="half" idx="10"/>
          </p:nvPr>
        </p:nvSpPr>
        <p:spPr/>
        <p:txBody>
          <a:bodyPr/>
          <a:lstStyle/>
          <a:p>
            <a:fld id="{C4B8D8D5-2E4D-4B8F-AFC2-B8DDA89A10C8}" type="datetimeFigureOut">
              <a:rPr lang="en-US" smtClean="0"/>
              <a:t>3/29/2022</a:t>
            </a:fld>
            <a:endParaRPr lang="en-US"/>
          </a:p>
        </p:txBody>
      </p:sp>
      <p:sp>
        <p:nvSpPr>
          <p:cNvPr id="5" name="Footer Placeholder 4">
            <a:extLst>
              <a:ext uri="{FF2B5EF4-FFF2-40B4-BE49-F238E27FC236}">
                <a16:creationId xmlns:a16="http://schemas.microsoft.com/office/drawing/2014/main" id="{EDA1FDB6-840B-432D-9CF3-C8E5C496BF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95F5CD-9E22-4312-9BC8-2DA1FBA0765B}"/>
              </a:ext>
            </a:extLst>
          </p:cNvPr>
          <p:cNvSpPr>
            <a:spLocks noGrp="1"/>
          </p:cNvSpPr>
          <p:nvPr>
            <p:ph type="sldNum" sz="quarter" idx="12"/>
          </p:nvPr>
        </p:nvSpPr>
        <p:spPr/>
        <p:txBody>
          <a:bodyPr/>
          <a:lstStyle/>
          <a:p>
            <a:fld id="{DD33724F-F82E-4EA4-9C6B-E7D4635A4117}" type="slidenum">
              <a:rPr lang="en-US" smtClean="0"/>
              <a:t>‹#›</a:t>
            </a:fld>
            <a:endParaRPr lang="en-US"/>
          </a:p>
        </p:txBody>
      </p:sp>
    </p:spTree>
    <p:extLst>
      <p:ext uri="{BB962C8B-B14F-4D97-AF65-F5344CB8AC3E}">
        <p14:creationId xmlns:p14="http://schemas.microsoft.com/office/powerpoint/2010/main" val="32754478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D4710-2744-4B42-B078-FE83B01829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08A68E-DBE5-47FF-A199-31C31D6BF1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EC39FC-0F2D-4906-A29D-D0D5FC0E7720}"/>
              </a:ext>
            </a:extLst>
          </p:cNvPr>
          <p:cNvSpPr>
            <a:spLocks noGrp="1"/>
          </p:cNvSpPr>
          <p:nvPr>
            <p:ph type="dt" sz="half" idx="10"/>
          </p:nvPr>
        </p:nvSpPr>
        <p:spPr/>
        <p:txBody>
          <a:bodyPr/>
          <a:lstStyle/>
          <a:p>
            <a:fld id="{C4B8D8D5-2E4D-4B8F-AFC2-B8DDA89A10C8}" type="datetimeFigureOut">
              <a:rPr lang="en-US" smtClean="0"/>
              <a:t>3/29/2022</a:t>
            </a:fld>
            <a:endParaRPr lang="en-US"/>
          </a:p>
        </p:txBody>
      </p:sp>
      <p:sp>
        <p:nvSpPr>
          <p:cNvPr id="5" name="Footer Placeholder 4">
            <a:extLst>
              <a:ext uri="{FF2B5EF4-FFF2-40B4-BE49-F238E27FC236}">
                <a16:creationId xmlns:a16="http://schemas.microsoft.com/office/drawing/2014/main" id="{4A43D22B-3BA9-4D22-82F5-78A31D218C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97D73B-E4E9-4FBE-A963-1970D1E2F90D}"/>
              </a:ext>
            </a:extLst>
          </p:cNvPr>
          <p:cNvSpPr>
            <a:spLocks noGrp="1"/>
          </p:cNvSpPr>
          <p:nvPr>
            <p:ph type="sldNum" sz="quarter" idx="12"/>
          </p:nvPr>
        </p:nvSpPr>
        <p:spPr/>
        <p:txBody>
          <a:bodyPr/>
          <a:lstStyle/>
          <a:p>
            <a:fld id="{DD33724F-F82E-4EA4-9C6B-E7D4635A4117}" type="slidenum">
              <a:rPr lang="en-US" smtClean="0"/>
              <a:t>‹#›</a:t>
            </a:fld>
            <a:endParaRPr lang="en-US"/>
          </a:p>
        </p:txBody>
      </p:sp>
    </p:spTree>
    <p:extLst>
      <p:ext uri="{BB962C8B-B14F-4D97-AF65-F5344CB8AC3E}">
        <p14:creationId xmlns:p14="http://schemas.microsoft.com/office/powerpoint/2010/main" val="8003525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3B221-AFB4-47ED-995C-EAFC7F86BED2}"/>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5246C91-28BE-4F57-B5CB-E823EA20C39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A9A6C7B-1DB9-4279-86BC-5D5DC31A3B6C}"/>
              </a:ext>
            </a:extLst>
          </p:cNvPr>
          <p:cNvSpPr>
            <a:spLocks noGrp="1"/>
          </p:cNvSpPr>
          <p:nvPr>
            <p:ph type="dt" sz="half" idx="10"/>
          </p:nvPr>
        </p:nvSpPr>
        <p:spPr/>
        <p:txBody>
          <a:bodyPr/>
          <a:lstStyle/>
          <a:p>
            <a:fld id="{C4B8D8D5-2E4D-4B8F-AFC2-B8DDA89A10C8}" type="datetimeFigureOut">
              <a:rPr lang="en-US" smtClean="0"/>
              <a:t>3/29/2022</a:t>
            </a:fld>
            <a:endParaRPr lang="en-US"/>
          </a:p>
        </p:txBody>
      </p:sp>
      <p:sp>
        <p:nvSpPr>
          <p:cNvPr id="5" name="Footer Placeholder 4">
            <a:extLst>
              <a:ext uri="{FF2B5EF4-FFF2-40B4-BE49-F238E27FC236}">
                <a16:creationId xmlns:a16="http://schemas.microsoft.com/office/drawing/2014/main" id="{DB63F795-CE15-4B85-B47C-A3BFB63102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A83417-551E-41C8-B08B-C5A392EF1829}"/>
              </a:ext>
            </a:extLst>
          </p:cNvPr>
          <p:cNvSpPr>
            <a:spLocks noGrp="1"/>
          </p:cNvSpPr>
          <p:nvPr>
            <p:ph type="sldNum" sz="quarter" idx="12"/>
          </p:nvPr>
        </p:nvSpPr>
        <p:spPr/>
        <p:txBody>
          <a:bodyPr/>
          <a:lstStyle/>
          <a:p>
            <a:fld id="{DD33724F-F82E-4EA4-9C6B-E7D4635A4117}" type="slidenum">
              <a:rPr lang="en-US" smtClean="0"/>
              <a:t>‹#›</a:t>
            </a:fld>
            <a:endParaRPr lang="en-US"/>
          </a:p>
        </p:txBody>
      </p:sp>
    </p:spTree>
    <p:extLst>
      <p:ext uri="{BB962C8B-B14F-4D97-AF65-F5344CB8AC3E}">
        <p14:creationId xmlns:p14="http://schemas.microsoft.com/office/powerpoint/2010/main" val="10605717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232B5-2B98-4BDB-95D6-4664330CB8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32BC68-1608-4C5D-A280-8BF2E8965F1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51D2DA-6B08-4660-96EF-A68E86BE52D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F84DC81-DA63-4457-8038-046CD71F2058}"/>
              </a:ext>
            </a:extLst>
          </p:cNvPr>
          <p:cNvSpPr>
            <a:spLocks noGrp="1"/>
          </p:cNvSpPr>
          <p:nvPr>
            <p:ph type="dt" sz="half" idx="10"/>
          </p:nvPr>
        </p:nvSpPr>
        <p:spPr/>
        <p:txBody>
          <a:bodyPr/>
          <a:lstStyle/>
          <a:p>
            <a:fld id="{C4B8D8D5-2E4D-4B8F-AFC2-B8DDA89A10C8}" type="datetimeFigureOut">
              <a:rPr lang="en-US" smtClean="0"/>
              <a:t>3/29/2022</a:t>
            </a:fld>
            <a:endParaRPr lang="en-US"/>
          </a:p>
        </p:txBody>
      </p:sp>
      <p:sp>
        <p:nvSpPr>
          <p:cNvPr id="6" name="Footer Placeholder 5">
            <a:extLst>
              <a:ext uri="{FF2B5EF4-FFF2-40B4-BE49-F238E27FC236}">
                <a16:creationId xmlns:a16="http://schemas.microsoft.com/office/drawing/2014/main" id="{34F6ED41-72F8-48C4-A263-E80707C669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819771-417F-43BB-A63A-1FFF81397F35}"/>
              </a:ext>
            </a:extLst>
          </p:cNvPr>
          <p:cNvSpPr>
            <a:spLocks noGrp="1"/>
          </p:cNvSpPr>
          <p:nvPr>
            <p:ph type="sldNum" sz="quarter" idx="12"/>
          </p:nvPr>
        </p:nvSpPr>
        <p:spPr/>
        <p:txBody>
          <a:bodyPr/>
          <a:lstStyle/>
          <a:p>
            <a:fld id="{DD33724F-F82E-4EA4-9C6B-E7D4635A4117}" type="slidenum">
              <a:rPr lang="en-US" smtClean="0"/>
              <a:t>‹#›</a:t>
            </a:fld>
            <a:endParaRPr lang="en-US"/>
          </a:p>
        </p:txBody>
      </p:sp>
    </p:spTree>
    <p:extLst>
      <p:ext uri="{BB962C8B-B14F-4D97-AF65-F5344CB8AC3E}">
        <p14:creationId xmlns:p14="http://schemas.microsoft.com/office/powerpoint/2010/main" val="4999059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581DB-00BB-4505-9843-31475A545960}"/>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8925D7-5D80-4C61-9222-3BB586263560}"/>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3E46F0C5-D65F-4B6C-A4B8-F2C5A57537D4}"/>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C806BA-E93A-4E3E-817D-4E8CDE66273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2164CE15-41A6-4ACD-8702-00B37FA77CA3}"/>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8B22732-8D05-472B-B467-4FB4DBB0D42B}"/>
              </a:ext>
            </a:extLst>
          </p:cNvPr>
          <p:cNvSpPr>
            <a:spLocks noGrp="1"/>
          </p:cNvSpPr>
          <p:nvPr>
            <p:ph type="dt" sz="half" idx="10"/>
          </p:nvPr>
        </p:nvSpPr>
        <p:spPr/>
        <p:txBody>
          <a:bodyPr/>
          <a:lstStyle/>
          <a:p>
            <a:fld id="{C4B8D8D5-2E4D-4B8F-AFC2-B8DDA89A10C8}" type="datetimeFigureOut">
              <a:rPr lang="en-US" smtClean="0"/>
              <a:t>3/29/2022</a:t>
            </a:fld>
            <a:endParaRPr lang="en-US"/>
          </a:p>
        </p:txBody>
      </p:sp>
      <p:sp>
        <p:nvSpPr>
          <p:cNvPr id="8" name="Footer Placeholder 7">
            <a:extLst>
              <a:ext uri="{FF2B5EF4-FFF2-40B4-BE49-F238E27FC236}">
                <a16:creationId xmlns:a16="http://schemas.microsoft.com/office/drawing/2014/main" id="{F8D6C38A-54EE-44CE-9CAC-61B33C2633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060B82A-71F6-49EE-9809-6108901F21D2}"/>
              </a:ext>
            </a:extLst>
          </p:cNvPr>
          <p:cNvSpPr>
            <a:spLocks noGrp="1"/>
          </p:cNvSpPr>
          <p:nvPr>
            <p:ph type="sldNum" sz="quarter" idx="12"/>
          </p:nvPr>
        </p:nvSpPr>
        <p:spPr/>
        <p:txBody>
          <a:bodyPr/>
          <a:lstStyle/>
          <a:p>
            <a:fld id="{DD33724F-F82E-4EA4-9C6B-E7D4635A4117}" type="slidenum">
              <a:rPr lang="en-US" smtClean="0"/>
              <a:t>‹#›</a:t>
            </a:fld>
            <a:endParaRPr lang="en-US"/>
          </a:p>
        </p:txBody>
      </p:sp>
    </p:spTree>
    <p:extLst>
      <p:ext uri="{BB962C8B-B14F-4D97-AF65-F5344CB8AC3E}">
        <p14:creationId xmlns:p14="http://schemas.microsoft.com/office/powerpoint/2010/main" val="16409655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9FCDF-D6FB-4C8B-AD45-A7759B7F81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E9464A-C225-4DB6-B2A0-3F55B5B5EA48}"/>
              </a:ext>
            </a:extLst>
          </p:cNvPr>
          <p:cNvSpPr>
            <a:spLocks noGrp="1"/>
          </p:cNvSpPr>
          <p:nvPr>
            <p:ph type="dt" sz="half" idx="10"/>
          </p:nvPr>
        </p:nvSpPr>
        <p:spPr/>
        <p:txBody>
          <a:bodyPr/>
          <a:lstStyle/>
          <a:p>
            <a:fld id="{C4B8D8D5-2E4D-4B8F-AFC2-B8DDA89A10C8}" type="datetimeFigureOut">
              <a:rPr lang="en-US" smtClean="0"/>
              <a:t>3/29/2022</a:t>
            </a:fld>
            <a:endParaRPr lang="en-US"/>
          </a:p>
        </p:txBody>
      </p:sp>
      <p:sp>
        <p:nvSpPr>
          <p:cNvPr id="4" name="Footer Placeholder 3">
            <a:extLst>
              <a:ext uri="{FF2B5EF4-FFF2-40B4-BE49-F238E27FC236}">
                <a16:creationId xmlns:a16="http://schemas.microsoft.com/office/drawing/2014/main" id="{5B1A4822-623A-4F91-A272-7241A5DEDC7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68519-450D-402A-8FAF-BE95AB88AAFF}"/>
              </a:ext>
            </a:extLst>
          </p:cNvPr>
          <p:cNvSpPr>
            <a:spLocks noGrp="1"/>
          </p:cNvSpPr>
          <p:nvPr>
            <p:ph type="sldNum" sz="quarter" idx="12"/>
          </p:nvPr>
        </p:nvSpPr>
        <p:spPr/>
        <p:txBody>
          <a:bodyPr/>
          <a:lstStyle/>
          <a:p>
            <a:fld id="{DD33724F-F82E-4EA4-9C6B-E7D4635A4117}" type="slidenum">
              <a:rPr lang="en-US" smtClean="0"/>
              <a:t>‹#›</a:t>
            </a:fld>
            <a:endParaRPr lang="en-US"/>
          </a:p>
        </p:txBody>
      </p:sp>
    </p:spTree>
    <p:extLst>
      <p:ext uri="{BB962C8B-B14F-4D97-AF65-F5344CB8AC3E}">
        <p14:creationId xmlns:p14="http://schemas.microsoft.com/office/powerpoint/2010/main" val="2028693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4_Section Head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31C73C4-712D-484B-A8EB-B41A24192B2B}"/>
              </a:ext>
            </a:extLst>
          </p:cNvPr>
          <p:cNvPicPr>
            <a:picLocks noChangeAspect="1"/>
          </p:cNvPicPr>
          <p:nvPr userDrawn="1"/>
        </p:nvPicPr>
        <p:blipFill>
          <a:blip r:embed="rId2">
            <a:alphaModFix amt="40000"/>
            <a:duotone>
              <a:prstClr val="black"/>
              <a:schemeClr val="accent1">
                <a:tint val="45000"/>
                <a:satMod val="400000"/>
              </a:schemeClr>
            </a:duotone>
          </a:blip>
          <a:stretch>
            <a:fillRect/>
          </a:stretch>
        </p:blipFill>
        <p:spPr>
          <a:xfrm>
            <a:off x="0" y="0"/>
            <a:ext cx="9144000" cy="6858000"/>
          </a:xfrm>
          <a:prstGeom prst="rect">
            <a:avLst/>
          </a:prstGeom>
        </p:spPr>
      </p:pic>
      <p:sp>
        <p:nvSpPr>
          <p:cNvPr id="2" name="Title 1"/>
          <p:cNvSpPr>
            <a:spLocks noGrp="1"/>
          </p:cNvSpPr>
          <p:nvPr>
            <p:ph type="title"/>
          </p:nvPr>
        </p:nvSpPr>
        <p:spPr>
          <a:xfrm>
            <a:off x="347295" y="423347"/>
            <a:ext cx="3491999" cy="2260218"/>
          </a:xfrm>
        </p:spPr>
        <p:txBody>
          <a:bodyPr anchor="t">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347295" y="2781515"/>
            <a:ext cx="3491999" cy="2046963"/>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65478990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D1951B-BFB4-4DD0-9009-F006AFED7539}"/>
              </a:ext>
            </a:extLst>
          </p:cNvPr>
          <p:cNvSpPr>
            <a:spLocks noGrp="1"/>
          </p:cNvSpPr>
          <p:nvPr>
            <p:ph type="dt" sz="half" idx="10"/>
          </p:nvPr>
        </p:nvSpPr>
        <p:spPr/>
        <p:txBody>
          <a:bodyPr/>
          <a:lstStyle/>
          <a:p>
            <a:fld id="{C4B8D8D5-2E4D-4B8F-AFC2-B8DDA89A10C8}" type="datetimeFigureOut">
              <a:rPr lang="en-US" smtClean="0"/>
              <a:t>3/29/2022</a:t>
            </a:fld>
            <a:endParaRPr lang="en-US"/>
          </a:p>
        </p:txBody>
      </p:sp>
      <p:sp>
        <p:nvSpPr>
          <p:cNvPr id="3" name="Footer Placeholder 2">
            <a:extLst>
              <a:ext uri="{FF2B5EF4-FFF2-40B4-BE49-F238E27FC236}">
                <a16:creationId xmlns:a16="http://schemas.microsoft.com/office/drawing/2014/main" id="{3394C3F2-A68D-44C3-A4BD-9D883B83C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AA92189-435D-452E-AA0D-087B87959B00}"/>
              </a:ext>
            </a:extLst>
          </p:cNvPr>
          <p:cNvSpPr>
            <a:spLocks noGrp="1"/>
          </p:cNvSpPr>
          <p:nvPr>
            <p:ph type="sldNum" sz="quarter" idx="12"/>
          </p:nvPr>
        </p:nvSpPr>
        <p:spPr/>
        <p:txBody>
          <a:bodyPr/>
          <a:lstStyle/>
          <a:p>
            <a:fld id="{DD33724F-F82E-4EA4-9C6B-E7D4635A4117}" type="slidenum">
              <a:rPr lang="en-US" smtClean="0"/>
              <a:t>‹#›</a:t>
            </a:fld>
            <a:endParaRPr lang="en-US"/>
          </a:p>
        </p:txBody>
      </p:sp>
    </p:spTree>
    <p:extLst>
      <p:ext uri="{BB962C8B-B14F-4D97-AF65-F5344CB8AC3E}">
        <p14:creationId xmlns:p14="http://schemas.microsoft.com/office/powerpoint/2010/main" val="186510301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A8362-5509-4028-A752-A7E523A8D0C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4F32D6E-0DFC-4679-B7E7-17B7E3B72E4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69EB7DE-84D5-4023-AAB1-01A081AD8F4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B824E91-D571-43D1-B228-F5A328A23003}"/>
              </a:ext>
            </a:extLst>
          </p:cNvPr>
          <p:cNvSpPr>
            <a:spLocks noGrp="1"/>
          </p:cNvSpPr>
          <p:nvPr>
            <p:ph type="dt" sz="half" idx="10"/>
          </p:nvPr>
        </p:nvSpPr>
        <p:spPr/>
        <p:txBody>
          <a:bodyPr/>
          <a:lstStyle/>
          <a:p>
            <a:fld id="{C4B8D8D5-2E4D-4B8F-AFC2-B8DDA89A10C8}" type="datetimeFigureOut">
              <a:rPr lang="en-US" smtClean="0"/>
              <a:t>3/29/2022</a:t>
            </a:fld>
            <a:endParaRPr lang="en-US"/>
          </a:p>
        </p:txBody>
      </p:sp>
      <p:sp>
        <p:nvSpPr>
          <p:cNvPr id="6" name="Footer Placeholder 5">
            <a:extLst>
              <a:ext uri="{FF2B5EF4-FFF2-40B4-BE49-F238E27FC236}">
                <a16:creationId xmlns:a16="http://schemas.microsoft.com/office/drawing/2014/main" id="{3B665B91-170A-413C-B28E-C4944F4A50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D94342-A946-4BDC-BE54-E37FCFDD88E1}"/>
              </a:ext>
            </a:extLst>
          </p:cNvPr>
          <p:cNvSpPr>
            <a:spLocks noGrp="1"/>
          </p:cNvSpPr>
          <p:nvPr>
            <p:ph type="sldNum" sz="quarter" idx="12"/>
          </p:nvPr>
        </p:nvSpPr>
        <p:spPr/>
        <p:txBody>
          <a:bodyPr/>
          <a:lstStyle/>
          <a:p>
            <a:fld id="{DD33724F-F82E-4EA4-9C6B-E7D4635A4117}" type="slidenum">
              <a:rPr lang="en-US" smtClean="0"/>
              <a:t>‹#›</a:t>
            </a:fld>
            <a:endParaRPr lang="en-US"/>
          </a:p>
        </p:txBody>
      </p:sp>
    </p:spTree>
    <p:extLst>
      <p:ext uri="{BB962C8B-B14F-4D97-AF65-F5344CB8AC3E}">
        <p14:creationId xmlns:p14="http://schemas.microsoft.com/office/powerpoint/2010/main" val="16382371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6DB01-CA0B-4772-8ED4-A7FCD26BBE1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1E74250-364D-4C03-8D46-3B0B23081D0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8A2B95E0-215E-45C3-9270-0A4BC3F3F22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B3FC40F-36A9-4EA9-9A38-CB5119E03756}"/>
              </a:ext>
            </a:extLst>
          </p:cNvPr>
          <p:cNvSpPr>
            <a:spLocks noGrp="1"/>
          </p:cNvSpPr>
          <p:nvPr>
            <p:ph type="dt" sz="half" idx="10"/>
          </p:nvPr>
        </p:nvSpPr>
        <p:spPr/>
        <p:txBody>
          <a:bodyPr/>
          <a:lstStyle/>
          <a:p>
            <a:fld id="{C4B8D8D5-2E4D-4B8F-AFC2-B8DDA89A10C8}" type="datetimeFigureOut">
              <a:rPr lang="en-US" smtClean="0"/>
              <a:t>3/29/2022</a:t>
            </a:fld>
            <a:endParaRPr lang="en-US"/>
          </a:p>
        </p:txBody>
      </p:sp>
      <p:sp>
        <p:nvSpPr>
          <p:cNvPr id="6" name="Footer Placeholder 5">
            <a:extLst>
              <a:ext uri="{FF2B5EF4-FFF2-40B4-BE49-F238E27FC236}">
                <a16:creationId xmlns:a16="http://schemas.microsoft.com/office/drawing/2014/main" id="{D36CDCD9-9240-4542-999A-6CC4E9C96A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542CDC-8BE5-4777-90C4-95CC5156832A}"/>
              </a:ext>
            </a:extLst>
          </p:cNvPr>
          <p:cNvSpPr>
            <a:spLocks noGrp="1"/>
          </p:cNvSpPr>
          <p:nvPr>
            <p:ph type="sldNum" sz="quarter" idx="12"/>
          </p:nvPr>
        </p:nvSpPr>
        <p:spPr/>
        <p:txBody>
          <a:bodyPr/>
          <a:lstStyle/>
          <a:p>
            <a:fld id="{DD33724F-F82E-4EA4-9C6B-E7D4635A4117}" type="slidenum">
              <a:rPr lang="en-US" smtClean="0"/>
              <a:t>‹#›</a:t>
            </a:fld>
            <a:endParaRPr lang="en-US"/>
          </a:p>
        </p:txBody>
      </p:sp>
    </p:spTree>
    <p:extLst>
      <p:ext uri="{BB962C8B-B14F-4D97-AF65-F5344CB8AC3E}">
        <p14:creationId xmlns:p14="http://schemas.microsoft.com/office/powerpoint/2010/main" val="14691710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508B0-5210-4561-A77A-188BF88713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888E11-E430-47E9-B882-00B6DFDF89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453C3A-306C-4BB2-8CF5-EDF9F8591901}"/>
              </a:ext>
            </a:extLst>
          </p:cNvPr>
          <p:cNvSpPr>
            <a:spLocks noGrp="1"/>
          </p:cNvSpPr>
          <p:nvPr>
            <p:ph type="dt" sz="half" idx="10"/>
          </p:nvPr>
        </p:nvSpPr>
        <p:spPr/>
        <p:txBody>
          <a:bodyPr/>
          <a:lstStyle/>
          <a:p>
            <a:fld id="{C4B8D8D5-2E4D-4B8F-AFC2-B8DDA89A10C8}" type="datetimeFigureOut">
              <a:rPr lang="en-US" smtClean="0"/>
              <a:t>3/29/2022</a:t>
            </a:fld>
            <a:endParaRPr lang="en-US"/>
          </a:p>
        </p:txBody>
      </p:sp>
      <p:sp>
        <p:nvSpPr>
          <p:cNvPr id="5" name="Footer Placeholder 4">
            <a:extLst>
              <a:ext uri="{FF2B5EF4-FFF2-40B4-BE49-F238E27FC236}">
                <a16:creationId xmlns:a16="http://schemas.microsoft.com/office/drawing/2014/main" id="{0D118652-29C8-484B-AC60-C62758C987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92BCBC-5323-4BF6-81B7-D85A9C588C5D}"/>
              </a:ext>
            </a:extLst>
          </p:cNvPr>
          <p:cNvSpPr>
            <a:spLocks noGrp="1"/>
          </p:cNvSpPr>
          <p:nvPr>
            <p:ph type="sldNum" sz="quarter" idx="12"/>
          </p:nvPr>
        </p:nvSpPr>
        <p:spPr/>
        <p:txBody>
          <a:bodyPr/>
          <a:lstStyle/>
          <a:p>
            <a:fld id="{DD33724F-F82E-4EA4-9C6B-E7D4635A4117}" type="slidenum">
              <a:rPr lang="en-US" smtClean="0"/>
              <a:t>‹#›</a:t>
            </a:fld>
            <a:endParaRPr lang="en-US"/>
          </a:p>
        </p:txBody>
      </p:sp>
    </p:spTree>
    <p:extLst>
      <p:ext uri="{BB962C8B-B14F-4D97-AF65-F5344CB8AC3E}">
        <p14:creationId xmlns:p14="http://schemas.microsoft.com/office/powerpoint/2010/main" val="34385274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43B826-2502-44F9-9FC2-C35E12AEAEC4}"/>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A7F880-C62E-4826-A442-A7AA2F92A20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4F2ECC-1B18-497B-A1FD-37F682BFA0F3}"/>
              </a:ext>
            </a:extLst>
          </p:cNvPr>
          <p:cNvSpPr>
            <a:spLocks noGrp="1"/>
          </p:cNvSpPr>
          <p:nvPr>
            <p:ph type="dt" sz="half" idx="10"/>
          </p:nvPr>
        </p:nvSpPr>
        <p:spPr/>
        <p:txBody>
          <a:bodyPr/>
          <a:lstStyle/>
          <a:p>
            <a:fld id="{C4B8D8D5-2E4D-4B8F-AFC2-B8DDA89A10C8}" type="datetimeFigureOut">
              <a:rPr lang="en-US" smtClean="0"/>
              <a:t>3/29/2022</a:t>
            </a:fld>
            <a:endParaRPr lang="en-US"/>
          </a:p>
        </p:txBody>
      </p:sp>
      <p:sp>
        <p:nvSpPr>
          <p:cNvPr id="5" name="Footer Placeholder 4">
            <a:extLst>
              <a:ext uri="{FF2B5EF4-FFF2-40B4-BE49-F238E27FC236}">
                <a16:creationId xmlns:a16="http://schemas.microsoft.com/office/drawing/2014/main" id="{FC922D5B-5CF2-4205-AB9F-F66FB5BA65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E603C9-C49F-4489-9300-3273209FC1ED}"/>
              </a:ext>
            </a:extLst>
          </p:cNvPr>
          <p:cNvSpPr>
            <a:spLocks noGrp="1"/>
          </p:cNvSpPr>
          <p:nvPr>
            <p:ph type="sldNum" sz="quarter" idx="12"/>
          </p:nvPr>
        </p:nvSpPr>
        <p:spPr/>
        <p:txBody>
          <a:bodyPr/>
          <a:lstStyle/>
          <a:p>
            <a:fld id="{DD33724F-F82E-4EA4-9C6B-E7D4635A4117}" type="slidenum">
              <a:rPr lang="en-US" smtClean="0"/>
              <a:t>‹#›</a:t>
            </a:fld>
            <a:endParaRPr lang="en-US"/>
          </a:p>
        </p:txBody>
      </p:sp>
    </p:spTree>
    <p:extLst>
      <p:ext uri="{BB962C8B-B14F-4D97-AF65-F5344CB8AC3E}">
        <p14:creationId xmlns:p14="http://schemas.microsoft.com/office/powerpoint/2010/main" val="411148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4507"/>
            <a:ext cx="9131296" cy="756000"/>
          </a:xfrm>
          <a:solidFill>
            <a:schemeClr val="accent1"/>
          </a:solidFill>
        </p:spPr>
        <p:txBody>
          <a:bodyPr vert="horz" lIns="252000" tIns="45720" rIns="91440" bIns="45720" rtlCol="0" anchor="ctr" anchorCtr="0">
            <a:normAutofit/>
          </a:bodyPr>
          <a:lstStyle>
            <a:lvl1pPr>
              <a:defRPr lang="en-US" dirty="0">
                <a:solidFill>
                  <a:schemeClr val="bg1"/>
                </a:solidFill>
              </a:defRPr>
            </a:lvl1pPr>
          </a:lstStyle>
          <a:p>
            <a:pPr lvl="0"/>
            <a:r>
              <a:rPr lang="en-US"/>
              <a:t>Click to edit Master title style</a:t>
            </a:r>
            <a:endParaRPr lang="en-US" dirty="0"/>
          </a:p>
        </p:txBody>
      </p:sp>
      <p:sp>
        <p:nvSpPr>
          <p:cNvPr id="3" name="Text Placeholder 2"/>
          <p:cNvSpPr>
            <a:spLocks noGrp="1"/>
          </p:cNvSpPr>
          <p:nvPr>
            <p:ph type="body" idx="1"/>
          </p:nvPr>
        </p:nvSpPr>
        <p:spPr>
          <a:xfrm>
            <a:off x="347297" y="938705"/>
            <a:ext cx="3868340" cy="475844"/>
          </a:xfrm>
        </p:spPr>
        <p:txBody>
          <a:bodyPr anchor="t"/>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47297" y="1592747"/>
            <a:ext cx="3868340" cy="4478868"/>
          </a:xfrm>
        </p:spPr>
        <p:txBody>
          <a:bodyPr>
            <a:normAutofit/>
          </a:bodyPr>
          <a:lstStyle>
            <a:lvl1pPr defTabSz="540000">
              <a:buClr>
                <a:srgbClr val="00B0F0"/>
              </a:buClr>
              <a:buSzPct val="75000"/>
              <a:defRPr sz="1800"/>
            </a:lvl1pPr>
            <a:lvl2pPr defTabSz="540000">
              <a:buClr>
                <a:schemeClr val="accent1"/>
              </a:buClr>
              <a:buSzPct val="75000"/>
              <a:defRPr sz="1800"/>
            </a:lvl2pPr>
            <a:lvl3pPr defTabSz="540000">
              <a:buClr>
                <a:schemeClr val="accent1"/>
              </a:buClr>
              <a:buSzPct val="75000"/>
              <a:defRPr sz="1800"/>
            </a:lvl3pPr>
            <a:lvl4pPr defTabSz="540000">
              <a:buClr>
                <a:schemeClr val="accent1"/>
              </a:buClr>
              <a:buSzPct val="75000"/>
              <a:defRPr sz="1800"/>
            </a:lvl4pPr>
            <a:lvl5pPr defTabSz="540000">
              <a:buClr>
                <a:schemeClr val="accent1"/>
              </a:buClr>
              <a:buSzPct val="75000"/>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28365" y="938705"/>
            <a:ext cx="3887391" cy="475844"/>
          </a:xfrm>
        </p:spPr>
        <p:txBody>
          <a:bodyPr anchor="t"/>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916639" y="1592748"/>
            <a:ext cx="3887391" cy="4478868"/>
          </a:xfrm>
        </p:spPr>
        <p:txBody>
          <a:bodyPr>
            <a:normAutofit/>
          </a:bodyPr>
          <a:lstStyle>
            <a:lvl1pPr>
              <a:buClr>
                <a:srgbClr val="00B0F0"/>
              </a:buClr>
              <a:buSzPct val="75000"/>
              <a:defRPr sz="1800"/>
            </a:lvl1pPr>
            <a:lvl2pPr>
              <a:buClr>
                <a:schemeClr val="accent1"/>
              </a:buClr>
              <a:buSzPct val="75000"/>
              <a:defRPr sz="1800"/>
            </a:lvl2pPr>
            <a:lvl3pPr>
              <a:buClr>
                <a:schemeClr val="accent1"/>
              </a:buClr>
              <a:buSzPct val="75000"/>
              <a:defRPr sz="1800"/>
            </a:lvl3pPr>
            <a:lvl4pPr>
              <a:buClr>
                <a:schemeClr val="accent1"/>
              </a:buClr>
              <a:buSzPct val="75000"/>
              <a:defRPr sz="1800"/>
            </a:lvl4pPr>
            <a:lvl5pPr>
              <a:buClr>
                <a:schemeClr val="accent1"/>
              </a:buClr>
              <a:buSzPct val="75000"/>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347295" y="6276602"/>
            <a:ext cx="514800" cy="365125"/>
          </a:xfrm>
        </p:spPr>
        <p:txBody>
          <a:bodyPr/>
          <a:lstStyle/>
          <a:p>
            <a:fld id="{9CAA33A2-411E-8443-83D0-3263C24E97A5}" type="slidenum">
              <a:rPr lang="en-US" smtClean="0"/>
              <a:t>‹#›</a:t>
            </a:fld>
            <a:endParaRPr lang="en-US" dirty="0"/>
          </a:p>
        </p:txBody>
      </p:sp>
      <p:sp>
        <p:nvSpPr>
          <p:cNvPr id="12" name="Footer Placeholder 3">
            <a:extLst>
              <a:ext uri="{FF2B5EF4-FFF2-40B4-BE49-F238E27FC236}">
                <a16:creationId xmlns:a16="http://schemas.microsoft.com/office/drawing/2014/main" id="{07CA78C5-625E-FF4B-813D-25D6533D85BA}"/>
              </a:ext>
            </a:extLst>
          </p:cNvPr>
          <p:cNvSpPr>
            <a:spLocks noGrp="1"/>
          </p:cNvSpPr>
          <p:nvPr>
            <p:ph type="ftr" sz="quarter" idx="11"/>
          </p:nvPr>
        </p:nvSpPr>
        <p:spPr>
          <a:xfrm>
            <a:off x="860400" y="6278400"/>
            <a:ext cx="2516400" cy="365125"/>
          </a:xfrm>
          <a:prstGeom prst="rect">
            <a:avLst/>
          </a:prstGeom>
        </p:spPr>
        <p:txBody>
          <a:bodyPr/>
          <a:lstStyle>
            <a:lvl1pPr algn="l">
              <a:defRPr/>
            </a:lvl1pPr>
          </a:lstStyle>
          <a:p>
            <a:r>
              <a:rPr lang="en-US" dirty="0"/>
              <a:t>Presentation Name</a:t>
            </a:r>
          </a:p>
        </p:txBody>
      </p:sp>
      <p:pic>
        <p:nvPicPr>
          <p:cNvPr id="11" name="Picture 10">
            <a:extLst>
              <a:ext uri="{FF2B5EF4-FFF2-40B4-BE49-F238E27FC236}">
                <a16:creationId xmlns:a16="http://schemas.microsoft.com/office/drawing/2014/main" id="{3674D03E-7FDD-4088-916E-05F19CEE4574}"/>
              </a:ext>
            </a:extLst>
          </p:cNvPr>
          <p:cNvPicPr>
            <a:picLocks noChangeAspect="1"/>
          </p:cNvPicPr>
          <p:nvPr userDrawn="1"/>
        </p:nvPicPr>
        <p:blipFill>
          <a:blip r:embed="rId2"/>
          <a:stretch>
            <a:fillRect/>
          </a:stretch>
        </p:blipFill>
        <p:spPr>
          <a:xfrm>
            <a:off x="7505628" y="6131489"/>
            <a:ext cx="1638372" cy="655349"/>
          </a:xfrm>
          <a:prstGeom prst="rect">
            <a:avLst/>
          </a:prstGeom>
        </p:spPr>
      </p:pic>
    </p:spTree>
    <p:extLst>
      <p:ext uri="{BB962C8B-B14F-4D97-AF65-F5344CB8AC3E}">
        <p14:creationId xmlns:p14="http://schemas.microsoft.com/office/powerpoint/2010/main" val="194413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sp>
        <p:nvSpPr>
          <p:cNvPr id="2" name="Title 1"/>
          <p:cNvSpPr>
            <a:spLocks noGrp="1"/>
          </p:cNvSpPr>
          <p:nvPr>
            <p:ph type="title"/>
          </p:nvPr>
        </p:nvSpPr>
        <p:spPr>
          <a:xfrm>
            <a:off x="0" y="-12874"/>
            <a:ext cx="9144000" cy="756000"/>
          </a:xfrm>
          <a:solidFill>
            <a:schemeClr val="accent1"/>
          </a:solidFill>
        </p:spPr>
        <p:txBody>
          <a:bodyPr vert="horz" lIns="252000" tIns="45720" rIns="91440" bIns="45720" rtlCol="0" anchor="ctr" anchorCtr="0">
            <a:normAutofit/>
          </a:bodyPr>
          <a:lstStyle>
            <a:lvl1pPr>
              <a:defRPr lang="en-US" dirty="0">
                <a:solidFill>
                  <a:schemeClr val="bg1"/>
                </a:solidFill>
              </a:defRPr>
            </a:lvl1pPr>
          </a:lstStyle>
          <a:p>
            <a:pPr lvl="0"/>
            <a:r>
              <a:rPr lang="en-US"/>
              <a:t>Click to edit Master title style</a:t>
            </a:r>
            <a:endParaRPr lang="en-US" dirty="0"/>
          </a:p>
        </p:txBody>
      </p:sp>
      <p:sp>
        <p:nvSpPr>
          <p:cNvPr id="4" name="Footer Placeholder 3"/>
          <p:cNvSpPr>
            <a:spLocks noGrp="1"/>
          </p:cNvSpPr>
          <p:nvPr>
            <p:ph type="ftr" sz="quarter" idx="11"/>
          </p:nvPr>
        </p:nvSpPr>
        <p:spPr>
          <a:xfrm>
            <a:off x="860400" y="6276602"/>
            <a:ext cx="2516400" cy="365125"/>
          </a:xfrm>
          <a:prstGeom prst="rect">
            <a:avLst/>
          </a:prstGeom>
        </p:spPr>
        <p:txBody>
          <a:bodyPr/>
          <a:lstStyle>
            <a:lvl1pPr algn="l">
              <a:defRPr/>
            </a:lvl1pPr>
          </a:lstStyle>
          <a:p>
            <a:r>
              <a:rPr lang="en-US" dirty="0"/>
              <a:t>Presentation Name</a:t>
            </a:r>
          </a:p>
        </p:txBody>
      </p:sp>
      <p:sp>
        <p:nvSpPr>
          <p:cNvPr id="5" name="Slide Number Placeholder 4"/>
          <p:cNvSpPr>
            <a:spLocks noGrp="1"/>
          </p:cNvSpPr>
          <p:nvPr>
            <p:ph type="sldNum" sz="quarter" idx="12"/>
          </p:nvPr>
        </p:nvSpPr>
        <p:spPr>
          <a:xfrm>
            <a:off x="347295" y="6276602"/>
            <a:ext cx="514800" cy="365125"/>
          </a:xfrm>
        </p:spPr>
        <p:txBody>
          <a:bodyPr/>
          <a:lstStyle/>
          <a:p>
            <a:fld id="{9CAA33A2-411E-8443-83D0-3263C24E97A5}" type="slidenum">
              <a:rPr lang="en-US" smtClean="0"/>
              <a:t>‹#›</a:t>
            </a:fld>
            <a:endParaRPr lang="en-US" dirty="0"/>
          </a:p>
        </p:txBody>
      </p:sp>
      <p:sp>
        <p:nvSpPr>
          <p:cNvPr id="9" name="Text Placeholder 2">
            <a:extLst>
              <a:ext uri="{FF2B5EF4-FFF2-40B4-BE49-F238E27FC236}">
                <a16:creationId xmlns:a16="http://schemas.microsoft.com/office/drawing/2014/main" id="{DB07D30F-7153-6C40-9FCD-11F5850C0B4C}"/>
              </a:ext>
            </a:extLst>
          </p:cNvPr>
          <p:cNvSpPr>
            <a:spLocks noGrp="1"/>
          </p:cNvSpPr>
          <p:nvPr>
            <p:ph type="body" idx="13" hasCustomPrompt="1"/>
          </p:nvPr>
        </p:nvSpPr>
        <p:spPr>
          <a:xfrm>
            <a:off x="226800" y="1042985"/>
            <a:ext cx="6300000" cy="323852"/>
          </a:xfrm>
        </p:spPr>
        <p:txBody>
          <a:bodyPr anchor="ctr">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Chart heading</a:t>
            </a:r>
          </a:p>
        </p:txBody>
      </p:sp>
      <p:pic>
        <p:nvPicPr>
          <p:cNvPr id="7" name="Picture 6">
            <a:extLst>
              <a:ext uri="{FF2B5EF4-FFF2-40B4-BE49-F238E27FC236}">
                <a16:creationId xmlns:a16="http://schemas.microsoft.com/office/drawing/2014/main" id="{D9474570-CD20-413D-AD1E-272628D06EFD}"/>
              </a:ext>
            </a:extLst>
          </p:cNvPr>
          <p:cNvPicPr>
            <a:picLocks noChangeAspect="1"/>
          </p:cNvPicPr>
          <p:nvPr userDrawn="1"/>
        </p:nvPicPr>
        <p:blipFill>
          <a:blip r:embed="rId2"/>
          <a:stretch>
            <a:fillRect/>
          </a:stretch>
        </p:blipFill>
        <p:spPr>
          <a:xfrm>
            <a:off x="7505628" y="6131489"/>
            <a:ext cx="1638372" cy="655349"/>
          </a:xfrm>
          <a:prstGeom prst="rect">
            <a:avLst/>
          </a:prstGeom>
        </p:spPr>
      </p:pic>
    </p:spTree>
    <p:extLst>
      <p:ext uri="{BB962C8B-B14F-4D97-AF65-F5344CB8AC3E}">
        <p14:creationId xmlns:p14="http://schemas.microsoft.com/office/powerpoint/2010/main" val="3832597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860400" y="6276602"/>
            <a:ext cx="2516400" cy="365125"/>
          </a:xfrm>
          <a:prstGeom prst="rect">
            <a:avLst/>
          </a:prstGeom>
        </p:spPr>
        <p:txBody>
          <a:bodyPr/>
          <a:lstStyle>
            <a:lvl1pPr algn="l">
              <a:defRPr/>
            </a:lvl1pPr>
          </a:lstStyle>
          <a:p>
            <a:r>
              <a:rPr lang="en-US" dirty="0"/>
              <a:t>Presentation Name</a:t>
            </a:r>
          </a:p>
        </p:txBody>
      </p:sp>
      <p:sp>
        <p:nvSpPr>
          <p:cNvPr id="4" name="Slide Number Placeholder 3"/>
          <p:cNvSpPr>
            <a:spLocks noGrp="1"/>
          </p:cNvSpPr>
          <p:nvPr>
            <p:ph type="sldNum" sz="quarter" idx="12"/>
          </p:nvPr>
        </p:nvSpPr>
        <p:spPr>
          <a:xfrm>
            <a:off x="347295" y="6276602"/>
            <a:ext cx="514800" cy="365125"/>
          </a:xfrm>
        </p:spPr>
        <p:txBody>
          <a:bodyPr/>
          <a:lstStyle/>
          <a:p>
            <a:fld id="{9CAA33A2-411E-8443-83D0-3263C24E97A5}" type="slidenum">
              <a:rPr lang="en-US" smtClean="0"/>
              <a:t>‹#›</a:t>
            </a:fld>
            <a:endParaRPr lang="en-US" dirty="0"/>
          </a:p>
        </p:txBody>
      </p:sp>
      <p:sp>
        <p:nvSpPr>
          <p:cNvPr id="5" name="Title 1">
            <a:extLst>
              <a:ext uri="{FF2B5EF4-FFF2-40B4-BE49-F238E27FC236}">
                <a16:creationId xmlns:a16="http://schemas.microsoft.com/office/drawing/2014/main" id="{F4490E1E-A019-4319-99BE-8087111D76A6}"/>
              </a:ext>
            </a:extLst>
          </p:cNvPr>
          <p:cNvSpPr>
            <a:spLocks noGrp="1"/>
          </p:cNvSpPr>
          <p:nvPr>
            <p:ph type="title"/>
          </p:nvPr>
        </p:nvSpPr>
        <p:spPr>
          <a:xfrm>
            <a:off x="0" y="-12874"/>
            <a:ext cx="9144000" cy="756000"/>
          </a:xfrm>
          <a:solidFill>
            <a:schemeClr val="accent1"/>
          </a:solidFill>
        </p:spPr>
        <p:txBody>
          <a:bodyPr vert="horz" lIns="252000" tIns="45720" rIns="91440" bIns="45720" rtlCol="0" anchor="ctr" anchorCtr="0">
            <a:normAutofit/>
          </a:bodyPr>
          <a:lstStyle>
            <a:lvl1pPr>
              <a:defRPr lang="en-US" dirty="0">
                <a:solidFill>
                  <a:schemeClr val="bg1"/>
                </a:solidFill>
              </a:defRPr>
            </a:lvl1pPr>
          </a:lstStyle>
          <a:p>
            <a:pPr lvl="0"/>
            <a:r>
              <a:rPr lang="en-US"/>
              <a:t>Click to edit Master title style</a:t>
            </a:r>
            <a:endParaRPr lang="en-US" dirty="0"/>
          </a:p>
        </p:txBody>
      </p:sp>
      <p:pic>
        <p:nvPicPr>
          <p:cNvPr id="7" name="Picture 6">
            <a:extLst>
              <a:ext uri="{FF2B5EF4-FFF2-40B4-BE49-F238E27FC236}">
                <a16:creationId xmlns:a16="http://schemas.microsoft.com/office/drawing/2014/main" id="{09197143-1AA7-4693-A709-4EF292D7A0C6}"/>
              </a:ext>
            </a:extLst>
          </p:cNvPr>
          <p:cNvPicPr>
            <a:picLocks noChangeAspect="1"/>
          </p:cNvPicPr>
          <p:nvPr userDrawn="1"/>
        </p:nvPicPr>
        <p:blipFill>
          <a:blip r:embed="rId2"/>
          <a:stretch>
            <a:fillRect/>
          </a:stretch>
        </p:blipFill>
        <p:spPr>
          <a:xfrm>
            <a:off x="7505628" y="6131489"/>
            <a:ext cx="1638372" cy="655349"/>
          </a:xfrm>
          <a:prstGeom prst="rect">
            <a:avLst/>
          </a:prstGeom>
        </p:spPr>
      </p:pic>
    </p:spTree>
    <p:extLst>
      <p:ext uri="{BB962C8B-B14F-4D97-AF65-F5344CB8AC3E}">
        <p14:creationId xmlns:p14="http://schemas.microsoft.com/office/powerpoint/2010/main" val="2021645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7295"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7295"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a:xfrm>
            <a:off x="860400" y="6276602"/>
            <a:ext cx="2516400" cy="365125"/>
          </a:xfrm>
          <a:prstGeom prst="rect">
            <a:avLst/>
          </a:prstGeom>
        </p:spPr>
        <p:txBody>
          <a:bodyPr/>
          <a:lstStyle>
            <a:lvl1pPr algn="l">
              <a:defRPr/>
            </a:lvl1pPr>
          </a:lstStyle>
          <a:p>
            <a:r>
              <a:rPr lang="en-US" dirty="0"/>
              <a:t>Presentation Name</a:t>
            </a:r>
          </a:p>
        </p:txBody>
      </p:sp>
      <p:sp>
        <p:nvSpPr>
          <p:cNvPr id="7" name="Slide Number Placeholder 6"/>
          <p:cNvSpPr>
            <a:spLocks noGrp="1"/>
          </p:cNvSpPr>
          <p:nvPr>
            <p:ph type="sldNum" sz="quarter" idx="12"/>
          </p:nvPr>
        </p:nvSpPr>
        <p:spPr>
          <a:xfrm>
            <a:off x="347295" y="6276602"/>
            <a:ext cx="514800" cy="365125"/>
          </a:xfrm>
        </p:spPr>
        <p:txBody>
          <a:bodyPr/>
          <a:lstStyle/>
          <a:p>
            <a:fld id="{9CAA33A2-411E-8443-83D0-3263C24E97A5}" type="slidenum">
              <a:rPr lang="en-US" smtClean="0"/>
              <a:t>‹#›</a:t>
            </a:fld>
            <a:endParaRPr lang="en-US" dirty="0"/>
          </a:p>
        </p:txBody>
      </p:sp>
      <p:pic>
        <p:nvPicPr>
          <p:cNvPr id="8" name="Picture 7">
            <a:extLst>
              <a:ext uri="{FF2B5EF4-FFF2-40B4-BE49-F238E27FC236}">
                <a16:creationId xmlns:a16="http://schemas.microsoft.com/office/drawing/2014/main" id="{BA374F83-96BC-4045-99F5-AAF04376EEC5}"/>
              </a:ext>
            </a:extLst>
          </p:cNvPr>
          <p:cNvPicPr>
            <a:picLocks noChangeAspect="1"/>
          </p:cNvPicPr>
          <p:nvPr userDrawn="1"/>
        </p:nvPicPr>
        <p:blipFill>
          <a:blip r:embed="rId2"/>
          <a:stretch>
            <a:fillRect/>
          </a:stretch>
        </p:blipFill>
        <p:spPr>
          <a:xfrm>
            <a:off x="7505628" y="6131489"/>
            <a:ext cx="1638372" cy="655349"/>
          </a:xfrm>
          <a:prstGeom prst="rect">
            <a:avLst/>
          </a:prstGeom>
        </p:spPr>
      </p:pic>
    </p:spTree>
    <p:extLst>
      <p:ext uri="{BB962C8B-B14F-4D97-AF65-F5344CB8AC3E}">
        <p14:creationId xmlns:p14="http://schemas.microsoft.com/office/powerpoint/2010/main" val="1354656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7295"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47295"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a:xfrm>
            <a:off x="860400" y="6276602"/>
            <a:ext cx="2516400" cy="365125"/>
          </a:xfrm>
          <a:prstGeom prst="rect">
            <a:avLst/>
          </a:prstGeom>
        </p:spPr>
        <p:txBody>
          <a:bodyPr/>
          <a:lstStyle>
            <a:lvl1pPr algn="l">
              <a:defRPr/>
            </a:lvl1pPr>
          </a:lstStyle>
          <a:p>
            <a:r>
              <a:rPr lang="en-US" dirty="0"/>
              <a:t>Presentation Name</a:t>
            </a:r>
          </a:p>
        </p:txBody>
      </p:sp>
      <p:sp>
        <p:nvSpPr>
          <p:cNvPr id="7" name="Slide Number Placeholder 6"/>
          <p:cNvSpPr>
            <a:spLocks noGrp="1"/>
          </p:cNvSpPr>
          <p:nvPr>
            <p:ph type="sldNum" sz="quarter" idx="12"/>
          </p:nvPr>
        </p:nvSpPr>
        <p:spPr>
          <a:xfrm>
            <a:off x="347295" y="6276602"/>
            <a:ext cx="514800" cy="365125"/>
          </a:xfrm>
        </p:spPr>
        <p:txBody>
          <a:bodyPr/>
          <a:lstStyle/>
          <a:p>
            <a:fld id="{9CAA33A2-411E-8443-83D0-3263C24E97A5}" type="slidenum">
              <a:rPr lang="en-US" smtClean="0"/>
              <a:t>‹#›</a:t>
            </a:fld>
            <a:endParaRPr lang="en-US" dirty="0"/>
          </a:p>
        </p:txBody>
      </p:sp>
      <p:pic>
        <p:nvPicPr>
          <p:cNvPr id="9" name="Picture 8">
            <a:extLst>
              <a:ext uri="{FF2B5EF4-FFF2-40B4-BE49-F238E27FC236}">
                <a16:creationId xmlns:a16="http://schemas.microsoft.com/office/drawing/2014/main" id="{DCAEB9F6-A54F-4688-BA16-85007D722672}"/>
              </a:ext>
            </a:extLst>
          </p:cNvPr>
          <p:cNvPicPr>
            <a:picLocks noChangeAspect="1"/>
          </p:cNvPicPr>
          <p:nvPr userDrawn="1"/>
        </p:nvPicPr>
        <p:blipFill>
          <a:blip r:embed="rId2"/>
          <a:stretch>
            <a:fillRect/>
          </a:stretch>
        </p:blipFill>
        <p:spPr>
          <a:xfrm>
            <a:off x="7505628" y="6131489"/>
            <a:ext cx="1638372" cy="655349"/>
          </a:xfrm>
          <a:prstGeom prst="rect">
            <a:avLst/>
          </a:prstGeom>
        </p:spPr>
      </p:pic>
    </p:spTree>
    <p:extLst>
      <p:ext uri="{BB962C8B-B14F-4D97-AF65-F5344CB8AC3E}">
        <p14:creationId xmlns:p14="http://schemas.microsoft.com/office/powerpoint/2010/main" val="1790669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2.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7295" y="365126"/>
            <a:ext cx="8456735" cy="132556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347296" y="1825625"/>
            <a:ext cx="8456734" cy="4351338"/>
          </a:xfrm>
          <a:prstGeom prst="rect">
            <a:avLst/>
          </a:prstGeom>
        </p:spPr>
        <p:txBody>
          <a:bodyPr vert="horz" lIns="91440" tIns="45720" rIns="91440" bIns="45720" rtlCol="0">
            <a:normAutofit/>
          </a:bodyPr>
          <a:lstStyle/>
          <a:p>
            <a:pPr lvl="0"/>
            <a:r>
              <a:rPr lang="en-US" dirty="0"/>
              <a:t>Paragraph without bullets</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347295" y="6276602"/>
            <a:ext cx="514800" cy="365125"/>
          </a:xfrm>
          <a:prstGeom prst="rect">
            <a:avLst/>
          </a:prstGeom>
        </p:spPr>
        <p:txBody>
          <a:bodyPr vert="horz" lIns="91440" tIns="45720" rIns="91440" bIns="45720" rtlCol="0" anchor="ctr"/>
          <a:lstStyle>
            <a:lvl1pPr algn="l">
              <a:defRPr sz="1200">
                <a:solidFill>
                  <a:schemeClr val="tx1"/>
                </a:solidFill>
              </a:defRPr>
            </a:lvl1pPr>
          </a:lstStyle>
          <a:p>
            <a:fld id="{9CAA33A2-411E-8443-83D0-3263C24E97A5}" type="slidenum">
              <a:rPr lang="en-US" smtClean="0"/>
              <a:pPr/>
              <a:t>‹#›</a:t>
            </a:fld>
            <a:endParaRPr lang="en-US" dirty="0"/>
          </a:p>
        </p:txBody>
      </p:sp>
      <p:sp>
        <p:nvSpPr>
          <p:cNvPr id="8" name="Footer Placeholder 4">
            <a:extLst>
              <a:ext uri="{FF2B5EF4-FFF2-40B4-BE49-F238E27FC236}">
                <a16:creationId xmlns:a16="http://schemas.microsoft.com/office/drawing/2014/main" id="{9C0A0D9E-837B-4542-8ACD-A5921329A28E}"/>
              </a:ext>
            </a:extLst>
          </p:cNvPr>
          <p:cNvSpPr>
            <a:spLocks noGrp="1"/>
          </p:cNvSpPr>
          <p:nvPr>
            <p:ph type="ftr" sz="quarter" idx="3"/>
          </p:nvPr>
        </p:nvSpPr>
        <p:spPr>
          <a:xfrm>
            <a:off x="861645" y="6276602"/>
            <a:ext cx="2518163" cy="365125"/>
          </a:xfrm>
          <a:prstGeom prst="rect">
            <a:avLst/>
          </a:prstGeom>
        </p:spPr>
        <p:txBody>
          <a:bodyPr anchor="ctr"/>
          <a:lstStyle>
            <a:lvl1pPr algn="r">
              <a:defRPr sz="1200">
                <a:solidFill>
                  <a:schemeClr val="tx1"/>
                </a:solidFill>
              </a:defRPr>
            </a:lvl1pPr>
          </a:lstStyle>
          <a:p>
            <a:pPr algn="l"/>
            <a:r>
              <a:rPr lang="en-US" dirty="0"/>
              <a:t>Presentation Name</a:t>
            </a:r>
          </a:p>
        </p:txBody>
      </p:sp>
    </p:spTree>
    <p:extLst>
      <p:ext uri="{BB962C8B-B14F-4D97-AF65-F5344CB8AC3E}">
        <p14:creationId xmlns:p14="http://schemas.microsoft.com/office/powerpoint/2010/main" val="13107339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81" r:id="rId4"/>
    <p:sldLayoutId id="2147483665" r:id="rId5"/>
    <p:sldLayoutId id="2147483666" r:id="rId6"/>
    <p:sldLayoutId id="2147483667" r:id="rId7"/>
    <p:sldLayoutId id="2147483668" r:id="rId8"/>
    <p:sldLayoutId id="2147483669" r:id="rId9"/>
    <p:sldLayoutId id="2147483682" r:id="rId10"/>
    <p:sldLayoutId id="2147483684" r:id="rId11"/>
    <p:sldLayoutId id="2147483685" r:id="rId12"/>
  </p:sldLayoutIdLst>
  <p:hf hdr="0" dt="0"/>
  <p:txStyles>
    <p:titleStyle>
      <a:lvl1pPr algn="l" defTabSz="914400" rtl="0" eaLnBrk="1" latinLnBrk="0" hangingPunct="1">
        <a:lnSpc>
          <a:spcPct val="90000"/>
        </a:lnSpc>
        <a:spcBef>
          <a:spcPct val="0"/>
        </a:spcBef>
        <a:buNone/>
        <a:defRPr sz="3200" b="1" i="0" kern="1200">
          <a:solidFill>
            <a:schemeClr val="tx1"/>
          </a:solidFill>
          <a:latin typeface="Calibri" panose="020F0502020204030204" pitchFamily="34" charset="0"/>
          <a:ea typeface="+mj-ea"/>
          <a:cs typeface="Calibri" panose="020F0502020204030204" pitchFamily="34" charset="0"/>
        </a:defRPr>
      </a:lvl1pPr>
    </p:titleStyle>
    <p:bodyStyle>
      <a:lvl1pPr marL="0" indent="0" algn="l" defTabSz="914400" rtl="0" eaLnBrk="1" latinLnBrk="0" hangingPunct="1">
        <a:lnSpc>
          <a:spcPct val="90000"/>
        </a:lnSpc>
        <a:spcBef>
          <a:spcPts val="1000"/>
        </a:spcBef>
        <a:buClr>
          <a:schemeClr val="accent2"/>
        </a:buClr>
        <a:buSzPct val="75000"/>
        <a:buFont typeface="Arial" panose="020B0604020202020204" pitchFamily="34" charset="0"/>
        <a:buNone/>
        <a:defRPr sz="1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SzPct val="75000"/>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75000"/>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SzPct val="7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SzPct val="7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7295" y="365126"/>
            <a:ext cx="8456735" cy="132556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347296" y="1825625"/>
            <a:ext cx="8456734" cy="4351338"/>
          </a:xfrm>
          <a:prstGeom prst="rect">
            <a:avLst/>
          </a:prstGeom>
        </p:spPr>
        <p:txBody>
          <a:bodyPr vert="horz" lIns="91440" tIns="45720" rIns="91440" bIns="45720" rtlCol="0">
            <a:normAutofit/>
          </a:bodyPr>
          <a:lstStyle/>
          <a:p>
            <a:pPr lvl="0"/>
            <a:r>
              <a:rPr lang="en-US" dirty="0"/>
              <a:t>Paragraph without bullets</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347295" y="6276602"/>
            <a:ext cx="514800" cy="365125"/>
          </a:xfrm>
          <a:prstGeom prst="rect">
            <a:avLst/>
          </a:prstGeom>
        </p:spPr>
        <p:txBody>
          <a:bodyPr vert="horz" lIns="91440" tIns="45720" rIns="91440" bIns="45720" rtlCol="0" anchor="ctr"/>
          <a:lstStyle>
            <a:lvl1pPr algn="l">
              <a:defRPr sz="1200">
                <a:solidFill>
                  <a:schemeClr val="tx1"/>
                </a:solidFill>
              </a:defRPr>
            </a:lvl1pPr>
          </a:lstStyle>
          <a:p>
            <a:fld id="{9CAA33A2-411E-8443-83D0-3263C24E97A5}" type="slidenum">
              <a:rPr lang="en-US" smtClean="0"/>
              <a:pPr/>
              <a:t>‹#›</a:t>
            </a:fld>
            <a:endParaRPr lang="en-US" dirty="0"/>
          </a:p>
        </p:txBody>
      </p:sp>
      <p:sp>
        <p:nvSpPr>
          <p:cNvPr id="8" name="Footer Placeholder 4">
            <a:extLst>
              <a:ext uri="{FF2B5EF4-FFF2-40B4-BE49-F238E27FC236}">
                <a16:creationId xmlns:a16="http://schemas.microsoft.com/office/drawing/2014/main" id="{9C0A0D9E-837B-4542-8ACD-A5921329A28E}"/>
              </a:ext>
            </a:extLst>
          </p:cNvPr>
          <p:cNvSpPr>
            <a:spLocks noGrp="1"/>
          </p:cNvSpPr>
          <p:nvPr>
            <p:ph type="ftr" sz="quarter" idx="3"/>
          </p:nvPr>
        </p:nvSpPr>
        <p:spPr>
          <a:xfrm>
            <a:off x="861645" y="6276602"/>
            <a:ext cx="2518163" cy="365125"/>
          </a:xfrm>
          <a:prstGeom prst="rect">
            <a:avLst/>
          </a:prstGeom>
        </p:spPr>
        <p:txBody>
          <a:bodyPr anchor="ctr"/>
          <a:lstStyle>
            <a:lvl1pPr algn="r">
              <a:defRPr sz="1200">
                <a:solidFill>
                  <a:schemeClr val="tx1"/>
                </a:solidFill>
              </a:defRPr>
            </a:lvl1pPr>
          </a:lstStyle>
          <a:p>
            <a:pPr algn="l"/>
            <a:r>
              <a:rPr lang="en-US" dirty="0"/>
              <a:t>Presentation Name</a:t>
            </a:r>
          </a:p>
        </p:txBody>
      </p:sp>
    </p:spTree>
    <p:extLst>
      <p:ext uri="{BB962C8B-B14F-4D97-AF65-F5344CB8AC3E}">
        <p14:creationId xmlns:p14="http://schemas.microsoft.com/office/powerpoint/2010/main" val="275925674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Lst>
  <p:hf hdr="0" dt="0"/>
  <p:txStyles>
    <p:titleStyle>
      <a:lvl1pPr algn="l" defTabSz="914400" rtl="0" eaLnBrk="1" latinLnBrk="0" hangingPunct="1">
        <a:lnSpc>
          <a:spcPct val="90000"/>
        </a:lnSpc>
        <a:spcBef>
          <a:spcPct val="0"/>
        </a:spcBef>
        <a:buNone/>
        <a:defRPr sz="3200" b="1" i="0" kern="1200">
          <a:solidFill>
            <a:schemeClr val="tx1"/>
          </a:solidFill>
          <a:latin typeface="Calibri" panose="020F0502020204030204" pitchFamily="34" charset="0"/>
          <a:ea typeface="+mj-ea"/>
          <a:cs typeface="Calibri" panose="020F0502020204030204" pitchFamily="34" charset="0"/>
        </a:defRPr>
      </a:lvl1pPr>
    </p:titleStyle>
    <p:bodyStyle>
      <a:lvl1pPr marL="0" indent="0" algn="l" defTabSz="914400" rtl="0" eaLnBrk="1" latinLnBrk="0" hangingPunct="1">
        <a:lnSpc>
          <a:spcPct val="90000"/>
        </a:lnSpc>
        <a:spcBef>
          <a:spcPts val="1000"/>
        </a:spcBef>
        <a:buClr>
          <a:schemeClr val="accent2"/>
        </a:buClr>
        <a:buSzPct val="75000"/>
        <a:buFont typeface="Arial" panose="020B0604020202020204" pitchFamily="34" charset="0"/>
        <a:buNone/>
        <a:defRPr sz="1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SzPct val="75000"/>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75000"/>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SzPct val="7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SzPct val="7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6CF853-05B6-471B-AEC9-FA09D502D28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E31FBBA-5FE1-43C4-B037-88214AC2F85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68B32E9-0961-49E0-8191-A656B988098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CB1C6A-EF5B-49A0-BB82-9E40A203BE29}" type="datetimeFigureOut">
              <a:rPr lang="en-CA" smtClean="0"/>
              <a:t>2022-03-29</a:t>
            </a:fld>
            <a:endParaRPr lang="en-CA"/>
          </a:p>
        </p:txBody>
      </p:sp>
      <p:sp>
        <p:nvSpPr>
          <p:cNvPr id="5" name="Footer Placeholder 4">
            <a:extLst>
              <a:ext uri="{FF2B5EF4-FFF2-40B4-BE49-F238E27FC236}">
                <a16:creationId xmlns:a16="http://schemas.microsoft.com/office/drawing/2014/main" id="{83FB24BB-A91F-407E-8455-DF2F2C16A0C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31467E8D-7D11-48AE-99C2-823356A9049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76A8379-9EB9-4837-A021-7831620843FB}" type="slidenum">
              <a:rPr lang="en-CA" smtClean="0"/>
              <a:t>‹#›</a:t>
            </a:fld>
            <a:endParaRPr lang="en-CA"/>
          </a:p>
        </p:txBody>
      </p:sp>
    </p:spTree>
    <p:extLst>
      <p:ext uri="{BB962C8B-B14F-4D97-AF65-F5344CB8AC3E}">
        <p14:creationId xmlns:p14="http://schemas.microsoft.com/office/powerpoint/2010/main" val="101235120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348D56-1841-4C79-BF90-35E74C7E329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3CC186-4C2C-466E-AD69-7402B89C371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65D3C7-7DCB-4EA7-AFAA-F50690A2B7D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4B8D8D5-2E4D-4B8F-AFC2-B8DDA89A10C8}" type="datetimeFigureOut">
              <a:rPr lang="en-US" smtClean="0"/>
              <a:t>3/29/2022</a:t>
            </a:fld>
            <a:endParaRPr lang="en-US"/>
          </a:p>
        </p:txBody>
      </p:sp>
      <p:sp>
        <p:nvSpPr>
          <p:cNvPr id="5" name="Footer Placeholder 4">
            <a:extLst>
              <a:ext uri="{FF2B5EF4-FFF2-40B4-BE49-F238E27FC236}">
                <a16:creationId xmlns:a16="http://schemas.microsoft.com/office/drawing/2014/main" id="{07F84E64-26EC-4A22-8248-69AB2BE259D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1DA0361-2E8D-426D-A359-B5AA278C831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D33724F-F82E-4EA4-9C6B-E7D4635A4117}" type="slidenum">
              <a:rPr lang="en-US" smtClean="0"/>
              <a:t>‹#›</a:t>
            </a:fld>
            <a:endParaRPr lang="en-US"/>
          </a:p>
        </p:txBody>
      </p:sp>
    </p:spTree>
    <p:extLst>
      <p:ext uri="{BB962C8B-B14F-4D97-AF65-F5344CB8AC3E}">
        <p14:creationId xmlns:p14="http://schemas.microsoft.com/office/powerpoint/2010/main" val="648326942"/>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39FB06F-92C9-49AA-871D-D05CCEE49580}"/>
              </a:ext>
            </a:extLst>
          </p:cNvPr>
          <p:cNvSpPr>
            <a:spLocks noGrp="1"/>
          </p:cNvSpPr>
          <p:nvPr>
            <p:ph type="subTitle" idx="1"/>
          </p:nvPr>
        </p:nvSpPr>
        <p:spPr>
          <a:xfrm>
            <a:off x="1751888" y="4357686"/>
            <a:ext cx="6103834" cy="1775080"/>
          </a:xfrm>
        </p:spPr>
        <p:txBody>
          <a:bodyPr>
            <a:normAutofit/>
          </a:bodyPr>
          <a:lstStyle/>
          <a:p>
            <a:endParaRPr lang="en-CA" sz="2000" dirty="0"/>
          </a:p>
          <a:p>
            <a:r>
              <a:rPr lang="en-CA" sz="2000" dirty="0"/>
              <a:t>Tuesday, March 29, 2022</a:t>
            </a:r>
          </a:p>
          <a:p>
            <a:r>
              <a:rPr lang="en-CA" sz="2000" dirty="0"/>
              <a:t>12 PM to 1:30 PM</a:t>
            </a:r>
          </a:p>
          <a:p>
            <a:endParaRPr lang="en-CA" dirty="0"/>
          </a:p>
        </p:txBody>
      </p:sp>
      <p:pic>
        <p:nvPicPr>
          <p:cNvPr id="4" name="Picture 3" descr="A close up of a logo&#10;&#10;Description automatically generated">
            <a:extLst>
              <a:ext uri="{FF2B5EF4-FFF2-40B4-BE49-F238E27FC236}">
                <a16:creationId xmlns:a16="http://schemas.microsoft.com/office/drawing/2014/main" id="{3A80C4BF-6164-4119-9FAA-272745B69B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189" y="725233"/>
            <a:ext cx="5077208" cy="775809"/>
          </a:xfrm>
          <a:prstGeom prst="rect">
            <a:avLst/>
          </a:prstGeom>
        </p:spPr>
      </p:pic>
      <p:sp>
        <p:nvSpPr>
          <p:cNvPr id="6" name="Text Placeholder 2">
            <a:extLst>
              <a:ext uri="{FF2B5EF4-FFF2-40B4-BE49-F238E27FC236}">
                <a16:creationId xmlns:a16="http://schemas.microsoft.com/office/drawing/2014/main" id="{CDC83E04-B8ED-4EC2-B01F-A83BAA0495A2}"/>
              </a:ext>
            </a:extLst>
          </p:cNvPr>
          <p:cNvSpPr txBox="1">
            <a:spLocks/>
          </p:cNvSpPr>
          <p:nvPr/>
        </p:nvSpPr>
        <p:spPr>
          <a:xfrm>
            <a:off x="1142999" y="2500314"/>
            <a:ext cx="7137875" cy="213577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defTabSz="685800">
              <a:spcBef>
                <a:spcPts val="750"/>
              </a:spcBef>
              <a:buNone/>
            </a:pPr>
            <a:r>
              <a:rPr lang="en-CA" sz="4000" b="1" dirty="0">
                <a:solidFill>
                  <a:prstClr val="black"/>
                </a:solidFill>
                <a:latin typeface="Calibri" panose="020F0502020204030204"/>
              </a:rPr>
              <a:t>2022-23 Annual Operating Plan</a:t>
            </a:r>
          </a:p>
          <a:p>
            <a:pPr marL="0" indent="0" algn="ctr" defTabSz="685800">
              <a:spcBef>
                <a:spcPts val="750"/>
              </a:spcBef>
              <a:buNone/>
            </a:pPr>
            <a:endParaRPr lang="en-CA" sz="1000" b="1" dirty="0">
              <a:solidFill>
                <a:prstClr val="black"/>
              </a:solidFill>
              <a:latin typeface="Calibri" panose="020F0502020204030204"/>
            </a:endParaRPr>
          </a:p>
          <a:p>
            <a:pPr marL="0" indent="0" algn="ctr" defTabSz="685800">
              <a:spcBef>
                <a:spcPts val="750"/>
              </a:spcBef>
              <a:buNone/>
            </a:pPr>
            <a:r>
              <a:rPr lang="en-CA" b="1" i="1" dirty="0">
                <a:solidFill>
                  <a:prstClr val="black"/>
                </a:solidFill>
                <a:latin typeface="Calibri" panose="020F0502020204030204"/>
              </a:rPr>
              <a:t>Overview and Q&amp;A with the Ministry of Health</a:t>
            </a:r>
            <a:endParaRPr lang="en-CA" sz="2400" b="1" i="1" dirty="0">
              <a:solidFill>
                <a:prstClr val="black"/>
              </a:solidFill>
              <a:latin typeface="Calibri" panose="020F0502020204030204"/>
            </a:endParaRPr>
          </a:p>
          <a:p>
            <a:pPr marL="171450" indent="-171450" algn="ctr" defTabSz="685800">
              <a:spcBef>
                <a:spcPts val="750"/>
              </a:spcBef>
            </a:pPr>
            <a:endParaRPr lang="en-CA" sz="2100" dirty="0">
              <a:solidFill>
                <a:prstClr val="black"/>
              </a:solidFill>
              <a:latin typeface="Calibri" panose="020F0502020204030204"/>
            </a:endParaRPr>
          </a:p>
        </p:txBody>
      </p:sp>
    </p:spTree>
    <p:extLst>
      <p:ext uri="{BB962C8B-B14F-4D97-AF65-F5344CB8AC3E}">
        <p14:creationId xmlns:p14="http://schemas.microsoft.com/office/powerpoint/2010/main" val="2578226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616E2A4-63B4-4246-B3F1-0C2672C13ADA}"/>
              </a:ext>
            </a:extLst>
          </p:cNvPr>
          <p:cNvSpPr>
            <a:spLocks noGrp="1"/>
          </p:cNvSpPr>
          <p:nvPr>
            <p:ph type="sldNum" sz="quarter" idx="12"/>
          </p:nvPr>
        </p:nvSpPr>
        <p:spPr/>
        <p:txBody>
          <a:bodyPr/>
          <a:lstStyle/>
          <a:p>
            <a:fld id="{9CAA33A2-411E-8443-83D0-3263C24E97A5}" type="slidenum">
              <a:rPr lang="en-US" smtClean="0"/>
              <a:t>10</a:t>
            </a:fld>
            <a:endParaRPr lang="en-US" dirty="0"/>
          </a:p>
        </p:txBody>
      </p:sp>
      <p:sp>
        <p:nvSpPr>
          <p:cNvPr id="4" name="Title 3">
            <a:extLst>
              <a:ext uri="{FF2B5EF4-FFF2-40B4-BE49-F238E27FC236}">
                <a16:creationId xmlns:a16="http://schemas.microsoft.com/office/drawing/2014/main" id="{864A08EF-1E56-41EC-AB7C-AEF08C7DE897}"/>
              </a:ext>
            </a:extLst>
          </p:cNvPr>
          <p:cNvSpPr>
            <a:spLocks noGrp="1"/>
          </p:cNvSpPr>
          <p:nvPr>
            <p:ph type="title"/>
          </p:nvPr>
        </p:nvSpPr>
        <p:spPr/>
        <p:txBody>
          <a:bodyPr>
            <a:normAutofit/>
          </a:bodyPr>
          <a:lstStyle/>
          <a:p>
            <a:r>
              <a:rPr lang="en-US" dirty="0"/>
              <a:t>Year-End Reminder:  In-Year Reallocation Requests </a:t>
            </a:r>
            <a:endParaRPr lang="en-CA" dirty="0"/>
          </a:p>
        </p:txBody>
      </p:sp>
      <p:sp>
        <p:nvSpPr>
          <p:cNvPr id="7" name="TextBox 6">
            <a:extLst>
              <a:ext uri="{FF2B5EF4-FFF2-40B4-BE49-F238E27FC236}">
                <a16:creationId xmlns:a16="http://schemas.microsoft.com/office/drawing/2014/main" id="{24ABF502-96DF-4009-8EB6-3D6C59364A31}"/>
              </a:ext>
            </a:extLst>
          </p:cNvPr>
          <p:cNvSpPr txBox="1"/>
          <p:nvPr/>
        </p:nvSpPr>
        <p:spPr>
          <a:xfrm>
            <a:off x="997591" y="802533"/>
            <a:ext cx="7895902" cy="8494633"/>
          </a:xfrm>
          <a:prstGeom prst="rect">
            <a:avLst/>
          </a:prstGeom>
          <a:noFill/>
        </p:spPr>
        <p:txBody>
          <a:bodyPr wrap="square" rtlCol="0">
            <a:spAutoFit/>
          </a:bodyPr>
          <a:lstStyle/>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The ministry encourages FHTs to maximize their approved budgets by taking advantage of the in-year reallocation approvals process, in accordance with the </a:t>
            </a:r>
            <a:r>
              <a:rPr lang="en-CA" sz="1600" b="1" kern="0" dirty="0">
                <a:solidFill>
                  <a:srgbClr val="000000"/>
                </a:solidFill>
                <a:latin typeface="Calibri" panose="020F0502020204030204" pitchFamily="34" charset="0"/>
                <a:cs typeface="Calibri" panose="020F0502020204030204" pitchFamily="34" charset="0"/>
              </a:rPr>
              <a:t>FHT</a:t>
            </a:r>
            <a:r>
              <a:rPr lang="en-CA" sz="1600" kern="0" dirty="0">
                <a:solidFill>
                  <a:srgbClr val="000000"/>
                </a:solidFill>
                <a:latin typeface="Calibri" panose="020F0502020204030204" pitchFamily="34" charset="0"/>
                <a:cs typeface="Calibri" panose="020F0502020204030204" pitchFamily="34" charset="0"/>
              </a:rPr>
              <a:t> </a:t>
            </a:r>
            <a:r>
              <a:rPr lang="en-CA" sz="1600" b="1" kern="0" dirty="0">
                <a:solidFill>
                  <a:srgbClr val="000000"/>
                </a:solidFill>
                <a:latin typeface="Calibri" panose="020F0502020204030204" pitchFamily="34" charset="0"/>
                <a:cs typeface="Calibri" panose="020F0502020204030204" pitchFamily="34" charset="0"/>
              </a:rPr>
              <a:t>Expenditure Guidelines </a:t>
            </a:r>
            <a:r>
              <a:rPr lang="en-CA" sz="1600" kern="0" dirty="0">
                <a:solidFill>
                  <a:srgbClr val="000000"/>
                </a:solidFill>
                <a:latin typeface="Calibri" panose="020F0502020204030204" pitchFamily="34" charset="0"/>
                <a:cs typeface="Calibri" panose="020F0502020204030204" pitchFamily="34" charset="0"/>
              </a:rPr>
              <a:t>(included as Appendix B in the 2022-23 AOP document). </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b="1" kern="0" dirty="0">
                <a:solidFill>
                  <a:srgbClr val="000000"/>
                </a:solidFill>
                <a:latin typeface="Calibri" panose="020F0502020204030204" pitchFamily="34" charset="0"/>
                <a:cs typeface="Calibri" panose="020F0502020204030204" pitchFamily="34" charset="0"/>
              </a:rPr>
              <a:t>In-year reallocation approval </a:t>
            </a:r>
            <a:r>
              <a:rPr lang="en-CA" sz="1600" kern="0" dirty="0">
                <a:solidFill>
                  <a:srgbClr val="000000"/>
                </a:solidFill>
                <a:latin typeface="Calibri" panose="020F0502020204030204" pitchFamily="34" charset="0"/>
                <a:cs typeface="Calibri" panose="020F0502020204030204" pitchFamily="34" charset="0"/>
              </a:rPr>
              <a:t>must be obtained prior to incurring any expenditures;  retroactive approvals are not provided. </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When submitting in-year reallocation requests, FHTs are reminded of the following: </a:t>
            </a:r>
          </a:p>
          <a:p>
            <a:pPr marL="742950" lvl="1" indent="-285750" defTabSz="457200">
              <a:spcBef>
                <a:spcPts val="600"/>
              </a:spcBef>
              <a:buFont typeface="Arial" panose="020B0604020202020204" pitchFamily="34" charset="0"/>
              <a:buChar char="•"/>
              <a:defRPr/>
            </a:pPr>
            <a:r>
              <a:rPr lang="en-CA" sz="1400" kern="0" dirty="0">
                <a:solidFill>
                  <a:srgbClr val="000000"/>
                </a:solidFill>
                <a:latin typeface="Calibri" panose="020F0502020204030204" pitchFamily="34" charset="0"/>
                <a:cs typeface="Calibri" panose="020F0502020204030204" pitchFamily="34" charset="0"/>
              </a:rPr>
              <a:t>A </a:t>
            </a:r>
            <a:r>
              <a:rPr lang="en-CA" sz="1400" b="1" kern="0" dirty="0">
                <a:solidFill>
                  <a:srgbClr val="000000"/>
                </a:solidFill>
                <a:latin typeface="Calibri" panose="020F0502020204030204" pitchFamily="34" charset="0"/>
                <a:cs typeface="Calibri" panose="020F0502020204030204" pitchFamily="34" charset="0"/>
              </a:rPr>
              <a:t>detailed rationale </a:t>
            </a:r>
            <a:r>
              <a:rPr lang="en-CA" sz="1400" kern="0" dirty="0">
                <a:solidFill>
                  <a:srgbClr val="000000"/>
                </a:solidFill>
                <a:latin typeface="Calibri" panose="020F0502020204030204" pitchFamily="34" charset="0"/>
                <a:cs typeface="Calibri" panose="020F0502020204030204" pitchFamily="34" charset="0"/>
              </a:rPr>
              <a:t>for the movement of funds must accompany the request. </a:t>
            </a:r>
          </a:p>
          <a:p>
            <a:pPr marL="742950" lvl="1" indent="-285750" defTabSz="457200">
              <a:spcBef>
                <a:spcPts val="600"/>
              </a:spcBef>
              <a:buFont typeface="Arial" panose="020B0604020202020204" pitchFamily="34" charset="0"/>
              <a:buChar char="•"/>
              <a:defRPr/>
            </a:pPr>
            <a:r>
              <a:rPr lang="en-CA" sz="1400" kern="0" dirty="0">
                <a:solidFill>
                  <a:srgbClr val="000000"/>
                </a:solidFill>
                <a:latin typeface="Calibri" panose="020F0502020204030204" pitchFamily="34" charset="0"/>
                <a:cs typeface="Calibri" panose="020F0502020204030204" pitchFamily="34" charset="0"/>
              </a:rPr>
              <a:t>Reallocation requests must be </a:t>
            </a:r>
            <a:r>
              <a:rPr lang="en-CA" sz="1400" b="1" kern="0" dirty="0">
                <a:solidFill>
                  <a:srgbClr val="000000"/>
                </a:solidFill>
                <a:latin typeface="Calibri" panose="020F0502020204030204" pitchFamily="34" charset="0"/>
                <a:cs typeface="Calibri" panose="020F0502020204030204" pitchFamily="34" charset="0"/>
              </a:rPr>
              <a:t>supported by relevant documentation </a:t>
            </a:r>
            <a:r>
              <a:rPr lang="en-CA" sz="1400" kern="0" dirty="0">
                <a:solidFill>
                  <a:srgbClr val="000000"/>
                </a:solidFill>
                <a:latin typeface="Calibri" panose="020F0502020204030204" pitchFamily="34" charset="0"/>
                <a:cs typeface="Calibri" panose="020F0502020204030204" pitchFamily="34" charset="0"/>
              </a:rPr>
              <a:t>(quotes, invoices).</a:t>
            </a:r>
          </a:p>
          <a:p>
            <a:pPr marL="742950" lvl="1" indent="-285750" defTabSz="457200">
              <a:spcBef>
                <a:spcPts val="600"/>
              </a:spcBef>
              <a:buFont typeface="Arial" panose="020B0604020202020204" pitchFamily="34" charset="0"/>
              <a:buChar char="•"/>
              <a:defRPr/>
            </a:pPr>
            <a:r>
              <a:rPr lang="en-CA" sz="1400" kern="0" dirty="0">
                <a:solidFill>
                  <a:srgbClr val="000000"/>
                </a:solidFill>
                <a:latin typeface="Calibri" panose="020F0502020204030204" pitchFamily="34" charset="0"/>
                <a:cs typeface="Calibri" panose="020F0502020204030204" pitchFamily="34" charset="0"/>
              </a:rPr>
              <a:t>For any single item or service valued at </a:t>
            </a:r>
            <a:r>
              <a:rPr lang="en-CA" sz="1400" b="1" kern="0" dirty="0">
                <a:solidFill>
                  <a:srgbClr val="000000"/>
                </a:solidFill>
                <a:latin typeface="Calibri" panose="020F0502020204030204" pitchFamily="34" charset="0"/>
                <a:cs typeface="Calibri" panose="020F0502020204030204" pitchFamily="34" charset="0"/>
              </a:rPr>
              <a:t>more than $10,000, three quotes </a:t>
            </a:r>
            <a:r>
              <a:rPr lang="en-CA" sz="1400" kern="0" dirty="0">
                <a:solidFill>
                  <a:srgbClr val="000000"/>
                </a:solidFill>
                <a:latin typeface="Calibri" panose="020F0502020204030204" pitchFamily="34" charset="0"/>
                <a:cs typeface="Calibri" panose="020F0502020204030204" pitchFamily="34" charset="0"/>
              </a:rPr>
              <a:t>must be provided, as per the Funding Agreement procurement requirements. </a:t>
            </a:r>
          </a:p>
          <a:p>
            <a:pPr marL="742950" lvl="1" indent="-285750" defTabSz="457200">
              <a:spcBef>
                <a:spcPts val="600"/>
              </a:spcBef>
              <a:buFont typeface="Arial" panose="020B0604020202020204" pitchFamily="34" charset="0"/>
              <a:buChar char="•"/>
              <a:defRPr/>
            </a:pPr>
            <a:r>
              <a:rPr lang="en-CA" sz="1400" kern="0" dirty="0">
                <a:solidFill>
                  <a:srgbClr val="000000"/>
                </a:solidFill>
                <a:latin typeface="Calibri" panose="020F0502020204030204" pitchFamily="34" charset="0"/>
                <a:cs typeface="Calibri" panose="020F0502020204030204" pitchFamily="34" charset="0"/>
              </a:rPr>
              <a:t>Common infrastructure items (e.g., servers, phone systems, waiting room and conference room furniture) and specialized clinical equipment(e.g., autoclave, spirometer, vaccine fridge) are </a:t>
            </a:r>
            <a:r>
              <a:rPr lang="en-CA" sz="1400" b="1" kern="0" dirty="0">
                <a:solidFill>
                  <a:srgbClr val="000000"/>
                </a:solidFill>
                <a:latin typeface="Calibri" panose="020F0502020204030204" pitchFamily="34" charset="0"/>
                <a:cs typeface="Calibri" panose="020F0502020204030204" pitchFamily="34" charset="0"/>
              </a:rPr>
              <a:t>cost shared with the affiliated physician group</a:t>
            </a:r>
            <a:r>
              <a:rPr lang="en-CA" sz="1400" kern="0" dirty="0">
                <a:solidFill>
                  <a:srgbClr val="000000"/>
                </a:solidFill>
                <a:latin typeface="Calibri" panose="020F0502020204030204" pitchFamily="34" charset="0"/>
                <a:cs typeface="Calibri" panose="020F0502020204030204" pitchFamily="34" charset="0"/>
              </a:rPr>
              <a:t>, even if they are used by FHT staff only. These items are integral for the provision of care to the physicians’ enrolled patients. </a:t>
            </a:r>
          </a:p>
          <a:p>
            <a:pPr marL="742950" lvl="1" indent="-285750" defTabSz="457200">
              <a:spcBef>
                <a:spcPts val="600"/>
              </a:spcBef>
              <a:buFont typeface="Arial" panose="020B0604020202020204" pitchFamily="34" charset="0"/>
              <a:buChar char="•"/>
              <a:defRPr/>
            </a:pPr>
            <a:r>
              <a:rPr lang="en-CA" sz="1400" kern="0" dirty="0">
                <a:solidFill>
                  <a:srgbClr val="000000"/>
                </a:solidFill>
                <a:latin typeface="Calibri" panose="020F0502020204030204" pitchFamily="34" charset="0"/>
                <a:cs typeface="Calibri" panose="020F0502020204030204" pitchFamily="34" charset="0"/>
              </a:rPr>
              <a:t>Maintaining an </a:t>
            </a:r>
            <a:r>
              <a:rPr lang="en-CA" sz="1400" b="1" kern="0" dirty="0">
                <a:solidFill>
                  <a:srgbClr val="000000"/>
                </a:solidFill>
                <a:latin typeface="Calibri" panose="020F0502020204030204" pitchFamily="34" charset="0"/>
                <a:cs typeface="Calibri" panose="020F0502020204030204" pitchFamily="34" charset="0"/>
              </a:rPr>
              <a:t>asset inventory list </a:t>
            </a:r>
            <a:r>
              <a:rPr lang="en-CA" sz="1400" kern="0" dirty="0">
                <a:solidFill>
                  <a:srgbClr val="000000"/>
                </a:solidFill>
                <a:latin typeface="Calibri" panose="020F0502020204030204" pitchFamily="34" charset="0"/>
                <a:cs typeface="Calibri" panose="020F0502020204030204" pitchFamily="34" charset="0"/>
              </a:rPr>
              <a:t>and developing a multi-year IT replacement plan are considered best practice. The ministry may request the asset inventory list when reviewing reallocation requests to fund IT equipment replacement.  </a:t>
            </a:r>
          </a:p>
          <a:p>
            <a:pPr marL="742950" lvl="1" indent="-285750" defTabSz="457200">
              <a:spcBef>
                <a:spcPts val="600"/>
              </a:spcBef>
              <a:buFont typeface="Arial" panose="020B0604020202020204" pitchFamily="34" charset="0"/>
              <a:buChar char="•"/>
              <a:defRPr/>
            </a:pPr>
            <a:r>
              <a:rPr lang="en-CA" sz="1400" kern="0" dirty="0">
                <a:solidFill>
                  <a:srgbClr val="000000"/>
                </a:solidFill>
                <a:latin typeface="Calibri" panose="020F0502020204030204" pitchFamily="34" charset="0"/>
                <a:cs typeface="Calibri" panose="020F0502020204030204" pitchFamily="34" charset="0"/>
              </a:rPr>
              <a:t>All expenditures funded through in-year reallocation must be </a:t>
            </a:r>
            <a:r>
              <a:rPr lang="en-CA" sz="1400" b="1" kern="0" dirty="0">
                <a:solidFill>
                  <a:srgbClr val="000000"/>
                </a:solidFill>
                <a:latin typeface="Calibri" panose="020F0502020204030204" pitchFamily="34" charset="0"/>
                <a:cs typeface="Calibri" panose="020F0502020204030204" pitchFamily="34" charset="0"/>
              </a:rPr>
              <a:t>accounted for in the respective fiscal year</a:t>
            </a:r>
            <a:r>
              <a:rPr lang="en-CA" sz="1400" kern="0" dirty="0">
                <a:solidFill>
                  <a:srgbClr val="000000"/>
                </a:solidFill>
                <a:latin typeface="Calibri" panose="020F0502020204030204" pitchFamily="34" charset="0"/>
                <a:cs typeface="Calibri" panose="020F0502020204030204" pitchFamily="34" charset="0"/>
              </a:rPr>
              <a:t>. Pre-paid expenses may not be funded through in-year reallocation. </a:t>
            </a:r>
          </a:p>
          <a:p>
            <a:pPr defTabSz="457200">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defTabSz="457200">
              <a:defRPr/>
            </a:pPr>
            <a:endParaRPr lang="en-CA" sz="1600" kern="0" dirty="0">
              <a:solidFill>
                <a:srgbClr val="000000"/>
              </a:solidFill>
              <a:latin typeface="Calibri" panose="020F0502020204030204" pitchFamily="34" charset="0"/>
              <a:cs typeface="Calibri" panose="020F0502020204030204" pitchFamily="34" charset="0"/>
            </a:endParaRPr>
          </a:p>
          <a:p>
            <a:pPr defTabSz="457200">
              <a:defRPr/>
            </a:pPr>
            <a:endParaRPr lang="en-CA" sz="1600" kern="0" dirty="0">
              <a:solidFill>
                <a:srgbClr val="000000"/>
              </a:solidFill>
              <a:latin typeface="Calibri" panose="020F0502020204030204" pitchFamily="34" charset="0"/>
              <a:cs typeface="Calibri" panose="020F0502020204030204" pitchFamily="34" charset="0"/>
            </a:endParaRPr>
          </a:p>
          <a:p>
            <a:pPr defTabSz="457200">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p:txBody>
      </p:sp>
      <p:pic>
        <p:nvPicPr>
          <p:cNvPr id="10" name="Picture 9" descr="A picture containing object&#10;&#10;Description generated with high confidence">
            <a:extLst>
              <a:ext uri="{FF2B5EF4-FFF2-40B4-BE49-F238E27FC236}">
                <a16:creationId xmlns:a16="http://schemas.microsoft.com/office/drawing/2014/main" id="{D53B97BB-67C8-4C2B-968A-26EBFA311758}"/>
              </a:ext>
            </a:extLst>
          </p:cNvPr>
          <p:cNvPicPr>
            <a:picLocks noChangeAspect="1"/>
          </p:cNvPicPr>
          <p:nvPr/>
        </p:nvPicPr>
        <p:blipFill>
          <a:blip r:embed="rId2"/>
          <a:stretch>
            <a:fillRect/>
          </a:stretch>
        </p:blipFill>
        <p:spPr>
          <a:xfrm>
            <a:off x="214095" y="2173485"/>
            <a:ext cx="648000" cy="648000"/>
          </a:xfrm>
          <a:prstGeom prst="rect">
            <a:avLst/>
          </a:prstGeom>
        </p:spPr>
      </p:pic>
      <p:pic>
        <p:nvPicPr>
          <p:cNvPr id="9" name="Picture 3" descr="C:\Users\GrahamP\Downloads\list.png">
            <a:extLst>
              <a:ext uri="{FF2B5EF4-FFF2-40B4-BE49-F238E27FC236}">
                <a16:creationId xmlns:a16="http://schemas.microsoft.com/office/drawing/2014/main" id="{0A10A681-4725-4C6B-9196-08062C90D5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507" y="4542018"/>
            <a:ext cx="650296" cy="650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9382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616E2A4-63B4-4246-B3F1-0C2672C13ADA}"/>
              </a:ext>
            </a:extLst>
          </p:cNvPr>
          <p:cNvSpPr>
            <a:spLocks noGrp="1"/>
          </p:cNvSpPr>
          <p:nvPr>
            <p:ph type="sldNum" sz="quarter" idx="12"/>
          </p:nvPr>
        </p:nvSpPr>
        <p:spPr/>
        <p:txBody>
          <a:bodyPr/>
          <a:lstStyle/>
          <a:p>
            <a:fld id="{9CAA33A2-411E-8443-83D0-3263C24E97A5}" type="slidenum">
              <a:rPr lang="en-US" smtClean="0"/>
              <a:t>11</a:t>
            </a:fld>
            <a:endParaRPr lang="en-US" dirty="0"/>
          </a:p>
        </p:txBody>
      </p:sp>
      <p:sp>
        <p:nvSpPr>
          <p:cNvPr id="4" name="Title 3">
            <a:extLst>
              <a:ext uri="{FF2B5EF4-FFF2-40B4-BE49-F238E27FC236}">
                <a16:creationId xmlns:a16="http://schemas.microsoft.com/office/drawing/2014/main" id="{864A08EF-1E56-41EC-AB7C-AEF08C7DE897}"/>
              </a:ext>
            </a:extLst>
          </p:cNvPr>
          <p:cNvSpPr>
            <a:spLocks noGrp="1"/>
          </p:cNvSpPr>
          <p:nvPr>
            <p:ph type="title"/>
          </p:nvPr>
        </p:nvSpPr>
        <p:spPr/>
        <p:txBody>
          <a:bodyPr>
            <a:normAutofit/>
          </a:bodyPr>
          <a:lstStyle/>
          <a:p>
            <a:r>
              <a:rPr lang="en-US" dirty="0"/>
              <a:t>Towards a New FHT Agreement - Context</a:t>
            </a:r>
            <a:endParaRPr lang="en-CA" dirty="0"/>
          </a:p>
        </p:txBody>
      </p:sp>
      <p:sp>
        <p:nvSpPr>
          <p:cNvPr id="7" name="TextBox 6">
            <a:extLst>
              <a:ext uri="{FF2B5EF4-FFF2-40B4-BE49-F238E27FC236}">
                <a16:creationId xmlns:a16="http://schemas.microsoft.com/office/drawing/2014/main" id="{24ABF502-96DF-4009-8EB6-3D6C59364A31}"/>
              </a:ext>
            </a:extLst>
          </p:cNvPr>
          <p:cNvSpPr txBox="1"/>
          <p:nvPr/>
        </p:nvSpPr>
        <p:spPr>
          <a:xfrm>
            <a:off x="1287379" y="1166842"/>
            <a:ext cx="7509326" cy="4278094"/>
          </a:xfrm>
          <a:prstGeom prst="rect">
            <a:avLst/>
          </a:prstGeom>
          <a:noFill/>
        </p:spPr>
        <p:txBody>
          <a:bodyPr wrap="square" rtlCol="0">
            <a:spAutoFit/>
          </a:bodyPr>
          <a:lstStyle/>
          <a:p>
            <a:pPr marL="180000" marR="0" lvl="0" indent="-1800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kumimoji="0" lang="en-CA" sz="1600" b="0" i="0" u="none" strike="noStrike" kern="1200" cap="none" spc="0" normalizeH="0" baseline="0" noProof="0" dirty="0">
                <a:ln>
                  <a:noFill/>
                </a:ln>
                <a:solidFill>
                  <a:prstClr val="black"/>
                </a:solidFill>
                <a:effectLst/>
                <a:uLnTx/>
                <a:uFillTx/>
                <a:latin typeface="Calibri" panose="020F0502020204030204"/>
                <a:ea typeface="+mn-ea"/>
                <a:cs typeface="+mn-cs"/>
              </a:rPr>
              <a:t>The funding agreements between the ministry and Ontario’s 184 FHTs have been </a:t>
            </a:r>
            <a:r>
              <a:rPr kumimoji="0" lang="en-CA" sz="1600" b="1" i="0" u="none" strike="noStrike" kern="1200" cap="none" spc="0" normalizeH="0" baseline="0" noProof="0" dirty="0">
                <a:ln>
                  <a:noFill/>
                </a:ln>
                <a:solidFill>
                  <a:prstClr val="black"/>
                </a:solidFill>
                <a:effectLst/>
                <a:uLnTx/>
                <a:uFillTx/>
                <a:latin typeface="Calibri" panose="020F0502020204030204"/>
                <a:ea typeface="+mn-ea"/>
                <a:cs typeface="+mn-cs"/>
              </a:rPr>
              <a:t>extended by one year, to March 31st, 2023</a:t>
            </a:r>
            <a:r>
              <a:rPr kumimoji="0" lang="en-CA" sz="16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180000" marR="0" lvl="0" indent="-1800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endParaRPr lang="en-CA" sz="1600" dirty="0">
              <a:solidFill>
                <a:prstClr val="black"/>
              </a:solidFill>
              <a:latin typeface="Calibri" panose="020F0502020204030204"/>
            </a:endParaRPr>
          </a:p>
          <a:p>
            <a:pPr marL="180000" marR="0" lvl="0" indent="-1800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lang="en-CA" sz="1600" dirty="0">
                <a:solidFill>
                  <a:prstClr val="black"/>
                </a:solidFill>
                <a:latin typeface="Calibri" panose="020F0502020204030204"/>
              </a:rPr>
              <a:t>The one-year agreement extension provides additional time </a:t>
            </a:r>
            <a:r>
              <a:rPr kumimoji="0" lang="en-CA" sz="1600" b="0" i="0" u="none" strike="noStrike" kern="1200" cap="none" spc="0" normalizeH="0" baseline="0" noProof="0" dirty="0">
                <a:ln>
                  <a:noFill/>
                </a:ln>
                <a:solidFill>
                  <a:prstClr val="black"/>
                </a:solidFill>
                <a:effectLst/>
                <a:uLnTx/>
                <a:uFillTx/>
                <a:latin typeface="Calibri" panose="020F0502020204030204"/>
                <a:ea typeface="+mn-ea"/>
                <a:cs typeface="+mn-cs"/>
              </a:rPr>
              <a:t>to:</a:t>
            </a:r>
          </a:p>
          <a:p>
            <a:pPr marL="180000" marR="0" lvl="0" indent="-1800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endParaRPr kumimoji="0" lang="en-CA"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37200" lvl="1" indent="-180000">
              <a:buClr>
                <a:prstClr val="black"/>
              </a:buClr>
              <a:buFont typeface="Arial" panose="020B0604020202020204" pitchFamily="34" charset="0"/>
              <a:buChar char="•"/>
              <a:defRPr/>
            </a:pPr>
            <a:r>
              <a:rPr lang="en-CA" sz="1600" dirty="0">
                <a:solidFill>
                  <a:prstClr val="black"/>
                </a:solidFill>
                <a:latin typeface="Calibri" panose="020F0502020204030204"/>
              </a:rPr>
              <a:t>Evaluate the impact of the </a:t>
            </a:r>
            <a:r>
              <a:rPr lang="en-CA" sz="1600" b="1" dirty="0">
                <a:solidFill>
                  <a:prstClr val="black"/>
                </a:solidFill>
                <a:latin typeface="Calibri" panose="020F0502020204030204"/>
              </a:rPr>
              <a:t>Physician Services Agreement </a:t>
            </a:r>
            <a:r>
              <a:rPr lang="en-CA" sz="1600" dirty="0">
                <a:solidFill>
                  <a:prstClr val="black"/>
                </a:solidFill>
                <a:latin typeface="Calibri" panose="020F0502020204030204"/>
              </a:rPr>
              <a:t>on the FHT agreement</a:t>
            </a:r>
          </a:p>
          <a:p>
            <a:pPr marL="637200" lvl="1" indent="-180000">
              <a:buClr>
                <a:prstClr val="black"/>
              </a:buClr>
              <a:buFont typeface="Arial" panose="020B0604020202020204" pitchFamily="34" charset="0"/>
              <a:buChar char="•"/>
              <a:defRPr/>
            </a:pPr>
            <a:endParaRPr kumimoji="0" lang="en-CA"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37200" lvl="1" indent="-180000">
              <a:buClr>
                <a:prstClr val="black"/>
              </a:buClr>
              <a:buFont typeface="Arial" panose="020B0604020202020204" pitchFamily="34" charset="0"/>
              <a:buChar char="•"/>
              <a:defRPr/>
            </a:pPr>
            <a:r>
              <a:rPr kumimoji="0" lang="en-CA" sz="1600" b="1" i="0" u="none" strike="noStrike" kern="1200" cap="none" spc="0" normalizeH="0" baseline="0" noProof="0" dirty="0">
                <a:ln>
                  <a:noFill/>
                </a:ln>
                <a:solidFill>
                  <a:prstClr val="black"/>
                </a:solidFill>
                <a:effectLst/>
                <a:uLnTx/>
                <a:uFillTx/>
                <a:latin typeface="Calibri" panose="020F0502020204030204"/>
                <a:ea typeface="+mn-ea"/>
                <a:cs typeface="+mn-cs"/>
              </a:rPr>
              <a:t>Engage and consult with relevant stakeholder organizations</a:t>
            </a:r>
            <a:r>
              <a:rPr kumimoji="0" lang="en-CA" sz="1600" b="0" i="0" u="none" strike="noStrike" kern="1200" cap="none" spc="0" normalizeH="0" baseline="0" noProof="0" dirty="0">
                <a:ln>
                  <a:noFill/>
                </a:ln>
                <a:solidFill>
                  <a:prstClr val="black"/>
                </a:solidFill>
                <a:effectLst/>
                <a:uLnTx/>
                <a:uFillTx/>
                <a:latin typeface="Calibri" panose="020F0502020204030204"/>
                <a:ea typeface="+mn-ea"/>
                <a:cs typeface="+mn-cs"/>
              </a:rPr>
              <a:t>, including the Association of Family Health Teams of Ontario (AFHTO), who are collating and collecting input from their members and stakeholders.</a:t>
            </a:r>
          </a:p>
          <a:p>
            <a:pPr marL="637200" lvl="1" indent="-180000">
              <a:buClr>
                <a:prstClr val="black"/>
              </a:buClr>
              <a:buFont typeface="Arial" panose="020B0604020202020204" pitchFamily="34" charset="0"/>
              <a:buChar char="•"/>
              <a:defRPr/>
            </a:pPr>
            <a:endParaRPr lang="en-CA" sz="1600" dirty="0">
              <a:solidFill>
                <a:prstClr val="black"/>
              </a:solidFill>
              <a:latin typeface="Calibri" panose="020F0502020204030204"/>
            </a:endParaRPr>
          </a:p>
          <a:p>
            <a:pPr marL="637200" lvl="1" indent="-180000">
              <a:buClr>
                <a:prstClr val="black"/>
              </a:buClr>
              <a:buFont typeface="Arial" panose="020B0604020202020204" pitchFamily="34" charset="0"/>
              <a:buChar char="•"/>
              <a:defRPr/>
            </a:pPr>
            <a:r>
              <a:rPr lang="en-CA" sz="1600" dirty="0">
                <a:solidFill>
                  <a:prstClr val="black"/>
                </a:solidFill>
                <a:latin typeface="Calibri" panose="020F0502020204030204"/>
              </a:rPr>
              <a:t>Consider broader ministry and Ontario Health planning for </a:t>
            </a:r>
            <a:r>
              <a:rPr lang="en-CA" sz="1600" b="1" dirty="0">
                <a:solidFill>
                  <a:prstClr val="black"/>
                </a:solidFill>
                <a:latin typeface="Calibri" panose="020F0502020204030204"/>
              </a:rPr>
              <a:t>post-pandemic health system recovery.</a:t>
            </a:r>
            <a:endParaRPr kumimoji="0" lang="en-CA" sz="1600" b="1" i="0" u="none" strike="noStrike" kern="0" cap="none" spc="0" normalizeH="0" baseline="0" noProof="0" dirty="0">
              <a:ln>
                <a:noFill/>
              </a:ln>
              <a:solidFill>
                <a:srgbClr val="000000"/>
              </a:solidFill>
              <a:effectLst/>
              <a:uLnTx/>
              <a:uFillTx/>
              <a:latin typeface="Calibri" panose="020F0502020204030204" pitchFamily="34" charset="0"/>
              <a:ea typeface="ＭＳ Ｐゴシック"/>
              <a:cs typeface="Calibri" panose="020F0502020204030204" pitchFamily="34" charset="0"/>
            </a:endParaRPr>
          </a:p>
          <a:p>
            <a:pPr defTabSz="457200">
              <a:defRPr/>
            </a:pPr>
            <a:endParaRPr lang="en-CA" sz="1600" kern="0" dirty="0">
              <a:solidFill>
                <a:srgbClr val="000000"/>
              </a:solidFill>
              <a:latin typeface="Calibri" panose="020F0502020204030204" pitchFamily="34" charset="0"/>
              <a:cs typeface="Calibri" panose="020F0502020204030204" pitchFamily="34" charset="0"/>
            </a:endParaRPr>
          </a:p>
          <a:p>
            <a:pPr marL="180000" marR="0" lvl="0" indent="-180000" algn="l" defTabSz="457200" rtl="0" eaLnBrk="1" fontAlgn="auto" latinLnBrk="0" hangingPunct="1">
              <a:lnSpc>
                <a:spcPct val="100000"/>
              </a:lnSpc>
              <a:spcBef>
                <a:spcPts val="0"/>
              </a:spcBef>
              <a:spcAft>
                <a:spcPts val="0"/>
              </a:spcAft>
              <a:buClr>
                <a:prstClr val="black"/>
              </a:buClr>
              <a:buSzTx/>
              <a:buFont typeface="Arial" panose="020B0604020202020204" pitchFamily="34" charset="0"/>
              <a:buChar char="•"/>
              <a:tabLst/>
              <a:defRPr/>
            </a:pPr>
            <a:r>
              <a:rPr lang="en-CA" sz="1600" dirty="0">
                <a:solidFill>
                  <a:prstClr val="black"/>
                </a:solidFill>
                <a:latin typeface="Calibri" panose="020F0502020204030204"/>
              </a:rPr>
              <a:t>Over the next year, the ministry will be </a:t>
            </a:r>
            <a:r>
              <a:rPr lang="en-CA" sz="1600" b="1" dirty="0">
                <a:solidFill>
                  <a:prstClr val="black"/>
                </a:solidFill>
                <a:latin typeface="Calibri" panose="020F0502020204030204"/>
              </a:rPr>
              <a:t>working closely with AFHTO </a:t>
            </a:r>
            <a:r>
              <a:rPr lang="en-CA" sz="1600" dirty="0">
                <a:solidFill>
                  <a:prstClr val="black"/>
                </a:solidFill>
                <a:latin typeface="Calibri" panose="020F0502020204030204"/>
              </a:rPr>
              <a:t>and other stakeholder organizations on the next iteration of the FHT agreement. </a:t>
            </a: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p:txBody>
      </p:sp>
      <p:pic>
        <p:nvPicPr>
          <p:cNvPr id="8" name="Picture 4" descr="C:\Users\GrahamP\Downloads\collaboration.png">
            <a:extLst>
              <a:ext uri="{FF2B5EF4-FFF2-40B4-BE49-F238E27FC236}">
                <a16:creationId xmlns:a16="http://schemas.microsoft.com/office/drawing/2014/main" id="{A995B208-A168-423B-BA78-E916AB825D4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507" y="4578756"/>
            <a:ext cx="650296" cy="65029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desousaka\Downloads\network.png">
            <a:extLst>
              <a:ext uri="{FF2B5EF4-FFF2-40B4-BE49-F238E27FC236}">
                <a16:creationId xmlns:a16="http://schemas.microsoft.com/office/drawing/2014/main" id="{1615E7E0-CC45-4C77-B1A6-EF9B61190BB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2163" y="1615336"/>
            <a:ext cx="648000" cy="648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decorative">
            <a:extLst>
              <a:ext uri="{FF2B5EF4-FFF2-40B4-BE49-F238E27FC236}">
                <a16:creationId xmlns:a16="http://schemas.microsoft.com/office/drawing/2014/main" id="{2A50034A-C39C-416C-9D2E-59193A0771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476" y="3135546"/>
            <a:ext cx="644438" cy="599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5254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9483640-7DD3-4E95-8A7E-1D21FDC39D7A}"/>
              </a:ext>
            </a:extLst>
          </p:cNvPr>
          <p:cNvSpPr>
            <a:spLocks noGrp="1"/>
          </p:cNvSpPr>
          <p:nvPr>
            <p:ph type="sldNum" sz="quarter" idx="12"/>
          </p:nvPr>
        </p:nvSpPr>
        <p:spPr/>
        <p:txBody>
          <a:bodyPr/>
          <a:lstStyle/>
          <a:p>
            <a:fld id="{9CAA33A2-411E-8443-83D0-3263C24E97A5}" type="slidenum">
              <a:rPr lang="en-US" smtClean="0"/>
              <a:t>12</a:t>
            </a:fld>
            <a:endParaRPr lang="en-US" dirty="0"/>
          </a:p>
        </p:txBody>
      </p:sp>
      <p:sp>
        <p:nvSpPr>
          <p:cNvPr id="4" name="Title 3">
            <a:extLst>
              <a:ext uri="{FF2B5EF4-FFF2-40B4-BE49-F238E27FC236}">
                <a16:creationId xmlns:a16="http://schemas.microsoft.com/office/drawing/2014/main" id="{C87D0BE6-EF2B-4F03-B572-86868CB30DE7}"/>
              </a:ext>
            </a:extLst>
          </p:cNvPr>
          <p:cNvSpPr>
            <a:spLocks noGrp="1"/>
          </p:cNvSpPr>
          <p:nvPr>
            <p:ph type="title"/>
          </p:nvPr>
        </p:nvSpPr>
        <p:spPr>
          <a:xfrm>
            <a:off x="0" y="2492201"/>
            <a:ext cx="9144000" cy="756000"/>
          </a:xfrm>
        </p:spPr>
        <p:txBody>
          <a:bodyPr/>
          <a:lstStyle/>
          <a:p>
            <a:pPr algn="ctr"/>
            <a:r>
              <a:rPr lang="en-US" dirty="0"/>
              <a:t>Questions?</a:t>
            </a:r>
            <a:endParaRPr lang="en-CA" dirty="0"/>
          </a:p>
        </p:txBody>
      </p:sp>
    </p:spTree>
    <p:extLst>
      <p:ext uri="{BB962C8B-B14F-4D97-AF65-F5344CB8AC3E}">
        <p14:creationId xmlns:p14="http://schemas.microsoft.com/office/powerpoint/2010/main" val="3800119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1CCA6E02-1006-45F2-A11C-97E05663C4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3337" y="1082457"/>
            <a:ext cx="2965898" cy="453196"/>
          </a:xfrm>
          <a:prstGeom prst="rect">
            <a:avLst/>
          </a:prstGeom>
        </p:spPr>
      </p:pic>
      <p:sp>
        <p:nvSpPr>
          <p:cNvPr id="8" name="TextBox 7">
            <a:extLst>
              <a:ext uri="{FF2B5EF4-FFF2-40B4-BE49-F238E27FC236}">
                <a16:creationId xmlns:a16="http://schemas.microsoft.com/office/drawing/2014/main" id="{A09C9EC2-DB89-4BC4-8E0E-4D8656815B1C}"/>
              </a:ext>
            </a:extLst>
          </p:cNvPr>
          <p:cNvSpPr txBox="1"/>
          <p:nvPr/>
        </p:nvSpPr>
        <p:spPr>
          <a:xfrm>
            <a:off x="1399592" y="1893830"/>
            <a:ext cx="7445305" cy="584775"/>
          </a:xfrm>
          <a:prstGeom prst="rect">
            <a:avLst/>
          </a:prstGeom>
          <a:noFill/>
        </p:spPr>
        <p:txBody>
          <a:bodyPr wrap="square" rtlCol="0">
            <a:spAutoFit/>
          </a:bodyPr>
          <a:lstStyle/>
          <a:p>
            <a:pPr defTabSz="685800"/>
            <a:r>
              <a:rPr lang="en-US" sz="3200" b="1" dirty="0">
                <a:solidFill>
                  <a:prstClr val="black"/>
                </a:solidFill>
                <a:latin typeface="Calibri" panose="020F0502020204030204"/>
              </a:rPr>
              <a:t>How to Participate: Zoom Meetings</a:t>
            </a:r>
          </a:p>
        </p:txBody>
      </p:sp>
      <p:sp>
        <p:nvSpPr>
          <p:cNvPr id="9" name="TextBox 8">
            <a:extLst>
              <a:ext uri="{FF2B5EF4-FFF2-40B4-BE49-F238E27FC236}">
                <a16:creationId xmlns:a16="http://schemas.microsoft.com/office/drawing/2014/main" id="{80C6F877-11DD-4811-A2F3-0B7C227A00E4}"/>
              </a:ext>
            </a:extLst>
          </p:cNvPr>
          <p:cNvSpPr txBox="1"/>
          <p:nvPr/>
        </p:nvSpPr>
        <p:spPr>
          <a:xfrm>
            <a:off x="1461331" y="2836782"/>
            <a:ext cx="6238429" cy="2308324"/>
          </a:xfrm>
          <a:prstGeom prst="rect">
            <a:avLst/>
          </a:prstGeom>
          <a:noFill/>
        </p:spPr>
        <p:txBody>
          <a:bodyPr wrap="square" rtlCol="0">
            <a:spAutoFit/>
          </a:bodyPr>
          <a:lstStyle/>
          <a:p>
            <a:pPr algn="ctr" defTabSz="685800"/>
            <a:r>
              <a:rPr lang="en-US" sz="1600" b="1" dirty="0">
                <a:solidFill>
                  <a:prstClr val="black"/>
                </a:solidFill>
                <a:latin typeface="Calibri" panose="020F0502020204030204"/>
              </a:rPr>
              <a:t>1. Connect to audio and speak</a:t>
            </a:r>
          </a:p>
          <a:p>
            <a:pPr algn="ctr" defTabSz="685800"/>
            <a:r>
              <a:rPr lang="en-US" sz="1600" dirty="0">
                <a:solidFill>
                  <a:prstClr val="black"/>
                </a:solidFill>
                <a:latin typeface="Calibri" panose="020F0502020204030204"/>
              </a:rPr>
              <a:t>	On computer: unmute using the audio or participant panel </a:t>
            </a:r>
          </a:p>
          <a:p>
            <a:pPr algn="ctr" defTabSz="685800"/>
            <a:r>
              <a:rPr lang="en-US" sz="1600" dirty="0">
                <a:solidFill>
                  <a:prstClr val="black"/>
                </a:solidFill>
                <a:latin typeface="Calibri" panose="020F0502020204030204"/>
              </a:rPr>
              <a:t>	On phone: Enter *6 to be unmuted</a:t>
            </a:r>
          </a:p>
          <a:p>
            <a:pPr algn="ctr" defTabSz="685800"/>
            <a:r>
              <a:rPr lang="en-US" sz="1600" i="1" dirty="0">
                <a:solidFill>
                  <a:prstClr val="black"/>
                </a:solidFill>
                <a:latin typeface="Calibri" panose="020F0502020204030204"/>
              </a:rPr>
              <a:t>To minimize background noise, please remain muted when not speaking</a:t>
            </a:r>
          </a:p>
          <a:p>
            <a:pPr marL="257175" indent="-257175" algn="ctr" defTabSz="685800">
              <a:buFontTx/>
              <a:buAutoNum type="arabicPeriod"/>
            </a:pPr>
            <a:endParaRPr lang="en-US" sz="1600" b="1" dirty="0">
              <a:solidFill>
                <a:prstClr val="black"/>
              </a:solidFill>
              <a:latin typeface="Calibri" panose="020F0502020204030204"/>
            </a:endParaRPr>
          </a:p>
          <a:p>
            <a:pPr algn="ctr" defTabSz="685800"/>
            <a:r>
              <a:rPr lang="en-US" sz="1600" b="1" dirty="0">
                <a:solidFill>
                  <a:prstClr val="black"/>
                </a:solidFill>
                <a:latin typeface="Calibri" panose="020F0502020204030204"/>
              </a:rPr>
              <a:t>2. Type questions or comments into chat box</a:t>
            </a:r>
            <a:endParaRPr lang="en-US" sz="1600" dirty="0">
              <a:solidFill>
                <a:prstClr val="black"/>
              </a:solidFill>
              <a:latin typeface="Calibri" panose="020F0502020204030204"/>
            </a:endParaRPr>
          </a:p>
          <a:p>
            <a:pPr algn="ctr" defTabSz="685800"/>
            <a:endParaRPr lang="en-US" sz="1600" dirty="0">
              <a:solidFill>
                <a:prstClr val="black"/>
              </a:solidFill>
              <a:latin typeface="Calibri" panose="020F0502020204030204"/>
            </a:endParaRPr>
          </a:p>
          <a:p>
            <a:pPr algn="ctr" defTabSz="685800"/>
            <a:r>
              <a:rPr lang="en-US" sz="1600" b="1" dirty="0">
                <a:solidFill>
                  <a:prstClr val="black"/>
                </a:solidFill>
                <a:latin typeface="Calibri" panose="020F0502020204030204"/>
              </a:rPr>
              <a:t>3. Raise your hand</a:t>
            </a:r>
          </a:p>
          <a:p>
            <a:pPr algn="ctr" defTabSz="685800"/>
            <a:r>
              <a:rPr lang="en-US" sz="1600" dirty="0">
                <a:solidFill>
                  <a:prstClr val="black"/>
                </a:solidFill>
                <a:latin typeface="Calibri" panose="020F0502020204030204"/>
              </a:rPr>
              <a:t>The host will attend to you asap</a:t>
            </a:r>
          </a:p>
        </p:txBody>
      </p:sp>
      <p:pic>
        <p:nvPicPr>
          <p:cNvPr id="11" name="Picture 10">
            <a:extLst>
              <a:ext uri="{FF2B5EF4-FFF2-40B4-BE49-F238E27FC236}">
                <a16:creationId xmlns:a16="http://schemas.microsoft.com/office/drawing/2014/main" id="{0BF5FF5A-13E6-4FED-A8B5-92AF65BA1406}"/>
              </a:ext>
            </a:extLst>
          </p:cNvPr>
          <p:cNvPicPr>
            <a:picLocks noChangeAspect="1"/>
          </p:cNvPicPr>
          <p:nvPr/>
        </p:nvPicPr>
        <p:blipFill>
          <a:blip r:embed="rId3"/>
          <a:stretch>
            <a:fillRect/>
          </a:stretch>
        </p:blipFill>
        <p:spPr>
          <a:xfrm>
            <a:off x="506639" y="5525972"/>
            <a:ext cx="8130722" cy="407251"/>
          </a:xfrm>
          <a:prstGeom prst="rect">
            <a:avLst/>
          </a:prstGeom>
        </p:spPr>
      </p:pic>
    </p:spTree>
    <p:extLst>
      <p:ext uri="{BB962C8B-B14F-4D97-AF65-F5344CB8AC3E}">
        <p14:creationId xmlns:p14="http://schemas.microsoft.com/office/powerpoint/2010/main" val="540940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04411-F62D-134C-A61B-D65BCB048058}"/>
              </a:ext>
            </a:extLst>
          </p:cNvPr>
          <p:cNvSpPr>
            <a:spLocks noGrp="1"/>
          </p:cNvSpPr>
          <p:nvPr>
            <p:ph type="ctrTitle"/>
          </p:nvPr>
        </p:nvSpPr>
        <p:spPr>
          <a:xfrm>
            <a:off x="347294" y="1002202"/>
            <a:ext cx="6137911" cy="1667984"/>
          </a:xfrm>
        </p:spPr>
        <p:txBody>
          <a:bodyPr>
            <a:normAutofit fontScale="90000"/>
          </a:bodyPr>
          <a:lstStyle/>
          <a:p>
            <a:r>
              <a:rPr lang="en-CA" dirty="0"/>
              <a:t>2022-23 Annual Operating Plan</a:t>
            </a:r>
            <a:br>
              <a:rPr lang="en-CA" dirty="0"/>
            </a:br>
            <a:br>
              <a:rPr lang="en-CA" dirty="0"/>
            </a:br>
            <a:r>
              <a:rPr lang="en-CA" dirty="0"/>
              <a:t>Webinar with AFHTO Members</a:t>
            </a:r>
            <a:endParaRPr lang="en-US" dirty="0"/>
          </a:p>
        </p:txBody>
      </p:sp>
      <p:sp>
        <p:nvSpPr>
          <p:cNvPr id="3" name="Subtitle 2">
            <a:extLst>
              <a:ext uri="{FF2B5EF4-FFF2-40B4-BE49-F238E27FC236}">
                <a16:creationId xmlns:a16="http://schemas.microsoft.com/office/drawing/2014/main" id="{48EE5DF6-E876-7A44-9F5E-B547A18BDAAD}"/>
              </a:ext>
            </a:extLst>
          </p:cNvPr>
          <p:cNvSpPr>
            <a:spLocks noGrp="1"/>
          </p:cNvSpPr>
          <p:nvPr>
            <p:ph type="subTitle" idx="1"/>
          </p:nvPr>
        </p:nvSpPr>
        <p:spPr>
          <a:xfrm>
            <a:off x="108145" y="3487030"/>
            <a:ext cx="5004000" cy="2426676"/>
          </a:xfrm>
        </p:spPr>
        <p:txBody>
          <a:bodyPr/>
          <a:lstStyle/>
          <a:p>
            <a:r>
              <a:rPr lang="en-US" dirty="0"/>
              <a:t>Primary Health Care Branch </a:t>
            </a:r>
          </a:p>
          <a:p>
            <a:r>
              <a:rPr lang="en-US" dirty="0"/>
              <a:t>March 2022</a:t>
            </a:r>
          </a:p>
        </p:txBody>
      </p:sp>
    </p:spTree>
    <p:extLst>
      <p:ext uri="{BB962C8B-B14F-4D97-AF65-F5344CB8AC3E}">
        <p14:creationId xmlns:p14="http://schemas.microsoft.com/office/powerpoint/2010/main" val="3200120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3F141EE-0CBA-4F20-A443-4E8B63E9C4A1}" type="slidenum">
              <a:rPr kumimoji="0" lang="en-CA" sz="1200" b="0" i="0" u="none" strike="noStrike" kern="1200" cap="none" spc="0" normalizeH="0" baseline="0" noProof="0" smtClean="0">
                <a:ln>
                  <a:noFill/>
                </a:ln>
                <a:solidFill>
                  <a:schemeClr val="tx1">
                    <a:lumMod val="50000"/>
                    <a:lumOff val="50000"/>
                  </a:scheme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CA" sz="1200" b="0" i="0" u="none" strike="noStrike" kern="1200" cap="none" spc="0" normalizeH="0" baseline="0" noProof="0" dirty="0">
              <a:ln>
                <a:noFill/>
              </a:ln>
              <a:solidFill>
                <a:schemeClr val="tx1">
                  <a:lumMod val="50000"/>
                  <a:lumOff val="50000"/>
                </a:schemeClr>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39D9ECF-FC3D-4645-AD80-0B06113BA683}"/>
              </a:ext>
            </a:extLst>
          </p:cNvPr>
          <p:cNvSpPr>
            <a:spLocks noGrp="1"/>
          </p:cNvSpPr>
          <p:nvPr>
            <p:ph type="title"/>
          </p:nvPr>
        </p:nvSpPr>
        <p:spPr>
          <a:xfrm>
            <a:off x="0" y="-1775"/>
            <a:ext cx="9144000" cy="720000"/>
          </a:xfrm>
        </p:spPr>
        <p:txBody>
          <a:bodyPr/>
          <a:lstStyle/>
          <a:p>
            <a:r>
              <a:rPr lang="en-CA" dirty="0"/>
              <a:t>Purpose</a:t>
            </a:r>
          </a:p>
        </p:txBody>
      </p:sp>
      <p:sp>
        <p:nvSpPr>
          <p:cNvPr id="13" name="TextBox 12"/>
          <p:cNvSpPr txBox="1"/>
          <p:nvPr/>
        </p:nvSpPr>
        <p:spPr>
          <a:xfrm>
            <a:off x="1256413" y="1208005"/>
            <a:ext cx="7057594" cy="3631763"/>
          </a:xfrm>
          <a:prstGeom prst="rect">
            <a:avLst/>
          </a:prstGeom>
          <a:noFill/>
        </p:spPr>
        <p:txBody>
          <a:bodyPr wrap="square" rtlCol="0">
            <a:spAutoFit/>
          </a:bodyPr>
          <a:lstStyle/>
          <a:p>
            <a:pPr marL="285750" indent="-285750">
              <a:buFont typeface="Arial" panose="020B0604020202020204" pitchFamily="34" charset="0"/>
              <a:buChar char="•"/>
            </a:pPr>
            <a:r>
              <a:rPr lang="en-CA" sz="1600" dirty="0">
                <a:latin typeface="Calibri" pitchFamily="34" charset="0"/>
                <a:cs typeface="Calibri" pitchFamily="34" charset="0"/>
              </a:rPr>
              <a:t>To provide an update on the Family Health Team (FHT) 2022-23 Annual Operating Plan Submission.  </a:t>
            </a:r>
          </a:p>
          <a:p>
            <a:pPr marL="285750" indent="-285750">
              <a:buFont typeface="Arial" panose="020B0604020202020204" pitchFamily="34" charset="0"/>
              <a:buChar char="•"/>
            </a:pPr>
            <a:endParaRPr lang="en-CA" sz="1600" dirty="0">
              <a:latin typeface="Calibri" pitchFamily="34" charset="0"/>
              <a:cs typeface="Calibri" pitchFamily="34" charset="0"/>
            </a:endParaRPr>
          </a:p>
          <a:p>
            <a:pPr marL="285750" indent="-285750">
              <a:buFont typeface="Arial" panose="020B0604020202020204" pitchFamily="34" charset="0"/>
              <a:buChar char="•"/>
            </a:pPr>
            <a:r>
              <a:rPr lang="en-CA" sz="1600" dirty="0">
                <a:latin typeface="Calibri" pitchFamily="34" charset="0"/>
                <a:cs typeface="Calibri" pitchFamily="34" charset="0"/>
              </a:rPr>
              <a:t>To outline the ministry’s process and considerations when reviewing requests for additional resources.  </a:t>
            </a:r>
          </a:p>
          <a:p>
            <a:pPr marL="285750" indent="-285750">
              <a:buFont typeface="Arial" panose="020B0604020202020204" pitchFamily="34" charset="0"/>
              <a:buChar char="•"/>
            </a:pPr>
            <a:endParaRPr lang="en-CA" sz="1600" dirty="0">
              <a:latin typeface="Calibri" pitchFamily="34" charset="0"/>
              <a:cs typeface="Calibri" pitchFamily="34" charset="0"/>
            </a:endParaRPr>
          </a:p>
          <a:p>
            <a:pPr marL="285750" indent="-285750">
              <a:buFont typeface="Arial" panose="020B0604020202020204" pitchFamily="34" charset="0"/>
              <a:buChar char="•"/>
            </a:pPr>
            <a:r>
              <a:rPr lang="en-CA" sz="1600" dirty="0">
                <a:latin typeface="Calibri" pitchFamily="34" charset="0"/>
                <a:cs typeface="Calibri" pitchFamily="34" charset="0"/>
              </a:rPr>
              <a:t>To outline a proposed approach for the FHT Funding Agreement renewal beyond 2023.</a:t>
            </a:r>
          </a:p>
          <a:p>
            <a:pPr marL="285750" indent="-285750">
              <a:buFont typeface="Arial" panose="020B0604020202020204" pitchFamily="34" charset="0"/>
              <a:buChar char="•"/>
            </a:pPr>
            <a:endParaRPr lang="en-CA" sz="1600" dirty="0">
              <a:latin typeface="Calibri" pitchFamily="34" charset="0"/>
              <a:cs typeface="Calibri" pitchFamily="34" charset="0"/>
            </a:endParaRPr>
          </a:p>
          <a:p>
            <a:pPr marL="285750" indent="-285750">
              <a:buFont typeface="Arial" panose="020B0604020202020204" pitchFamily="34" charset="0"/>
              <a:buChar char="•"/>
            </a:pPr>
            <a:r>
              <a:rPr lang="en-CA" sz="1600" dirty="0">
                <a:latin typeface="Calibri" pitchFamily="34" charset="0"/>
                <a:cs typeface="Calibri" pitchFamily="34" charset="0"/>
              </a:rPr>
              <a:t>To address specific questions raised by members of the Association of Ontario Family Health Teams (AFHTO) on select topics. </a:t>
            </a:r>
          </a:p>
          <a:p>
            <a:pPr lvl="1"/>
            <a:endParaRPr lang="en-CA" dirty="0">
              <a:latin typeface="Calibri" pitchFamily="34" charset="0"/>
              <a:cs typeface="Calibri"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solidFill>
                <a:prstClr val="black"/>
              </a:solidFill>
              <a:latin typeface="Calibri" panose="020F0502020204030204" pitchFamily="34" charset="0"/>
              <a:cs typeface="Calibri" panose="020F0502020204030204" pitchFamily="34" charset="0"/>
            </a:endParaRPr>
          </a:p>
        </p:txBody>
      </p:sp>
      <p:pic>
        <p:nvPicPr>
          <p:cNvPr id="11" name="Graphic 10" descr="Information">
            <a:extLst>
              <a:ext uri="{FF2B5EF4-FFF2-40B4-BE49-F238E27FC236}">
                <a16:creationId xmlns:a16="http://schemas.microsoft.com/office/drawing/2014/main" id="{9EE9E689-52B5-48E9-BD95-580C5272796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32811" y="1047308"/>
            <a:ext cx="821075" cy="821075"/>
          </a:xfrm>
          <a:prstGeom prst="rect">
            <a:avLst/>
          </a:prstGeom>
        </p:spPr>
      </p:pic>
    </p:spTree>
    <p:extLst>
      <p:ext uri="{BB962C8B-B14F-4D97-AF65-F5344CB8AC3E}">
        <p14:creationId xmlns:p14="http://schemas.microsoft.com/office/powerpoint/2010/main" val="2358186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616E2A4-63B4-4246-B3F1-0C2672C13ADA}"/>
              </a:ext>
            </a:extLst>
          </p:cNvPr>
          <p:cNvSpPr>
            <a:spLocks noGrp="1"/>
          </p:cNvSpPr>
          <p:nvPr>
            <p:ph type="sldNum" sz="quarter" idx="12"/>
          </p:nvPr>
        </p:nvSpPr>
        <p:spPr/>
        <p:txBody>
          <a:bodyPr/>
          <a:lstStyle/>
          <a:p>
            <a:fld id="{9CAA33A2-411E-8443-83D0-3263C24E97A5}" type="slidenum">
              <a:rPr lang="en-US" smtClean="0"/>
              <a:t>5</a:t>
            </a:fld>
            <a:endParaRPr lang="en-US" dirty="0"/>
          </a:p>
        </p:txBody>
      </p:sp>
      <p:sp>
        <p:nvSpPr>
          <p:cNvPr id="4" name="Title 3">
            <a:extLst>
              <a:ext uri="{FF2B5EF4-FFF2-40B4-BE49-F238E27FC236}">
                <a16:creationId xmlns:a16="http://schemas.microsoft.com/office/drawing/2014/main" id="{864A08EF-1E56-41EC-AB7C-AEF08C7DE897}"/>
              </a:ext>
            </a:extLst>
          </p:cNvPr>
          <p:cNvSpPr>
            <a:spLocks noGrp="1"/>
          </p:cNvSpPr>
          <p:nvPr>
            <p:ph type="title"/>
          </p:nvPr>
        </p:nvSpPr>
        <p:spPr/>
        <p:txBody>
          <a:bodyPr>
            <a:normAutofit/>
          </a:bodyPr>
          <a:lstStyle/>
          <a:p>
            <a:r>
              <a:rPr lang="en-US" dirty="0"/>
              <a:t>Annual Operating Plan Submission </a:t>
            </a:r>
            <a:endParaRPr lang="en-CA" dirty="0"/>
          </a:p>
        </p:txBody>
      </p:sp>
      <p:sp>
        <p:nvSpPr>
          <p:cNvPr id="7" name="TextBox 6">
            <a:extLst>
              <a:ext uri="{FF2B5EF4-FFF2-40B4-BE49-F238E27FC236}">
                <a16:creationId xmlns:a16="http://schemas.microsoft.com/office/drawing/2014/main" id="{24ABF502-96DF-4009-8EB6-3D6C59364A31}"/>
              </a:ext>
            </a:extLst>
          </p:cNvPr>
          <p:cNvSpPr txBox="1"/>
          <p:nvPr/>
        </p:nvSpPr>
        <p:spPr>
          <a:xfrm>
            <a:off x="862096" y="897927"/>
            <a:ext cx="8070106" cy="5786199"/>
          </a:xfrm>
          <a:prstGeom prst="rect">
            <a:avLst/>
          </a:prstGeom>
          <a:noFill/>
        </p:spPr>
        <p:txBody>
          <a:bodyPr wrap="square" rtlCol="0">
            <a:spAutoFit/>
          </a:bodyPr>
          <a:lstStyle/>
          <a:p>
            <a:pPr marL="285750" lvl="2"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The Family Health Team (FHT) </a:t>
            </a:r>
            <a:r>
              <a:rPr lang="en-CA" sz="1600" b="1" kern="0" dirty="0">
                <a:solidFill>
                  <a:srgbClr val="000000"/>
                </a:solidFill>
                <a:latin typeface="Calibri" panose="020F0502020204030204" pitchFamily="34" charset="0"/>
                <a:cs typeface="Calibri" panose="020F0502020204030204" pitchFamily="34" charset="0"/>
              </a:rPr>
              <a:t>Annual Operating Plan submission </a:t>
            </a:r>
            <a:r>
              <a:rPr lang="en-CA" sz="1600" kern="0" dirty="0">
                <a:solidFill>
                  <a:srgbClr val="000000"/>
                </a:solidFill>
                <a:latin typeface="Calibri" panose="020F0502020204030204" pitchFamily="34" charset="0"/>
                <a:cs typeface="Calibri" panose="020F0502020204030204" pitchFamily="34" charset="0"/>
              </a:rPr>
              <a:t>is part of each FHT’s accountability requirements to the Ministry of Health. </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The Annual Operating Plan (AOP) submission process provides FHTs with the opportunity to document achievements from the previous fiscal year and describe service commitments and performance improvements for the coming fiscal year.</a:t>
            </a:r>
          </a:p>
          <a:p>
            <a:pPr defTabSz="457200">
              <a:defRPr/>
            </a:pPr>
            <a:endParaRPr lang="en-CA" dirty="0"/>
          </a:p>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In their AOP submission, FHTs are being asked to describe their activities in alignment with these key themes: </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742950" lvl="1"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Enhancing </a:t>
            </a:r>
            <a:r>
              <a:rPr lang="en-CA" sz="1600" b="1" kern="0" dirty="0">
                <a:solidFill>
                  <a:srgbClr val="000000"/>
                </a:solidFill>
                <a:latin typeface="Calibri" panose="020F0502020204030204" pitchFamily="34" charset="0"/>
                <a:cs typeface="Calibri" panose="020F0502020204030204" pitchFamily="34" charset="0"/>
              </a:rPr>
              <a:t>integrated service delivery </a:t>
            </a:r>
            <a:r>
              <a:rPr lang="en-CA" sz="1600" kern="0" dirty="0">
                <a:solidFill>
                  <a:srgbClr val="000000"/>
                </a:solidFill>
                <a:latin typeface="Calibri" panose="020F0502020204030204" pitchFamily="34" charset="0"/>
                <a:cs typeface="Calibri" panose="020F0502020204030204" pitchFamily="34" charset="0"/>
              </a:rPr>
              <a:t>with health care providers, community and local partners. </a:t>
            </a:r>
          </a:p>
          <a:p>
            <a:pPr marL="742950" lvl="1" indent="-285750" defTabSz="457200">
              <a:buFont typeface="Arial" panose="020B0604020202020204" pitchFamily="34" charset="0"/>
              <a:buChar char="•"/>
              <a:defRPr/>
            </a:pPr>
            <a:r>
              <a:rPr lang="en-CA" sz="1600" b="1" kern="0" dirty="0">
                <a:solidFill>
                  <a:srgbClr val="000000"/>
                </a:solidFill>
                <a:latin typeface="Calibri" panose="020F0502020204030204" pitchFamily="34" charset="0"/>
                <a:cs typeface="Calibri" panose="020F0502020204030204" pitchFamily="34" charset="0"/>
              </a:rPr>
              <a:t>Increasing patient access </a:t>
            </a:r>
            <a:r>
              <a:rPr lang="en-CA" sz="1600" kern="0" dirty="0">
                <a:solidFill>
                  <a:srgbClr val="000000"/>
                </a:solidFill>
                <a:latin typeface="Calibri" panose="020F0502020204030204" pitchFamily="34" charset="0"/>
                <a:cs typeface="Calibri" panose="020F0502020204030204" pitchFamily="34" charset="0"/>
              </a:rPr>
              <a:t>through reducing the number of unattached patients, providing community outreach and house calls, and offering timely appointments. </a:t>
            </a:r>
          </a:p>
          <a:p>
            <a:pPr marL="742950" lvl="1" indent="-285750" defTabSz="457200">
              <a:buFont typeface="Arial" panose="020B0604020202020204" pitchFamily="34" charset="0"/>
              <a:buChar char="•"/>
              <a:defRPr/>
            </a:pPr>
            <a:r>
              <a:rPr lang="en-CA" sz="1600" b="1" kern="0" dirty="0">
                <a:solidFill>
                  <a:srgbClr val="000000"/>
                </a:solidFill>
                <a:latin typeface="Calibri" panose="020F0502020204030204" pitchFamily="34" charset="0"/>
                <a:cs typeface="Calibri" panose="020F0502020204030204" pitchFamily="34" charset="0"/>
              </a:rPr>
              <a:t>Improved quality </a:t>
            </a:r>
            <a:r>
              <a:rPr lang="en-CA" sz="1600" kern="0" dirty="0">
                <a:solidFill>
                  <a:srgbClr val="000000"/>
                </a:solidFill>
                <a:latin typeface="Calibri" panose="020F0502020204030204" pitchFamily="34" charset="0"/>
                <a:cs typeface="Calibri" panose="020F0502020204030204" pitchFamily="34" charset="0"/>
              </a:rPr>
              <a:t>through on-going measurement, redesign and enhancement – both with clinical programs and with organizational features such as governance and accountability. </a:t>
            </a: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US" sz="1600" kern="0" dirty="0">
                <a:solidFill>
                  <a:srgbClr val="000000"/>
                </a:solidFill>
                <a:latin typeface="Calibri" panose="020F0502020204030204" pitchFamily="34" charset="0"/>
                <a:cs typeface="Calibri" panose="020F0502020204030204" pitchFamily="34" charset="0"/>
              </a:rPr>
              <a:t>The AOP submission is the appropriate and established process through which FHTs may  request cost-neutral, permanent reallocations of their approved HR complement and to seek additional resources.  </a:t>
            </a: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p:txBody>
      </p:sp>
      <p:pic>
        <p:nvPicPr>
          <p:cNvPr id="8" name="Picture 4" descr="C:\Users\GrahamP\Downloads\collaboration.png">
            <a:extLst>
              <a:ext uri="{FF2B5EF4-FFF2-40B4-BE49-F238E27FC236}">
                <a16:creationId xmlns:a16="http://schemas.microsoft.com/office/drawing/2014/main" id="{A995B208-A168-423B-BA78-E916AB825D4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1799" y="5214543"/>
            <a:ext cx="650296" cy="65029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desousaka\Downloads\network.png">
            <a:extLst>
              <a:ext uri="{FF2B5EF4-FFF2-40B4-BE49-F238E27FC236}">
                <a16:creationId xmlns:a16="http://schemas.microsoft.com/office/drawing/2014/main" id="{F69590C3-0CB5-454A-8DCD-5C0416A3945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0977" y="1615336"/>
            <a:ext cx="648000" cy="648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GrahamP\Downloads\list.png">
            <a:extLst>
              <a:ext uri="{FF2B5EF4-FFF2-40B4-BE49-F238E27FC236}">
                <a16:creationId xmlns:a16="http://schemas.microsoft.com/office/drawing/2014/main" id="{89808EE0-017C-42A2-BD0B-37710E48F9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7295" y="3638576"/>
            <a:ext cx="650296" cy="650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8311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616E2A4-63B4-4246-B3F1-0C2672C13ADA}"/>
              </a:ext>
            </a:extLst>
          </p:cNvPr>
          <p:cNvSpPr>
            <a:spLocks noGrp="1"/>
          </p:cNvSpPr>
          <p:nvPr>
            <p:ph type="sldNum" sz="quarter" idx="12"/>
          </p:nvPr>
        </p:nvSpPr>
        <p:spPr/>
        <p:txBody>
          <a:bodyPr/>
          <a:lstStyle/>
          <a:p>
            <a:fld id="{9CAA33A2-411E-8443-83D0-3263C24E97A5}" type="slidenum">
              <a:rPr lang="en-US" smtClean="0"/>
              <a:t>6</a:t>
            </a:fld>
            <a:endParaRPr lang="en-US" dirty="0"/>
          </a:p>
        </p:txBody>
      </p:sp>
      <p:sp>
        <p:nvSpPr>
          <p:cNvPr id="4" name="Title 3">
            <a:extLst>
              <a:ext uri="{FF2B5EF4-FFF2-40B4-BE49-F238E27FC236}">
                <a16:creationId xmlns:a16="http://schemas.microsoft.com/office/drawing/2014/main" id="{864A08EF-1E56-41EC-AB7C-AEF08C7DE897}"/>
              </a:ext>
            </a:extLst>
          </p:cNvPr>
          <p:cNvSpPr>
            <a:spLocks noGrp="1"/>
          </p:cNvSpPr>
          <p:nvPr>
            <p:ph type="title"/>
          </p:nvPr>
        </p:nvSpPr>
        <p:spPr/>
        <p:txBody>
          <a:bodyPr>
            <a:normAutofit/>
          </a:bodyPr>
          <a:lstStyle/>
          <a:p>
            <a:r>
              <a:rPr lang="en-US" dirty="0"/>
              <a:t>2022-23 Annual Operating Plan – What’s New?</a:t>
            </a:r>
            <a:endParaRPr lang="en-CA" dirty="0"/>
          </a:p>
        </p:txBody>
      </p:sp>
      <p:sp>
        <p:nvSpPr>
          <p:cNvPr id="7" name="TextBox 6">
            <a:extLst>
              <a:ext uri="{FF2B5EF4-FFF2-40B4-BE49-F238E27FC236}">
                <a16:creationId xmlns:a16="http://schemas.microsoft.com/office/drawing/2014/main" id="{24ABF502-96DF-4009-8EB6-3D6C59364A31}"/>
              </a:ext>
            </a:extLst>
          </p:cNvPr>
          <p:cNvSpPr txBox="1"/>
          <p:nvPr/>
        </p:nvSpPr>
        <p:spPr>
          <a:xfrm>
            <a:off x="862095" y="856357"/>
            <a:ext cx="8067810" cy="5509200"/>
          </a:xfrm>
          <a:prstGeom prst="rect">
            <a:avLst/>
          </a:prstGeom>
          <a:noFill/>
        </p:spPr>
        <p:txBody>
          <a:bodyPr wrap="square" rtlCol="0">
            <a:spAutoFit/>
          </a:bodyPr>
          <a:lstStyle/>
          <a:p>
            <a:pPr marL="285750" indent="-285750" defTabSz="457200">
              <a:buFont typeface="Arial" panose="020B0604020202020204" pitchFamily="34" charset="0"/>
              <a:buChar char="•"/>
              <a:defRPr/>
            </a:pPr>
            <a:r>
              <a:rPr lang="en-US" sz="1600" kern="0" dirty="0">
                <a:solidFill>
                  <a:srgbClr val="000000"/>
                </a:solidFill>
                <a:latin typeface="Calibri" panose="020F0502020204030204" pitchFamily="34" charset="0"/>
                <a:cs typeface="Calibri" panose="020F0502020204030204" pitchFamily="34" charset="0"/>
              </a:rPr>
              <a:t>After a pause in the AOP submission process due to the COVID-19 pandemic in 2021-22, the ministry is returning to the </a:t>
            </a:r>
            <a:r>
              <a:rPr lang="en-US" sz="1600" b="1" kern="0" dirty="0">
                <a:solidFill>
                  <a:srgbClr val="000000"/>
                </a:solidFill>
                <a:latin typeface="Calibri" panose="020F0502020204030204" pitchFamily="34" charset="0"/>
                <a:cs typeface="Calibri" panose="020F0502020204030204" pitchFamily="34" charset="0"/>
              </a:rPr>
              <a:t>regular AOP submission cycle </a:t>
            </a:r>
            <a:r>
              <a:rPr lang="en-US" sz="1600" kern="0" dirty="0">
                <a:solidFill>
                  <a:srgbClr val="000000"/>
                </a:solidFill>
                <a:latin typeface="Calibri" panose="020F0502020204030204" pitchFamily="34" charset="0"/>
                <a:cs typeface="Calibri" panose="020F0502020204030204" pitchFamily="34" charset="0"/>
              </a:rPr>
              <a:t>for the next fiscal year. </a:t>
            </a: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US" sz="1600" kern="0" dirty="0">
                <a:solidFill>
                  <a:srgbClr val="000000"/>
                </a:solidFill>
                <a:latin typeface="Calibri" panose="020F0502020204030204" pitchFamily="34" charset="0"/>
                <a:cs typeface="Calibri" panose="020F0502020204030204" pitchFamily="34" charset="0"/>
              </a:rPr>
              <a:t>The 2022-23 AOP has been released and is due to the ministry no later than </a:t>
            </a:r>
            <a:r>
              <a:rPr lang="en-US" sz="1600" b="1" kern="0" dirty="0">
                <a:solidFill>
                  <a:srgbClr val="000000"/>
                </a:solidFill>
                <a:latin typeface="Calibri" panose="020F0502020204030204" pitchFamily="34" charset="0"/>
                <a:cs typeface="Calibri" panose="020F0502020204030204" pitchFamily="34" charset="0"/>
              </a:rPr>
              <a:t>May 27, 2022</a:t>
            </a:r>
            <a:r>
              <a:rPr lang="en-US" sz="1600" kern="0" dirty="0">
                <a:solidFill>
                  <a:srgbClr val="000000"/>
                </a:solidFill>
                <a:latin typeface="Calibri" panose="020F0502020204030204" pitchFamily="34" charset="0"/>
                <a:cs typeface="Calibri" panose="020F0502020204030204" pitchFamily="34" charset="0"/>
              </a:rPr>
              <a:t>. </a:t>
            </a: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US" sz="1600" kern="0" dirty="0">
                <a:solidFill>
                  <a:srgbClr val="000000"/>
                </a:solidFill>
                <a:latin typeface="Calibri" panose="020F0502020204030204" pitchFamily="34" charset="0"/>
                <a:cs typeface="Calibri" panose="020F0502020204030204" pitchFamily="34" charset="0"/>
              </a:rPr>
              <a:t>FHT s are being requested to complete their 2022-23 AOP submission in a </a:t>
            </a:r>
            <a:r>
              <a:rPr lang="en-US" sz="1600" b="1" kern="0" dirty="0">
                <a:solidFill>
                  <a:srgbClr val="000000"/>
                </a:solidFill>
                <a:latin typeface="Calibri" panose="020F0502020204030204" pitchFamily="34" charset="0"/>
                <a:cs typeface="Calibri" panose="020F0502020204030204" pitchFamily="34" charset="0"/>
              </a:rPr>
              <a:t>NEW format – MS Forms. </a:t>
            </a: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US" sz="1600" kern="0" dirty="0">
                <a:solidFill>
                  <a:srgbClr val="000000"/>
                </a:solidFill>
                <a:latin typeface="Calibri" panose="020F0502020204030204" pitchFamily="34" charset="0"/>
                <a:cs typeface="Calibri" panose="020F0502020204030204" pitchFamily="34" charset="0"/>
              </a:rPr>
              <a:t>MS Forms uses an </a:t>
            </a:r>
            <a:r>
              <a:rPr lang="en-US" sz="1600" b="1" kern="0" dirty="0">
                <a:solidFill>
                  <a:srgbClr val="000000"/>
                </a:solidFill>
                <a:latin typeface="Calibri" panose="020F0502020204030204" pitchFamily="34" charset="0"/>
                <a:cs typeface="Calibri" panose="020F0502020204030204" pitchFamily="34" charset="0"/>
              </a:rPr>
              <a:t>online survey-type </a:t>
            </a:r>
            <a:r>
              <a:rPr lang="en-US" sz="1600" kern="0" dirty="0">
                <a:solidFill>
                  <a:srgbClr val="000000"/>
                </a:solidFill>
                <a:latin typeface="Calibri" panose="020F0502020204030204" pitchFamily="34" charset="0"/>
                <a:cs typeface="Calibri" panose="020F0502020204030204" pitchFamily="34" charset="0"/>
              </a:rPr>
              <a:t>format that allows for an easier and more efficient collection and reporting of data. </a:t>
            </a: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US" sz="1600" b="1" kern="0" dirty="0">
                <a:solidFill>
                  <a:srgbClr val="000000"/>
                </a:solidFill>
                <a:latin typeface="Calibri" panose="020F0502020204030204" pitchFamily="34" charset="0"/>
                <a:cs typeface="Calibri" panose="020F0502020204030204" pitchFamily="34" charset="0"/>
              </a:rPr>
              <a:t>Links</a:t>
            </a:r>
            <a:r>
              <a:rPr lang="en-US" sz="1600" kern="0" dirty="0">
                <a:solidFill>
                  <a:srgbClr val="000000"/>
                </a:solidFill>
                <a:latin typeface="Calibri" panose="020F0502020204030204" pitchFamily="34" charset="0"/>
                <a:cs typeface="Calibri" panose="020F0502020204030204" pitchFamily="34" charset="0"/>
              </a:rPr>
              <a:t> have been provided to MS Forms for the </a:t>
            </a:r>
            <a:r>
              <a:rPr lang="en-US" sz="1600" b="1" kern="0" dirty="0">
                <a:solidFill>
                  <a:srgbClr val="000000"/>
                </a:solidFill>
                <a:latin typeface="Calibri" panose="020F0502020204030204" pitchFamily="34" charset="0"/>
                <a:cs typeface="Calibri" panose="020F0502020204030204" pitchFamily="34" charset="0"/>
              </a:rPr>
              <a:t>three mandatory AOP parts</a:t>
            </a:r>
            <a:r>
              <a:rPr lang="en-US" sz="1600" kern="0" dirty="0">
                <a:solidFill>
                  <a:srgbClr val="000000"/>
                </a:solidFill>
                <a:latin typeface="Calibri" panose="020F0502020204030204" pitchFamily="34" charset="0"/>
                <a:cs typeface="Calibri" panose="020F0502020204030204" pitchFamily="34" charset="0"/>
              </a:rPr>
              <a:t>:  </a:t>
            </a:r>
          </a:p>
          <a:p>
            <a:pPr marL="742950" lvl="1"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PART A:	2021-2022 Annual Report </a:t>
            </a:r>
          </a:p>
          <a:p>
            <a:pPr marL="742950" lvl="1"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PART B:	2022-2023 Service Plan </a:t>
            </a:r>
          </a:p>
          <a:p>
            <a:pPr marL="742950" lvl="1"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PART C:	2022-2023 Governance and Compliance Attestation </a:t>
            </a: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b="1" kern="0" dirty="0">
                <a:solidFill>
                  <a:srgbClr val="000000"/>
                </a:solidFill>
                <a:latin typeface="Calibri" panose="020F0502020204030204" pitchFamily="34" charset="0"/>
                <a:cs typeface="Calibri" panose="020F0502020204030204" pitchFamily="34" charset="0"/>
              </a:rPr>
              <a:t>Only submissions completed in MS Forms will be accepted</a:t>
            </a:r>
            <a:r>
              <a:rPr lang="en-CA" sz="1600" kern="0" dirty="0">
                <a:solidFill>
                  <a:srgbClr val="000000"/>
                </a:solidFill>
                <a:latin typeface="Calibri" panose="020F0502020204030204" pitchFamily="34" charset="0"/>
                <a:cs typeface="Calibri" panose="020F0502020204030204" pitchFamily="34" charset="0"/>
              </a:rPr>
              <a:t>.  Each AOP form must be completed  in one session as saving changes and returning to the form is not possible. </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The ministry is providing a </a:t>
            </a:r>
            <a:r>
              <a:rPr lang="en-CA" sz="1600" b="1" kern="0" dirty="0">
                <a:solidFill>
                  <a:srgbClr val="000000"/>
                </a:solidFill>
                <a:latin typeface="Calibri" panose="020F0502020204030204" pitchFamily="34" charset="0"/>
                <a:cs typeface="Calibri" panose="020F0502020204030204" pitchFamily="34" charset="0"/>
              </a:rPr>
              <a:t>pdf copy of the AOP documents for reference only</a:t>
            </a:r>
            <a:r>
              <a:rPr lang="en-CA" sz="1600" kern="0" dirty="0">
                <a:solidFill>
                  <a:srgbClr val="000000"/>
                </a:solidFill>
                <a:latin typeface="Calibri" panose="020F0502020204030204" pitchFamily="34" charset="0"/>
                <a:cs typeface="Calibri" panose="020F0502020204030204" pitchFamily="34" charset="0"/>
              </a:rPr>
              <a:t>, to enable FHTs to review the questions and prepare their MS Forms responses in advance.  </a:t>
            </a: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p:txBody>
      </p:sp>
      <p:pic>
        <p:nvPicPr>
          <p:cNvPr id="8" name="Picture 4" descr="C:\Users\GrahamP\Downloads\collaboration.png">
            <a:extLst>
              <a:ext uri="{FF2B5EF4-FFF2-40B4-BE49-F238E27FC236}">
                <a16:creationId xmlns:a16="http://schemas.microsoft.com/office/drawing/2014/main" id="{A995B208-A168-423B-BA78-E916AB825D4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095" y="4578756"/>
            <a:ext cx="650296" cy="65029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C:\Users\GrahamP\Downloads\file.png">
            <a:extLst>
              <a:ext uri="{FF2B5EF4-FFF2-40B4-BE49-F238E27FC236}">
                <a16:creationId xmlns:a16="http://schemas.microsoft.com/office/drawing/2014/main" id="{74C83B83-95D7-47A0-A0CF-8F35AC3965D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095" y="2336941"/>
            <a:ext cx="648000" cy="6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1996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616E2A4-63B4-4246-B3F1-0C2672C13ADA}"/>
              </a:ext>
            </a:extLst>
          </p:cNvPr>
          <p:cNvSpPr>
            <a:spLocks noGrp="1"/>
          </p:cNvSpPr>
          <p:nvPr>
            <p:ph type="sldNum" sz="quarter" idx="12"/>
          </p:nvPr>
        </p:nvSpPr>
        <p:spPr/>
        <p:txBody>
          <a:bodyPr/>
          <a:lstStyle/>
          <a:p>
            <a:fld id="{9CAA33A2-411E-8443-83D0-3263C24E97A5}" type="slidenum">
              <a:rPr lang="en-US" smtClean="0"/>
              <a:t>7</a:t>
            </a:fld>
            <a:endParaRPr lang="en-US" dirty="0"/>
          </a:p>
        </p:txBody>
      </p:sp>
      <p:sp>
        <p:nvSpPr>
          <p:cNvPr id="4" name="Title 3">
            <a:extLst>
              <a:ext uri="{FF2B5EF4-FFF2-40B4-BE49-F238E27FC236}">
                <a16:creationId xmlns:a16="http://schemas.microsoft.com/office/drawing/2014/main" id="{864A08EF-1E56-41EC-AB7C-AEF08C7DE897}"/>
              </a:ext>
            </a:extLst>
          </p:cNvPr>
          <p:cNvSpPr>
            <a:spLocks noGrp="1"/>
          </p:cNvSpPr>
          <p:nvPr>
            <p:ph type="title"/>
          </p:nvPr>
        </p:nvSpPr>
        <p:spPr/>
        <p:txBody>
          <a:bodyPr>
            <a:normAutofit/>
          </a:bodyPr>
          <a:lstStyle/>
          <a:p>
            <a:r>
              <a:rPr lang="en-US" dirty="0"/>
              <a:t>2022-23 Annual Operating Plan, cont’d</a:t>
            </a:r>
            <a:endParaRPr lang="en-CA" dirty="0"/>
          </a:p>
        </p:txBody>
      </p:sp>
      <p:sp>
        <p:nvSpPr>
          <p:cNvPr id="7" name="TextBox 6">
            <a:extLst>
              <a:ext uri="{FF2B5EF4-FFF2-40B4-BE49-F238E27FC236}">
                <a16:creationId xmlns:a16="http://schemas.microsoft.com/office/drawing/2014/main" id="{24ABF502-96DF-4009-8EB6-3D6C59364A31}"/>
              </a:ext>
            </a:extLst>
          </p:cNvPr>
          <p:cNvSpPr txBox="1"/>
          <p:nvPr/>
        </p:nvSpPr>
        <p:spPr>
          <a:xfrm>
            <a:off x="999459" y="872238"/>
            <a:ext cx="7930445" cy="6247864"/>
          </a:xfrm>
          <a:prstGeom prst="rect">
            <a:avLst/>
          </a:prstGeom>
          <a:noFill/>
        </p:spPr>
        <p:txBody>
          <a:bodyPr wrap="square" rtlCol="0">
            <a:spAutoFit/>
          </a:bodyPr>
          <a:lstStyle/>
          <a:p>
            <a:pPr defTabSz="457200">
              <a:defRPr/>
            </a:pPr>
            <a:r>
              <a:rPr lang="en-CA" sz="1600" b="1" kern="0" dirty="0">
                <a:solidFill>
                  <a:srgbClr val="000000"/>
                </a:solidFill>
                <a:latin typeface="Calibri" panose="020F0502020204030204" pitchFamily="34" charset="0"/>
                <a:cs typeface="Calibri" panose="020F0502020204030204" pitchFamily="34" charset="0"/>
              </a:rPr>
              <a:t>Board Approval</a:t>
            </a:r>
          </a:p>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The ministry requires the submission of evidence that the FHT Board has approved all three parts of the submission (Part A (Annual Plan), Part B (Service Plan) and Part C (Governance and Compliance Attestation).</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The ministry is providing a separate </a:t>
            </a:r>
            <a:r>
              <a:rPr lang="en-CA" sz="1600" b="1" kern="0" dirty="0">
                <a:solidFill>
                  <a:srgbClr val="000000"/>
                </a:solidFill>
                <a:latin typeface="Calibri" panose="020F0502020204030204" pitchFamily="34" charset="0"/>
                <a:cs typeface="Calibri" panose="020F0502020204030204" pitchFamily="34" charset="0"/>
              </a:rPr>
              <a:t>Board Approval Acknowledgement </a:t>
            </a:r>
            <a:r>
              <a:rPr lang="en-CA" sz="1600" kern="0" dirty="0">
                <a:solidFill>
                  <a:srgbClr val="000000"/>
                </a:solidFill>
                <a:latin typeface="Calibri" panose="020F0502020204030204" pitchFamily="34" charset="0"/>
                <a:cs typeface="Calibri" panose="020F0502020204030204" pitchFamily="34" charset="0"/>
              </a:rPr>
              <a:t>form in </a:t>
            </a:r>
            <a:r>
              <a:rPr lang="en-CA" sz="1600" b="1" kern="0" dirty="0">
                <a:solidFill>
                  <a:srgbClr val="000000"/>
                </a:solidFill>
                <a:latin typeface="Calibri" panose="020F0502020204030204" pitchFamily="34" charset="0"/>
                <a:cs typeface="Calibri" panose="020F0502020204030204" pitchFamily="34" charset="0"/>
              </a:rPr>
              <a:t>Word format</a:t>
            </a:r>
            <a:r>
              <a:rPr lang="en-CA" sz="1600" kern="0" dirty="0">
                <a:solidFill>
                  <a:srgbClr val="000000"/>
                </a:solidFill>
                <a:latin typeface="Calibri" panose="020F0502020204030204" pitchFamily="34" charset="0"/>
                <a:cs typeface="Calibri" panose="020F0502020204030204" pitchFamily="34" charset="0"/>
              </a:rPr>
              <a:t> with the AOP package that must be filled out and signed by a Board representative as evidence that the content submitted via MS Forms has been approved by the Board. </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The submission of </a:t>
            </a:r>
            <a:r>
              <a:rPr lang="en-CA" sz="1600" b="1" kern="0" dirty="0">
                <a:solidFill>
                  <a:srgbClr val="000000"/>
                </a:solidFill>
                <a:latin typeface="Calibri" panose="020F0502020204030204" pitchFamily="34" charset="0"/>
                <a:cs typeface="Calibri" panose="020F0502020204030204" pitchFamily="34" charset="0"/>
              </a:rPr>
              <a:t>one</a:t>
            </a:r>
            <a:r>
              <a:rPr lang="en-CA" sz="1600" kern="0" dirty="0">
                <a:solidFill>
                  <a:srgbClr val="000000"/>
                </a:solidFill>
                <a:latin typeface="Calibri" panose="020F0502020204030204" pitchFamily="34" charset="0"/>
                <a:cs typeface="Calibri" panose="020F0502020204030204" pitchFamily="34" charset="0"/>
              </a:rPr>
              <a:t> copy of the Board Approval Acknowledgement form is sufficient; there is no need to provide separate forms for each part of the AOP package.</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defTabSz="457200">
              <a:defRPr/>
            </a:pPr>
            <a:r>
              <a:rPr lang="en-CA" sz="1600" b="1" kern="0" dirty="0">
                <a:solidFill>
                  <a:srgbClr val="000000"/>
                </a:solidFill>
                <a:latin typeface="Calibri" panose="020F0502020204030204" pitchFamily="34" charset="0"/>
                <a:cs typeface="Calibri" panose="020F0502020204030204" pitchFamily="34" charset="0"/>
              </a:rPr>
              <a:t>Record of MS Forms AOP Submission</a:t>
            </a:r>
          </a:p>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Upon completion, you are encouraged to print or save a pdf copy of your MS Forms submission for your records.  Once you have submitted the completed form, MS Forms will provide the option to Print or get PDF of answers. </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defTabSz="457200">
              <a:defRPr/>
            </a:pPr>
            <a:r>
              <a:rPr lang="en-CA" sz="1600" b="1" kern="0" dirty="0">
                <a:solidFill>
                  <a:srgbClr val="000000"/>
                </a:solidFill>
                <a:latin typeface="Calibri" panose="020F0502020204030204" pitchFamily="34" charset="0"/>
                <a:cs typeface="Calibri" panose="020F0502020204030204" pitchFamily="34" charset="0"/>
              </a:rPr>
              <a:t>Documents Submitted by Email</a:t>
            </a:r>
          </a:p>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The completed </a:t>
            </a:r>
            <a:r>
              <a:rPr lang="en-CA" sz="1600" b="1" kern="0" dirty="0">
                <a:solidFill>
                  <a:srgbClr val="000000"/>
                </a:solidFill>
                <a:latin typeface="Calibri" panose="020F0502020204030204" pitchFamily="34" charset="0"/>
                <a:cs typeface="Calibri" panose="020F0502020204030204" pitchFamily="34" charset="0"/>
              </a:rPr>
              <a:t>Board Approval Acknowledgement </a:t>
            </a:r>
            <a:r>
              <a:rPr lang="en-CA" sz="1600" kern="0" dirty="0">
                <a:solidFill>
                  <a:srgbClr val="000000"/>
                </a:solidFill>
                <a:latin typeface="Calibri" panose="020F0502020204030204" pitchFamily="34" charset="0"/>
                <a:cs typeface="Calibri" panose="020F0502020204030204" pitchFamily="34" charset="0"/>
              </a:rPr>
              <a:t>form</a:t>
            </a:r>
            <a:r>
              <a:rPr lang="en-CA" sz="1600" b="1" kern="0" dirty="0">
                <a:solidFill>
                  <a:srgbClr val="000000"/>
                </a:solidFill>
                <a:latin typeface="Calibri" panose="020F0502020204030204" pitchFamily="34" charset="0"/>
                <a:cs typeface="Calibri" panose="020F0502020204030204" pitchFamily="34" charset="0"/>
              </a:rPr>
              <a:t> </a:t>
            </a:r>
            <a:r>
              <a:rPr lang="en-CA" sz="1600" kern="0" dirty="0">
                <a:solidFill>
                  <a:srgbClr val="000000"/>
                </a:solidFill>
                <a:latin typeface="Calibri" panose="020F0502020204030204" pitchFamily="34" charset="0"/>
                <a:cs typeface="Calibri" panose="020F0502020204030204" pitchFamily="34" charset="0"/>
              </a:rPr>
              <a:t>in Word or pdf format,  the </a:t>
            </a:r>
            <a:r>
              <a:rPr lang="en-CA" sz="1600" b="1" kern="0" dirty="0">
                <a:solidFill>
                  <a:srgbClr val="000000"/>
                </a:solidFill>
                <a:latin typeface="Calibri" panose="020F0502020204030204" pitchFamily="34" charset="0"/>
                <a:cs typeface="Calibri" panose="020F0502020204030204" pitchFamily="34" charset="0"/>
              </a:rPr>
              <a:t>Schedule A, Appendix 3 </a:t>
            </a:r>
            <a:r>
              <a:rPr lang="en-CA" sz="1600" kern="0" dirty="0">
                <a:solidFill>
                  <a:srgbClr val="000000"/>
                </a:solidFill>
                <a:latin typeface="Calibri" panose="020F0502020204030204" pitchFamily="34" charset="0"/>
                <a:cs typeface="Calibri" panose="020F0502020204030204" pitchFamily="34" charset="0"/>
              </a:rPr>
              <a:t>(Programs and Services) in Excel format, and any </a:t>
            </a:r>
            <a:r>
              <a:rPr lang="en-CA" sz="1600" b="1" kern="0" dirty="0">
                <a:solidFill>
                  <a:srgbClr val="000000"/>
                </a:solidFill>
                <a:latin typeface="Calibri" panose="020F0502020204030204" pitchFamily="34" charset="0"/>
                <a:cs typeface="Calibri" panose="020F0502020204030204" pitchFamily="34" charset="0"/>
              </a:rPr>
              <a:t>supporting documentation </a:t>
            </a:r>
            <a:r>
              <a:rPr lang="en-CA" sz="1600" kern="0" dirty="0">
                <a:solidFill>
                  <a:srgbClr val="000000"/>
                </a:solidFill>
                <a:latin typeface="Calibri" panose="020F0502020204030204" pitchFamily="34" charset="0"/>
                <a:cs typeface="Calibri" panose="020F0502020204030204" pitchFamily="34" charset="0"/>
              </a:rPr>
              <a:t>(e.g., business case for new resources) must be submitted </a:t>
            </a:r>
            <a:r>
              <a:rPr lang="en-CA" sz="1600" b="1" kern="0" dirty="0">
                <a:solidFill>
                  <a:srgbClr val="000000"/>
                </a:solidFill>
                <a:latin typeface="Calibri" panose="020F0502020204030204" pitchFamily="34" charset="0"/>
                <a:cs typeface="Calibri" panose="020F0502020204030204" pitchFamily="34" charset="0"/>
              </a:rPr>
              <a:t>via email </a:t>
            </a:r>
            <a:r>
              <a:rPr lang="en-CA" sz="1600" kern="0" dirty="0">
                <a:solidFill>
                  <a:srgbClr val="000000"/>
                </a:solidFill>
                <a:latin typeface="Calibri" panose="020F0502020204030204" pitchFamily="34" charset="0"/>
                <a:cs typeface="Calibri" panose="020F0502020204030204" pitchFamily="34" charset="0"/>
              </a:rPr>
              <a:t>to  your assigned ministry representative. </a:t>
            </a:r>
          </a:p>
          <a:p>
            <a:pPr defTabSz="457200">
              <a:defRPr/>
            </a:pPr>
            <a:endParaRPr lang="en-CA" sz="1600" kern="0" dirty="0">
              <a:solidFill>
                <a:srgbClr val="000000"/>
              </a:solidFill>
              <a:latin typeface="Calibri" panose="020F0502020204030204" pitchFamily="34" charset="0"/>
              <a:cs typeface="Calibri" panose="020F0502020204030204" pitchFamily="34" charset="0"/>
            </a:endParaRPr>
          </a:p>
          <a:p>
            <a:pPr defTabSz="457200">
              <a:defRPr/>
            </a:pPr>
            <a:r>
              <a:rPr lang="en-CA" sz="1600" kern="0" dirty="0">
                <a:solidFill>
                  <a:srgbClr val="000000"/>
                </a:solidFill>
                <a:latin typeface="Calibri" panose="020F0502020204030204" pitchFamily="34" charset="0"/>
                <a:cs typeface="Calibri" panose="020F0502020204030204" pitchFamily="34" charset="0"/>
              </a:rPr>
              <a:t>  </a:t>
            </a: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p:txBody>
      </p:sp>
      <p:pic>
        <p:nvPicPr>
          <p:cNvPr id="8" name="Picture 4" descr="C:\Users\GrahamP\Downloads\collaboration.png">
            <a:extLst>
              <a:ext uri="{FF2B5EF4-FFF2-40B4-BE49-F238E27FC236}">
                <a16:creationId xmlns:a16="http://schemas.microsoft.com/office/drawing/2014/main" id="{A995B208-A168-423B-BA78-E916AB825D4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095" y="4578756"/>
            <a:ext cx="650296" cy="65029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C:\Users\GrahamP\Downloads\file.png">
            <a:extLst>
              <a:ext uri="{FF2B5EF4-FFF2-40B4-BE49-F238E27FC236}">
                <a16:creationId xmlns:a16="http://schemas.microsoft.com/office/drawing/2014/main" id="{74C83B83-95D7-47A0-A0CF-8F35AC3965D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095" y="2336941"/>
            <a:ext cx="648000" cy="6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6881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616E2A4-63B4-4246-B3F1-0C2672C13ADA}"/>
              </a:ext>
            </a:extLst>
          </p:cNvPr>
          <p:cNvSpPr>
            <a:spLocks noGrp="1"/>
          </p:cNvSpPr>
          <p:nvPr>
            <p:ph type="sldNum" sz="quarter" idx="12"/>
          </p:nvPr>
        </p:nvSpPr>
        <p:spPr/>
        <p:txBody>
          <a:bodyPr/>
          <a:lstStyle/>
          <a:p>
            <a:fld id="{9CAA33A2-411E-8443-83D0-3263C24E97A5}" type="slidenum">
              <a:rPr lang="en-US" smtClean="0"/>
              <a:t>8</a:t>
            </a:fld>
            <a:endParaRPr lang="en-US" dirty="0"/>
          </a:p>
        </p:txBody>
      </p:sp>
      <p:sp>
        <p:nvSpPr>
          <p:cNvPr id="4" name="Title 3">
            <a:extLst>
              <a:ext uri="{FF2B5EF4-FFF2-40B4-BE49-F238E27FC236}">
                <a16:creationId xmlns:a16="http://schemas.microsoft.com/office/drawing/2014/main" id="{864A08EF-1E56-41EC-AB7C-AEF08C7DE897}"/>
              </a:ext>
            </a:extLst>
          </p:cNvPr>
          <p:cNvSpPr>
            <a:spLocks noGrp="1"/>
          </p:cNvSpPr>
          <p:nvPr>
            <p:ph type="title"/>
          </p:nvPr>
        </p:nvSpPr>
        <p:spPr/>
        <p:txBody>
          <a:bodyPr>
            <a:normAutofit/>
          </a:bodyPr>
          <a:lstStyle/>
          <a:p>
            <a:r>
              <a:rPr lang="en-US" dirty="0"/>
              <a:t>FHT Funding Requests </a:t>
            </a:r>
            <a:endParaRPr lang="en-CA" dirty="0"/>
          </a:p>
        </p:txBody>
      </p:sp>
      <p:sp>
        <p:nvSpPr>
          <p:cNvPr id="7" name="TextBox 6">
            <a:extLst>
              <a:ext uri="{FF2B5EF4-FFF2-40B4-BE49-F238E27FC236}">
                <a16:creationId xmlns:a16="http://schemas.microsoft.com/office/drawing/2014/main" id="{24ABF502-96DF-4009-8EB6-3D6C59364A31}"/>
              </a:ext>
            </a:extLst>
          </p:cNvPr>
          <p:cNvSpPr txBox="1"/>
          <p:nvPr/>
        </p:nvSpPr>
        <p:spPr>
          <a:xfrm>
            <a:off x="997591" y="881460"/>
            <a:ext cx="7895902" cy="7971413"/>
          </a:xfrm>
          <a:prstGeom prst="rect">
            <a:avLst/>
          </a:prstGeom>
          <a:noFill/>
        </p:spPr>
        <p:txBody>
          <a:bodyPr wrap="square" rtlCol="0">
            <a:spAutoFit/>
          </a:bodyPr>
          <a:lstStyle/>
          <a:p>
            <a:pPr marL="285750" indent="-285750" defTabSz="457200">
              <a:buFont typeface="Arial" panose="020B0604020202020204" pitchFamily="34" charset="0"/>
              <a:buChar char="•"/>
              <a:defRPr/>
            </a:pPr>
            <a:r>
              <a:rPr lang="en-US" sz="1600" kern="0" dirty="0">
                <a:solidFill>
                  <a:srgbClr val="000000"/>
                </a:solidFill>
                <a:latin typeface="Calibri" panose="020F0502020204030204" pitchFamily="34" charset="0"/>
                <a:cs typeface="Calibri" panose="020F0502020204030204" pitchFamily="34" charset="0"/>
              </a:rPr>
              <a:t>There are </a:t>
            </a:r>
            <a:r>
              <a:rPr lang="en-US" sz="1600" b="1" kern="0" dirty="0">
                <a:solidFill>
                  <a:srgbClr val="000000"/>
                </a:solidFill>
                <a:latin typeface="Calibri" panose="020F0502020204030204" pitchFamily="34" charset="0"/>
                <a:cs typeface="Calibri" panose="020F0502020204030204" pitchFamily="34" charset="0"/>
              </a:rPr>
              <a:t>no anticipated increase</a:t>
            </a:r>
            <a:r>
              <a:rPr lang="en-US" sz="1600" kern="0" dirty="0">
                <a:solidFill>
                  <a:srgbClr val="000000"/>
                </a:solidFill>
                <a:latin typeface="Calibri" panose="020F0502020204030204" pitchFamily="34" charset="0"/>
                <a:cs typeface="Calibri" panose="020F0502020204030204" pitchFamily="34" charset="0"/>
              </a:rPr>
              <a:t>s to FHT base budgets in the near future.</a:t>
            </a: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US" sz="1600" kern="0" dirty="0">
                <a:solidFill>
                  <a:srgbClr val="000000"/>
                </a:solidFill>
                <a:latin typeface="Calibri" panose="020F0502020204030204" pitchFamily="34" charset="0"/>
                <a:cs typeface="Calibri" panose="020F0502020204030204" pitchFamily="34" charset="0"/>
              </a:rPr>
              <a:t>The process for requesting changes to FHT budgets remains the submission of a </a:t>
            </a:r>
            <a:r>
              <a:rPr lang="en-US" sz="1600" b="1" kern="0" dirty="0">
                <a:solidFill>
                  <a:srgbClr val="000000"/>
                </a:solidFill>
                <a:latin typeface="Calibri" panose="020F0502020204030204" pitchFamily="34" charset="0"/>
                <a:cs typeface="Calibri" panose="020F0502020204030204" pitchFamily="34" charset="0"/>
              </a:rPr>
              <a:t>business case</a:t>
            </a:r>
            <a:r>
              <a:rPr lang="en-US" sz="1600" kern="0" dirty="0">
                <a:solidFill>
                  <a:srgbClr val="000000"/>
                </a:solidFill>
                <a:latin typeface="Calibri" panose="020F0502020204030204" pitchFamily="34" charset="0"/>
                <a:cs typeface="Calibri" panose="020F0502020204030204" pitchFamily="34" charset="0"/>
              </a:rPr>
              <a:t> through the AOP process.  Funding requests may be submitted outside of the AOP process if an urgent need arises. </a:t>
            </a: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US" sz="1600" kern="0" dirty="0">
                <a:solidFill>
                  <a:srgbClr val="000000"/>
                </a:solidFill>
                <a:latin typeface="Calibri" panose="020F0502020204030204" pitchFamily="34" charset="0"/>
                <a:cs typeface="Calibri" panose="020F0502020204030204" pitchFamily="34" charset="0"/>
              </a:rPr>
              <a:t>The ministry </a:t>
            </a:r>
            <a:r>
              <a:rPr lang="en-CA" sz="1600" kern="0" dirty="0">
                <a:solidFill>
                  <a:srgbClr val="000000"/>
                </a:solidFill>
                <a:latin typeface="Calibri" panose="020F0502020204030204" pitchFamily="34" charset="0"/>
                <a:cs typeface="Calibri" panose="020F0502020204030204" pitchFamily="34" charset="0"/>
              </a:rPr>
              <a:t>reviews all requests, and should funding become available, the ministry may provide additional funding in some circumstances. </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When considering such proposals, the ministry takes into account </a:t>
            </a:r>
            <a:r>
              <a:rPr lang="en-CA" sz="1600" b="1" kern="0" dirty="0">
                <a:solidFill>
                  <a:srgbClr val="000000"/>
                </a:solidFill>
                <a:latin typeface="Calibri" panose="020F0502020204030204" pitchFamily="34" charset="0"/>
                <a:cs typeface="Calibri" panose="020F0502020204030204" pitchFamily="34" charset="0"/>
              </a:rPr>
              <a:t>many factors</a:t>
            </a:r>
            <a:r>
              <a:rPr lang="en-CA" sz="1600" kern="0" dirty="0">
                <a:solidFill>
                  <a:srgbClr val="000000"/>
                </a:solidFill>
                <a:latin typeface="Calibri" panose="020F0502020204030204" pitchFamily="34" charset="0"/>
                <a:cs typeface="Calibri" panose="020F0502020204030204" pitchFamily="34" charset="0"/>
              </a:rPr>
              <a:t>, including existing primary care capacity, population health need, expanding access to priority populations, and efficient use of resources, among others.</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dirty="0">
                <a:latin typeface="Calibri" panose="020F0502020204030204" pitchFamily="34" charset="0"/>
                <a:cs typeface="Calibri" panose="020F0502020204030204" pitchFamily="34" charset="0"/>
              </a:rPr>
              <a:t>Funding requests related to operational pressures (e.g., premises or inflationary costs) are reviewed and evaluated based on </a:t>
            </a:r>
            <a:r>
              <a:rPr lang="en-CA" sz="1600" b="1" dirty="0">
                <a:latin typeface="Calibri" panose="020F0502020204030204" pitchFamily="34" charset="0"/>
                <a:cs typeface="Calibri" panose="020F0502020204030204" pitchFamily="34" charset="0"/>
              </a:rPr>
              <a:t>existing program funding guidelines</a:t>
            </a:r>
            <a:r>
              <a:rPr lang="en-CA" sz="1600" dirty="0">
                <a:latin typeface="Calibri" panose="020F0502020204030204" pitchFamily="34" charset="0"/>
                <a:cs typeface="Calibri" panose="020F0502020204030204" pitchFamily="34" charset="0"/>
              </a:rPr>
              <a:t>. </a:t>
            </a: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kern="0" dirty="0">
                <a:solidFill>
                  <a:srgbClr val="000000"/>
                </a:solidFill>
                <a:latin typeface="Calibri" panose="020F0502020204030204" pitchFamily="34" charset="0"/>
                <a:cs typeface="Calibri" panose="020F0502020204030204" pitchFamily="34" charset="0"/>
              </a:rPr>
              <a:t>There are </a:t>
            </a:r>
            <a:r>
              <a:rPr lang="en-CA" sz="1600" b="1" kern="0" dirty="0">
                <a:solidFill>
                  <a:srgbClr val="000000"/>
                </a:solidFill>
                <a:latin typeface="Calibri" panose="020F0502020204030204" pitchFamily="34" charset="0"/>
                <a:cs typeface="Calibri" panose="020F0502020204030204" pitchFamily="34" charset="0"/>
              </a:rPr>
              <a:t>no specific timelines</a:t>
            </a:r>
            <a:r>
              <a:rPr lang="en-CA" sz="1600" kern="0" dirty="0">
                <a:solidFill>
                  <a:srgbClr val="000000"/>
                </a:solidFill>
                <a:latin typeface="Calibri" panose="020F0502020204030204" pitchFamily="34" charset="0"/>
                <a:cs typeface="Calibri" panose="020F0502020204030204" pitchFamily="34" charset="0"/>
              </a:rPr>
              <a:t> associated with the review process or making  decisions on unsolicited requests for funding. </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US" sz="1600" kern="0" dirty="0">
                <a:solidFill>
                  <a:srgbClr val="000000"/>
                </a:solidFill>
                <a:latin typeface="Calibri" panose="020F0502020204030204" pitchFamily="34" charset="0"/>
                <a:cs typeface="Calibri" panose="020F0502020204030204" pitchFamily="34" charset="0"/>
              </a:rPr>
              <a:t>The ministry encourages FHTs to explore strategies that would allow them to </a:t>
            </a:r>
            <a:r>
              <a:rPr lang="en-US" sz="1600" b="1" kern="0" dirty="0">
                <a:solidFill>
                  <a:srgbClr val="000000"/>
                </a:solidFill>
                <a:latin typeface="Calibri" panose="020F0502020204030204" pitchFamily="34" charset="0"/>
                <a:cs typeface="Calibri" panose="020F0502020204030204" pitchFamily="34" charset="0"/>
              </a:rPr>
              <a:t>maximize their funding </a:t>
            </a:r>
            <a:r>
              <a:rPr lang="en-US" sz="1600" kern="0" dirty="0">
                <a:solidFill>
                  <a:srgbClr val="000000"/>
                </a:solidFill>
                <a:latin typeface="Calibri" panose="020F0502020204030204" pitchFamily="34" charset="0"/>
                <a:cs typeface="Calibri" panose="020F0502020204030204" pitchFamily="34" charset="0"/>
              </a:rPr>
              <a:t>and seek opportunities to partner with other FHTs on ways to address pressing community needs. </a:t>
            </a: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CA" sz="1600" kern="0" dirty="0">
              <a:solidFill>
                <a:srgbClr val="000000"/>
              </a:solidFill>
              <a:latin typeface="Calibri" panose="020F0502020204030204" pitchFamily="34" charset="0"/>
              <a:cs typeface="Calibri" panose="020F0502020204030204" pitchFamily="34" charset="0"/>
            </a:endParaRPr>
          </a:p>
          <a:p>
            <a:pPr defTabSz="457200">
              <a:defRPr/>
            </a:pPr>
            <a:endParaRPr lang="en-CA" sz="1600" kern="0" dirty="0">
              <a:solidFill>
                <a:srgbClr val="000000"/>
              </a:solidFill>
              <a:latin typeface="Calibri" panose="020F0502020204030204" pitchFamily="34" charset="0"/>
              <a:cs typeface="Calibri" panose="020F0502020204030204" pitchFamily="34" charset="0"/>
            </a:endParaRPr>
          </a:p>
          <a:p>
            <a:pPr defTabSz="457200">
              <a:defRPr/>
            </a:pPr>
            <a:endParaRPr lang="en-CA" sz="1600" kern="0" dirty="0">
              <a:solidFill>
                <a:srgbClr val="000000"/>
              </a:solidFill>
              <a:latin typeface="Calibri" panose="020F0502020204030204" pitchFamily="34" charset="0"/>
              <a:cs typeface="Calibri" panose="020F0502020204030204" pitchFamily="34" charset="0"/>
            </a:endParaRPr>
          </a:p>
          <a:p>
            <a:pPr defTabSz="457200">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p:txBody>
      </p:sp>
      <p:pic>
        <p:nvPicPr>
          <p:cNvPr id="8" name="Picture 4" descr="C:\Users\GrahamP\Downloads\collaboration.png">
            <a:extLst>
              <a:ext uri="{FF2B5EF4-FFF2-40B4-BE49-F238E27FC236}">
                <a16:creationId xmlns:a16="http://schemas.microsoft.com/office/drawing/2014/main" id="{A995B208-A168-423B-BA78-E916AB825D4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507" y="4578756"/>
            <a:ext cx="650296" cy="65029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A picture containing object&#10;&#10;Description generated with high confidence">
            <a:extLst>
              <a:ext uri="{FF2B5EF4-FFF2-40B4-BE49-F238E27FC236}">
                <a16:creationId xmlns:a16="http://schemas.microsoft.com/office/drawing/2014/main" id="{D53B97BB-67C8-4C2B-968A-26EBFA311758}"/>
              </a:ext>
            </a:extLst>
          </p:cNvPr>
          <p:cNvPicPr>
            <a:picLocks noChangeAspect="1"/>
          </p:cNvPicPr>
          <p:nvPr/>
        </p:nvPicPr>
        <p:blipFill>
          <a:blip r:embed="rId3"/>
          <a:stretch>
            <a:fillRect/>
          </a:stretch>
        </p:blipFill>
        <p:spPr>
          <a:xfrm>
            <a:off x="214095" y="2173485"/>
            <a:ext cx="648000" cy="648000"/>
          </a:xfrm>
          <a:prstGeom prst="rect">
            <a:avLst/>
          </a:prstGeom>
        </p:spPr>
      </p:pic>
    </p:spTree>
    <p:extLst>
      <p:ext uri="{BB962C8B-B14F-4D97-AF65-F5344CB8AC3E}">
        <p14:creationId xmlns:p14="http://schemas.microsoft.com/office/powerpoint/2010/main" val="2290506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616E2A4-63B4-4246-B3F1-0C2672C13ADA}"/>
              </a:ext>
            </a:extLst>
          </p:cNvPr>
          <p:cNvSpPr>
            <a:spLocks noGrp="1"/>
          </p:cNvSpPr>
          <p:nvPr>
            <p:ph type="sldNum" sz="quarter" idx="12"/>
          </p:nvPr>
        </p:nvSpPr>
        <p:spPr/>
        <p:txBody>
          <a:bodyPr/>
          <a:lstStyle/>
          <a:p>
            <a:fld id="{9CAA33A2-411E-8443-83D0-3263C24E97A5}" type="slidenum">
              <a:rPr lang="en-US" smtClean="0"/>
              <a:t>9</a:t>
            </a:fld>
            <a:endParaRPr lang="en-US" dirty="0"/>
          </a:p>
        </p:txBody>
      </p:sp>
      <p:sp>
        <p:nvSpPr>
          <p:cNvPr id="4" name="Title 3">
            <a:extLst>
              <a:ext uri="{FF2B5EF4-FFF2-40B4-BE49-F238E27FC236}">
                <a16:creationId xmlns:a16="http://schemas.microsoft.com/office/drawing/2014/main" id="{864A08EF-1E56-41EC-AB7C-AEF08C7DE897}"/>
              </a:ext>
            </a:extLst>
          </p:cNvPr>
          <p:cNvSpPr>
            <a:spLocks noGrp="1"/>
          </p:cNvSpPr>
          <p:nvPr>
            <p:ph type="title"/>
          </p:nvPr>
        </p:nvSpPr>
        <p:spPr/>
        <p:txBody>
          <a:bodyPr>
            <a:normAutofit/>
          </a:bodyPr>
          <a:lstStyle/>
          <a:p>
            <a:r>
              <a:rPr lang="en-US" dirty="0"/>
              <a:t>Requests for New Human Resources </a:t>
            </a:r>
            <a:endParaRPr lang="en-CA" dirty="0"/>
          </a:p>
        </p:txBody>
      </p:sp>
      <p:sp>
        <p:nvSpPr>
          <p:cNvPr id="7" name="TextBox 6">
            <a:extLst>
              <a:ext uri="{FF2B5EF4-FFF2-40B4-BE49-F238E27FC236}">
                <a16:creationId xmlns:a16="http://schemas.microsoft.com/office/drawing/2014/main" id="{24ABF502-96DF-4009-8EB6-3D6C59364A31}"/>
              </a:ext>
            </a:extLst>
          </p:cNvPr>
          <p:cNvSpPr txBox="1"/>
          <p:nvPr/>
        </p:nvSpPr>
        <p:spPr>
          <a:xfrm>
            <a:off x="1006394" y="764771"/>
            <a:ext cx="7790311" cy="6986528"/>
          </a:xfrm>
          <a:prstGeom prst="rect">
            <a:avLst/>
          </a:prstGeom>
          <a:noFill/>
        </p:spPr>
        <p:txBody>
          <a:bodyPr wrap="square" rtlCol="0">
            <a:spAutoFit/>
          </a:bodyPr>
          <a:lstStyle/>
          <a:p>
            <a:pPr marL="285750" indent="-285750" defTabSz="457200">
              <a:buFont typeface="Arial" panose="020B0604020202020204" pitchFamily="34" charset="0"/>
              <a:buChar char="•"/>
              <a:defRPr/>
            </a:pPr>
            <a:r>
              <a:rPr lang="en-CA" sz="1600" dirty="0">
                <a:solidFill>
                  <a:prstClr val="black"/>
                </a:solidFill>
                <a:latin typeface="Calibri" panose="020F0502020204030204" pitchFamily="34" charset="0"/>
                <a:cs typeface="Calibri" panose="020F0502020204030204" pitchFamily="34" charset="0"/>
              </a:rPr>
              <a:t>In the context of the ongoing implementation of Ontario Health Teams in the province, opportunities for expansion of existing health care organizations are </a:t>
            </a:r>
            <a:r>
              <a:rPr lang="en-CA" sz="1600" b="1" dirty="0">
                <a:solidFill>
                  <a:prstClr val="black"/>
                </a:solidFill>
                <a:latin typeface="Calibri" panose="020F0502020204030204" pitchFamily="34" charset="0"/>
                <a:cs typeface="Calibri" panose="020F0502020204030204" pitchFamily="34" charset="0"/>
              </a:rPr>
              <a:t>very limited. </a:t>
            </a:r>
          </a:p>
          <a:p>
            <a:pPr marL="285750" indent="-285750" defTabSz="457200">
              <a:buFont typeface="Arial" panose="020B0604020202020204" pitchFamily="34" charset="0"/>
              <a:buChar char="•"/>
              <a:defRPr/>
            </a:pPr>
            <a:endParaRPr lang="en-CA" sz="1600" dirty="0">
              <a:solidFill>
                <a:prstClr val="black"/>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dirty="0">
                <a:solidFill>
                  <a:prstClr val="black"/>
                </a:solidFill>
                <a:latin typeface="Calibri" panose="020F0502020204030204" pitchFamily="34" charset="0"/>
                <a:cs typeface="Calibri" panose="020F0502020204030204" pitchFamily="34" charset="0"/>
              </a:rPr>
              <a:t>Requests for additional Interprofessional Health Provider (IHP) resources must be submitted through a </a:t>
            </a:r>
            <a:r>
              <a:rPr lang="en-CA" sz="1600" b="1" dirty="0">
                <a:solidFill>
                  <a:prstClr val="black"/>
                </a:solidFill>
                <a:latin typeface="Calibri" panose="020F0502020204030204" pitchFamily="34" charset="0"/>
                <a:cs typeface="Calibri" panose="020F0502020204030204" pitchFamily="34" charset="0"/>
              </a:rPr>
              <a:t>detailed business case </a:t>
            </a:r>
            <a:r>
              <a:rPr lang="en-CA" sz="1600" dirty="0">
                <a:solidFill>
                  <a:prstClr val="black"/>
                </a:solidFill>
                <a:latin typeface="Calibri" panose="020F0502020204030204" pitchFamily="34" charset="0"/>
                <a:cs typeface="Calibri" panose="020F0502020204030204" pitchFamily="34" charset="0"/>
              </a:rPr>
              <a:t>outlining the population health need, relevant data, other options considered, etc. </a:t>
            </a:r>
          </a:p>
          <a:p>
            <a:pPr marL="285750" indent="-285750" defTabSz="457200">
              <a:buFont typeface="Arial" panose="020B0604020202020204" pitchFamily="34" charset="0"/>
              <a:buChar char="•"/>
              <a:defRPr/>
            </a:pPr>
            <a:endParaRPr lang="en-CA" sz="1600" dirty="0">
              <a:solidFill>
                <a:prstClr val="black"/>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r>
              <a:rPr lang="en-CA" sz="1600" b="1" dirty="0">
                <a:solidFill>
                  <a:prstClr val="black"/>
                </a:solidFill>
                <a:latin typeface="Calibri" panose="020F0502020204030204" pitchFamily="34" charset="0"/>
                <a:cs typeface="Calibri" panose="020F0502020204030204" pitchFamily="34" charset="0"/>
              </a:rPr>
              <a:t>Evaluation criteria </a:t>
            </a:r>
            <a:r>
              <a:rPr lang="en-CA" sz="1600" dirty="0">
                <a:solidFill>
                  <a:prstClr val="black"/>
                </a:solidFill>
                <a:latin typeface="Calibri" panose="020F0502020204030204" pitchFamily="34" charset="0"/>
                <a:cs typeface="Calibri" panose="020F0502020204030204" pitchFamily="34" charset="0"/>
              </a:rPr>
              <a:t>are no longer centred on enrollment numbers; multiple factors are considered, including but not limited to:</a:t>
            </a:r>
            <a:endParaRPr lang="en-CA" sz="1600" kern="0" dirty="0">
              <a:solidFill>
                <a:srgbClr val="000000"/>
              </a:solidFill>
              <a:latin typeface="Calibri" panose="020F0502020204030204" pitchFamily="34" charset="0"/>
              <a:cs typeface="Calibri" panose="020F0502020204030204" pitchFamily="34" charset="0"/>
            </a:endParaRPr>
          </a:p>
          <a:p>
            <a:pPr marL="1200150" lvl="2" indent="-285750" defTabSz="457200">
              <a:buFont typeface="Arial" panose="020B0604020202020204" pitchFamily="34" charset="0"/>
              <a:buChar char="•"/>
              <a:defRPr/>
            </a:pPr>
            <a:r>
              <a:rPr lang="en-CA" sz="1400" dirty="0">
                <a:solidFill>
                  <a:prstClr val="black"/>
                </a:solidFill>
                <a:latin typeface="Calibri" panose="020F0502020204030204" pitchFamily="34" charset="0"/>
                <a:cs typeface="Calibri" panose="020F0502020204030204" pitchFamily="34" charset="0"/>
              </a:rPr>
              <a:t>Geographic Area of High Need;</a:t>
            </a:r>
          </a:p>
          <a:p>
            <a:pPr marL="1200150" lvl="2" indent="-285750" defTabSz="457200">
              <a:buFont typeface="Arial" panose="020B0604020202020204" pitchFamily="34" charset="0"/>
              <a:buChar char="•"/>
            </a:pPr>
            <a:r>
              <a:rPr lang="en-CA" sz="1400" dirty="0">
                <a:solidFill>
                  <a:prstClr val="black"/>
                </a:solidFill>
                <a:latin typeface="Calibri" panose="020F0502020204030204" pitchFamily="34" charset="0"/>
                <a:cs typeface="Calibri" panose="020F0502020204030204" pitchFamily="34" charset="0"/>
              </a:rPr>
              <a:t>Existing capacity;</a:t>
            </a:r>
          </a:p>
          <a:p>
            <a:pPr marL="1200150" lvl="2" indent="-285750" defTabSz="457200">
              <a:buFont typeface="Arial" panose="020B0604020202020204" pitchFamily="34" charset="0"/>
              <a:buChar char="•"/>
            </a:pPr>
            <a:r>
              <a:rPr lang="en-CA" sz="1400" dirty="0">
                <a:solidFill>
                  <a:prstClr val="black"/>
                </a:solidFill>
                <a:latin typeface="Calibri" panose="020F0502020204030204" pitchFamily="34" charset="0"/>
                <a:cs typeface="Calibri" panose="020F0502020204030204" pitchFamily="34" charset="0"/>
              </a:rPr>
              <a:t>Gaps in care validated by robust data, specific to the FHT’s community and target population and supported by Ontario Health;</a:t>
            </a:r>
          </a:p>
          <a:p>
            <a:pPr marL="1200150" lvl="2" indent="-285750" defTabSz="457200">
              <a:buFont typeface="Arial" panose="020B0604020202020204" pitchFamily="34" charset="0"/>
              <a:buChar char="•"/>
            </a:pPr>
            <a:r>
              <a:rPr lang="en-CA" sz="1400" dirty="0">
                <a:solidFill>
                  <a:prstClr val="black"/>
                </a:solidFill>
                <a:latin typeface="Calibri" panose="020F0502020204030204" pitchFamily="34" charset="0"/>
                <a:cs typeface="Calibri" panose="020F0502020204030204" pitchFamily="34" charset="0"/>
              </a:rPr>
              <a:t>Recipient in good standing;</a:t>
            </a:r>
          </a:p>
          <a:p>
            <a:pPr marL="1200150" lvl="2" indent="-285750" defTabSz="457200">
              <a:buFont typeface="Arial" panose="020B0604020202020204" pitchFamily="34" charset="0"/>
              <a:buChar char="•"/>
            </a:pPr>
            <a:r>
              <a:rPr lang="en-CA" sz="1400" dirty="0">
                <a:solidFill>
                  <a:prstClr val="black"/>
                </a:solidFill>
                <a:latin typeface="Calibri" panose="020F0502020204030204" pitchFamily="34" charset="0"/>
                <a:cs typeface="Calibri" panose="020F0502020204030204" pitchFamily="34" charset="0"/>
              </a:rPr>
              <a:t>Existing service plan targets achieved;</a:t>
            </a:r>
          </a:p>
          <a:p>
            <a:pPr marL="1200150" lvl="2" indent="-285750" defTabSz="457200">
              <a:buFont typeface="Arial" panose="020B0604020202020204" pitchFamily="34" charset="0"/>
              <a:buChar char="•"/>
            </a:pPr>
            <a:r>
              <a:rPr lang="en-CA" sz="1400" dirty="0">
                <a:solidFill>
                  <a:prstClr val="black"/>
                </a:solidFill>
                <a:latin typeface="Calibri" panose="020F0502020204030204" pitchFamily="34" charset="0"/>
                <a:cs typeface="Calibri" panose="020F0502020204030204" pitchFamily="34" charset="0"/>
              </a:rPr>
              <a:t>Unique circumstances, where applicable (small</a:t>
            </a:r>
            <a:r>
              <a:rPr lang="en-CA" sz="1400" dirty="0">
                <a:solidFill>
                  <a:prstClr val="black"/>
                </a:solidFill>
                <a:latin typeface="Calibri" panose="020F0502020204030204" pitchFamily="34" charset="0"/>
                <a:cs typeface="Arial" panose="020B0604020202020204" pitchFamily="34" charset="0"/>
              </a:rPr>
              <a:t>,</a:t>
            </a:r>
            <a:r>
              <a:rPr lang="en-CA" sz="1400" dirty="0">
                <a:cs typeface="Arial" panose="020B0604020202020204" pitchFamily="34" charset="0"/>
              </a:rPr>
              <a:t> rural and remote communities; priority population to be served)</a:t>
            </a:r>
            <a:r>
              <a:rPr lang="en-CA" sz="1400" dirty="0">
                <a:solidFill>
                  <a:prstClr val="black"/>
                </a:solidFill>
                <a:latin typeface="Calibri" panose="020F0502020204030204" pitchFamily="34" charset="0"/>
                <a:cs typeface="Calibri" panose="020F0502020204030204" pitchFamily="34" charset="0"/>
              </a:rPr>
              <a:t>. </a:t>
            </a:r>
          </a:p>
          <a:p>
            <a:pPr lvl="1" defTabSz="457200"/>
            <a:endParaRPr lang="en-CA" sz="1600" dirty="0">
              <a:solidFill>
                <a:prstClr val="black"/>
              </a:solidFill>
              <a:latin typeface="Calibri" panose="020F0502020204030204" pitchFamily="34" charset="0"/>
              <a:cs typeface="Calibri" panose="020F0502020204030204" pitchFamily="34" charset="0"/>
            </a:endParaRPr>
          </a:p>
          <a:p>
            <a:pPr marL="285750" lvl="0" indent="-285750" defTabSz="457200">
              <a:buFont typeface="Arial" panose="020B0604020202020204" pitchFamily="34" charset="0"/>
              <a:buChar char="•"/>
            </a:pPr>
            <a:r>
              <a:rPr lang="en-CA" sz="1600" dirty="0">
                <a:solidFill>
                  <a:prstClr val="black"/>
                </a:solidFill>
                <a:latin typeface="Calibri" panose="020F0502020204030204" pitchFamily="34" charset="0"/>
                <a:cs typeface="Calibri" panose="020F0502020204030204" pitchFamily="34" charset="0"/>
              </a:rPr>
              <a:t>Seeking funds for IHPs as a long-term solution to local </a:t>
            </a:r>
            <a:r>
              <a:rPr lang="en-CA" sz="1600" b="1" dirty="0">
                <a:solidFill>
                  <a:prstClr val="black"/>
                </a:solidFill>
                <a:latin typeface="Calibri" panose="020F0502020204030204" pitchFamily="34" charset="0"/>
                <a:cs typeface="Calibri" panose="020F0502020204030204" pitchFamily="34" charset="0"/>
              </a:rPr>
              <a:t>physician recruitment challenges </a:t>
            </a:r>
            <a:r>
              <a:rPr lang="en-CA" sz="1600" dirty="0">
                <a:solidFill>
                  <a:prstClr val="black"/>
                </a:solidFill>
                <a:latin typeface="Calibri" panose="020F0502020204030204" pitchFamily="34" charset="0"/>
                <a:cs typeface="Calibri" panose="020F0502020204030204" pitchFamily="34" charset="0"/>
              </a:rPr>
              <a:t>is not within the intent of the FHT program. The ministry would not endorse requests for IHPs where the rationale is </a:t>
            </a:r>
            <a:r>
              <a:rPr lang="en-CA" sz="1600" b="1" dirty="0">
                <a:solidFill>
                  <a:prstClr val="black"/>
                </a:solidFill>
                <a:latin typeface="Calibri" panose="020F0502020204030204" pitchFamily="34" charset="0"/>
                <a:cs typeface="Calibri" panose="020F0502020204030204" pitchFamily="34" charset="0"/>
              </a:rPr>
              <a:t>physician replacement activity </a:t>
            </a:r>
            <a:r>
              <a:rPr lang="en-CA" sz="1600" dirty="0">
                <a:solidFill>
                  <a:prstClr val="black"/>
                </a:solidFill>
                <a:latin typeface="Calibri" panose="020F0502020204030204" pitchFamily="34" charset="0"/>
                <a:cs typeface="Calibri" panose="020F0502020204030204" pitchFamily="34" charset="0"/>
              </a:rPr>
              <a:t>(i.e. acute and episodic care).  </a:t>
            </a:r>
          </a:p>
          <a:p>
            <a:pPr marL="285750" lvl="0" indent="-285750" defTabSz="457200">
              <a:buFont typeface="Arial" panose="020B0604020202020204" pitchFamily="34" charset="0"/>
              <a:buChar char="•"/>
            </a:pPr>
            <a:endParaRPr lang="en-CA" sz="1600" dirty="0">
              <a:solidFill>
                <a:prstClr val="black"/>
              </a:solidFill>
              <a:latin typeface="Calibri" panose="020F0502020204030204" pitchFamily="34" charset="0"/>
              <a:cs typeface="Calibri" panose="020F0502020204030204" pitchFamily="34" charset="0"/>
            </a:endParaRPr>
          </a:p>
          <a:p>
            <a:pPr marL="285750" lvl="0" indent="-285750" defTabSz="457200">
              <a:buFont typeface="Arial" panose="020B0604020202020204" pitchFamily="34" charset="0"/>
              <a:buChar char="•"/>
            </a:pPr>
            <a:r>
              <a:rPr lang="en-CA" sz="1600" dirty="0">
                <a:solidFill>
                  <a:prstClr val="black"/>
                </a:solidFill>
                <a:latin typeface="Calibri" panose="020F0502020204030204" pitchFamily="34" charset="0"/>
                <a:cs typeface="Calibri" panose="020F0502020204030204" pitchFamily="34" charset="0"/>
              </a:rPr>
              <a:t>FHTs are encouraged to continuously evaluate the community’s needs against existing resources and </a:t>
            </a:r>
            <a:r>
              <a:rPr lang="en-CA" sz="1600" b="1" dirty="0">
                <a:solidFill>
                  <a:prstClr val="black"/>
                </a:solidFill>
                <a:latin typeface="Calibri" panose="020F0502020204030204" pitchFamily="34" charset="0"/>
                <a:cs typeface="Calibri" panose="020F0502020204030204" pitchFamily="34" charset="0"/>
              </a:rPr>
              <a:t>consider changes to the service plan and/or FTE complement</a:t>
            </a:r>
            <a:r>
              <a:rPr lang="en-CA" sz="1600" dirty="0">
                <a:solidFill>
                  <a:prstClr val="black"/>
                </a:solidFill>
                <a:latin typeface="Calibri" panose="020F0502020204030204" pitchFamily="34" charset="0"/>
                <a:cs typeface="Calibri" panose="020F0502020204030204" pitchFamily="34" charset="0"/>
              </a:rPr>
              <a:t>. </a:t>
            </a:r>
          </a:p>
          <a:p>
            <a:pPr marL="285750" lvl="0" indent="-285750" defTabSz="457200">
              <a:buFont typeface="Arial" panose="020B0604020202020204" pitchFamily="34" charset="0"/>
              <a:buChar char="•"/>
            </a:pPr>
            <a:endParaRPr lang="en-CA" sz="1600" dirty="0">
              <a:solidFill>
                <a:prstClr val="black"/>
              </a:solidFill>
              <a:latin typeface="Calibri" panose="020F0502020204030204" pitchFamily="34" charset="0"/>
              <a:cs typeface="Calibri" panose="020F0502020204030204" pitchFamily="34" charset="0"/>
            </a:endParaRPr>
          </a:p>
          <a:p>
            <a:pPr defTabSz="457200">
              <a:defRPr/>
            </a:pPr>
            <a:endParaRPr lang="en-CA" sz="1600" kern="0" dirty="0">
              <a:solidFill>
                <a:srgbClr val="000000"/>
              </a:solidFill>
              <a:latin typeface="Calibri" panose="020F0502020204030204" pitchFamily="34" charset="0"/>
              <a:cs typeface="Calibri" panose="020F0502020204030204" pitchFamily="34" charset="0"/>
            </a:endParaRPr>
          </a:p>
          <a:p>
            <a:pPr defTabSz="457200">
              <a:defRPr/>
            </a:pPr>
            <a:endParaRPr lang="en-CA" sz="1600" kern="0" dirty="0">
              <a:solidFill>
                <a:srgbClr val="000000"/>
              </a:solidFill>
              <a:latin typeface="Calibri" panose="020F0502020204030204" pitchFamily="34" charset="0"/>
              <a:cs typeface="Calibri" panose="020F0502020204030204" pitchFamily="34" charset="0"/>
            </a:endParaRPr>
          </a:p>
          <a:p>
            <a:pPr defTabSz="457200">
              <a:defRPr/>
            </a:pPr>
            <a:endParaRPr lang="en-CA" sz="1600" kern="0" dirty="0">
              <a:solidFill>
                <a:srgbClr val="000000"/>
              </a:solidFill>
              <a:latin typeface="Calibri" panose="020F0502020204030204" pitchFamily="34" charset="0"/>
              <a:cs typeface="Calibri" panose="020F0502020204030204" pitchFamily="34" charset="0"/>
            </a:endParaRPr>
          </a:p>
          <a:p>
            <a:pPr marL="285750" indent="-285750" defTabSz="457200">
              <a:buFont typeface="Arial" panose="020B0604020202020204" pitchFamily="34" charset="0"/>
              <a:buChar char="•"/>
              <a:defRPr/>
            </a:pPr>
            <a:endParaRPr lang="en-US" sz="1600" kern="0" dirty="0">
              <a:solidFill>
                <a:srgbClr val="000000"/>
              </a:solidFill>
              <a:latin typeface="Calibri" panose="020F0502020204030204" pitchFamily="34" charset="0"/>
              <a:cs typeface="Calibri" panose="020F0502020204030204" pitchFamily="34" charset="0"/>
            </a:endParaRPr>
          </a:p>
        </p:txBody>
      </p:sp>
      <p:pic>
        <p:nvPicPr>
          <p:cNvPr id="8" name="Picture 4" descr="C:\Users\GrahamP\Downloads\collaboration.png">
            <a:extLst>
              <a:ext uri="{FF2B5EF4-FFF2-40B4-BE49-F238E27FC236}">
                <a16:creationId xmlns:a16="http://schemas.microsoft.com/office/drawing/2014/main" id="{A995B208-A168-423B-BA78-E916AB825D4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507" y="4578756"/>
            <a:ext cx="650296" cy="65029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desousaka\Downloads\network.png">
            <a:extLst>
              <a:ext uri="{FF2B5EF4-FFF2-40B4-BE49-F238E27FC236}">
                <a16:creationId xmlns:a16="http://schemas.microsoft.com/office/drawing/2014/main" id="{1615E7E0-CC45-4C77-B1A6-EF9B61190BB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2163" y="1615336"/>
            <a:ext cx="648000" cy="648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decorative">
            <a:extLst>
              <a:ext uri="{FF2B5EF4-FFF2-40B4-BE49-F238E27FC236}">
                <a16:creationId xmlns:a16="http://schemas.microsoft.com/office/drawing/2014/main" id="{2A50034A-C39C-416C-9D2E-59193A0771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476" y="3135546"/>
            <a:ext cx="644438" cy="599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786763"/>
      </p:ext>
    </p:extLst>
  </p:cSld>
  <p:clrMapOvr>
    <a:masterClrMapping/>
  </p:clrMapOvr>
</p:sld>
</file>

<file path=ppt/theme/theme1.xml><?xml version="1.0" encoding="utf-8"?>
<a:theme xmlns:a="http://schemas.openxmlformats.org/drawingml/2006/main" name="Office Theme">
  <a:themeElements>
    <a:clrScheme name="PHCB Custom VI - teal">
      <a:dk1>
        <a:sysClr val="windowText" lastClr="000000"/>
      </a:dk1>
      <a:lt1>
        <a:sysClr val="window" lastClr="FFFFFF"/>
      </a:lt1>
      <a:dk2>
        <a:srgbClr val="736441"/>
      </a:dk2>
      <a:lt2>
        <a:srgbClr val="D4D2D0"/>
      </a:lt2>
      <a:accent1>
        <a:srgbClr val="49A7A2"/>
      </a:accent1>
      <a:accent2>
        <a:srgbClr val="2E6865"/>
      </a:accent2>
      <a:accent3>
        <a:srgbClr val="8DC63F"/>
      </a:accent3>
      <a:accent4>
        <a:srgbClr val="00B2E3"/>
      </a:accent4>
      <a:accent5>
        <a:srgbClr val="C1B28F"/>
      </a:accent5>
      <a:accent6>
        <a:srgbClr val="A99363"/>
      </a:accent6>
      <a:hlink>
        <a:srgbClr val="0070C0"/>
      </a:hlink>
      <a:folHlink>
        <a:srgbClr val="7030A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PPT_4x3_190411_template-PHCB Colours" id="{5EF4A9C6-FCE6-4259-839A-A537367877B7}" vid="{CE2ECB91-35C4-4150-BC7A-46D3611DB0A6}"/>
    </a:ext>
  </a:extLst>
</a:theme>
</file>

<file path=ppt/theme/theme2.xml><?xml version="1.0" encoding="utf-8"?>
<a:theme xmlns:a="http://schemas.openxmlformats.org/drawingml/2006/main" name="1_Office Theme">
  <a:themeElements>
    <a:clrScheme name="PHCB Custom VI - teal">
      <a:dk1>
        <a:sysClr val="windowText" lastClr="000000"/>
      </a:dk1>
      <a:lt1>
        <a:sysClr val="window" lastClr="FFFFFF"/>
      </a:lt1>
      <a:dk2>
        <a:srgbClr val="736441"/>
      </a:dk2>
      <a:lt2>
        <a:srgbClr val="D4D2D0"/>
      </a:lt2>
      <a:accent1>
        <a:srgbClr val="49A7A2"/>
      </a:accent1>
      <a:accent2>
        <a:srgbClr val="2E6865"/>
      </a:accent2>
      <a:accent3>
        <a:srgbClr val="8DC63F"/>
      </a:accent3>
      <a:accent4>
        <a:srgbClr val="00B2E3"/>
      </a:accent4>
      <a:accent5>
        <a:srgbClr val="C1B28F"/>
      </a:accent5>
      <a:accent6>
        <a:srgbClr val="A99363"/>
      </a:accent6>
      <a:hlink>
        <a:srgbClr val="0070C0"/>
      </a:hlink>
      <a:folHlink>
        <a:srgbClr val="7030A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PPT_4x3_190411_template-PHCB Colours" id="{5EF4A9C6-FCE6-4259-839A-A537367877B7}" vid="{CE2ECB91-35C4-4150-BC7A-46D3611DB0A6}"/>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EDD3903B1B0BD45B9F67675CA77E3E4" ma:contentTypeVersion="13" ma:contentTypeDescription="Create a new document." ma:contentTypeScope="" ma:versionID="ac3ca703c169acca1255b784b6406c83">
  <xsd:schema xmlns:xsd="http://www.w3.org/2001/XMLSchema" xmlns:xs="http://www.w3.org/2001/XMLSchema" xmlns:p="http://schemas.microsoft.com/office/2006/metadata/properties" xmlns:ns3="4e0ee6ba-9ee7-4ef7-b455-3a00a1ff0d87" xmlns:ns4="1eefbacd-8c18-4993-a2d6-45cb38919b9f" targetNamespace="http://schemas.microsoft.com/office/2006/metadata/properties" ma:root="true" ma:fieldsID="4b7b27e614d07f16d706671e90abcb1d" ns3:_="" ns4:_="">
    <xsd:import namespace="4e0ee6ba-9ee7-4ef7-b455-3a00a1ff0d87"/>
    <xsd:import namespace="1eefbacd-8c18-4993-a2d6-45cb38919b9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0ee6ba-9ee7-4ef7-b455-3a00a1ff0d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eefbacd-8c18-4993-a2d6-45cb38919b9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84B26E7-1D41-4A26-8956-9C881EE86632}">
  <ds:schemaRefs>
    <ds:schemaRef ds:uri="http://schemas.microsoft.com/sharepoint/v3/contenttype/forms"/>
  </ds:schemaRefs>
</ds:datastoreItem>
</file>

<file path=customXml/itemProps2.xml><?xml version="1.0" encoding="utf-8"?>
<ds:datastoreItem xmlns:ds="http://schemas.openxmlformats.org/officeDocument/2006/customXml" ds:itemID="{D56C7E6B-72F0-4472-BE2E-03ED929443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0ee6ba-9ee7-4ef7-b455-3a00a1ff0d87"/>
    <ds:schemaRef ds:uri="1eefbacd-8c18-4993-a2d6-45cb38919b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41A6D72-B940-499F-9E35-BCD90CDEFF2E}">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e0ee6ba-9ee7-4ef7-b455-3a00a1ff0d87"/>
    <ds:schemaRef ds:uri="1eefbacd-8c18-4993-a2d6-45cb38919b9f"/>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Facet</Template>
  <TotalTime>6172</TotalTime>
  <Words>1581</Words>
  <Application>Microsoft Office PowerPoint</Application>
  <PresentationFormat>On-screen Show (4:3)</PresentationFormat>
  <Paragraphs>158</Paragraphs>
  <Slides>12</Slides>
  <Notes>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12</vt:i4>
      </vt:variant>
    </vt:vector>
  </HeadingPairs>
  <TitlesOfParts>
    <vt:vector size="19" baseType="lpstr">
      <vt:lpstr>Arial</vt:lpstr>
      <vt:lpstr>Calibri</vt:lpstr>
      <vt:lpstr>Calibri Light</vt:lpstr>
      <vt:lpstr>Office Theme</vt:lpstr>
      <vt:lpstr>1_Office Theme</vt:lpstr>
      <vt:lpstr>2_Office Theme</vt:lpstr>
      <vt:lpstr>3_Office Theme</vt:lpstr>
      <vt:lpstr>PowerPoint Presentation</vt:lpstr>
      <vt:lpstr>PowerPoint Presentation</vt:lpstr>
      <vt:lpstr>2022-23 Annual Operating Plan  Webinar with AFHTO Members</vt:lpstr>
      <vt:lpstr>Purpose</vt:lpstr>
      <vt:lpstr>Annual Operating Plan Submission </vt:lpstr>
      <vt:lpstr>2022-23 Annual Operating Plan – What’s New?</vt:lpstr>
      <vt:lpstr>2022-23 Annual Operating Plan, cont’d</vt:lpstr>
      <vt:lpstr>FHT Funding Requests </vt:lpstr>
      <vt:lpstr>Requests for New Human Resources </vt:lpstr>
      <vt:lpstr>Year-End Reminder:  In-Year Reallocation Requests </vt:lpstr>
      <vt:lpstr>Towards a New FHT Agreement - Context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DeSousa, Kate (MOHLTC)</dc:creator>
  <cp:lastModifiedBy>Beth MacKinnon</cp:lastModifiedBy>
  <cp:revision>228</cp:revision>
  <cp:lastPrinted>2019-07-11T13:25:13Z</cp:lastPrinted>
  <dcterms:created xsi:type="dcterms:W3CDTF">2019-04-29T13:12:41Z</dcterms:created>
  <dcterms:modified xsi:type="dcterms:W3CDTF">2022-03-29T14:19:49Z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0x0101009EDD3903B1B0BD45B9F67675CA77E3E4</vt:lpwstr>
  </property>
  <property fmtid="{D5CDD505-2E9C-101B-9397-08002B2CF9AE}" pid="3" name="MSIP_Label_034a106e-6316-442c-ad35-738afd673d2b_Enabled">
    <vt:lpwstr>true</vt:lpwstr>
  </property>
  <property fmtid="{D5CDD505-2E9C-101B-9397-08002B2CF9AE}" pid="4" name="MSIP_Label_034a106e-6316-442c-ad35-738afd673d2b_SetDate">
    <vt:lpwstr>2021-11-03T19:50:49Z</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iteId">
    <vt:lpwstr>cddc1229-ac2a-4b97-b78a-0e5cacb5865c</vt:lpwstr>
  </property>
  <property fmtid="{D5CDD505-2E9C-101B-9397-08002B2CF9AE}" pid="8" name="MSIP_Label_034a106e-6316-442c-ad35-738afd673d2b_ContentBits">
    <vt:lpwstr>0</vt:lpwstr>
  </property>
</Properties>
</file>