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301" r:id="rId5"/>
    <p:sldId id="302" r:id="rId6"/>
    <p:sldId id="303" r:id="rId7"/>
    <p:sldId id="315" r:id="rId8"/>
    <p:sldId id="686" r:id="rId9"/>
    <p:sldId id="309" r:id="rId10"/>
    <p:sldId id="306" r:id="rId11"/>
    <p:sldId id="313" r:id="rId12"/>
    <p:sldId id="310" r:id="rId13"/>
    <p:sldId id="31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ngh, Maria (MOH)" initials="SM(" lastIdx="6" clrIdx="0">
    <p:extLst>
      <p:ext uri="{19B8F6BF-5375-455C-9EA6-DF929625EA0E}">
        <p15:presenceInfo xmlns:p15="http://schemas.microsoft.com/office/powerpoint/2012/main" userId="S::Maria.Singh@ontario.ca::7bdf13e6-0a3c-41e3-a89f-d661e7d4599f" providerId="AD"/>
      </p:ext>
    </p:extLst>
  </p:cmAuthor>
  <p:cmAuthor id="2" name="Matharu, Gurleen (MOH)" initials="M(" lastIdx="2" clrIdx="1">
    <p:extLst>
      <p:ext uri="{19B8F6BF-5375-455C-9EA6-DF929625EA0E}">
        <p15:presenceInfo xmlns:p15="http://schemas.microsoft.com/office/powerpoint/2012/main" userId="S::gurleen.matharu@ontario.ca::95833510-550e-48df-b272-ac99508b3d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B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6AD7B-1D0F-4DFE-B73A-8774F2BB039C}" v="2" dt="2021-05-09T21:01:32.630"/>
    <p1510:client id="{B3350E1B-8D46-4465-9755-29935FF30E13}" v="101" dt="2021-05-10T15:19:12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gh, Maria (MOH)" userId="7bdf13e6-0a3c-41e3-a89f-d661e7d4599f" providerId="ADAL" clId="{1176AD7B-1D0F-4DFE-B73A-8774F2BB039C}"/>
    <pc:docChg chg="undo custSel modSld">
      <pc:chgData name="Singh, Maria (MOH)" userId="7bdf13e6-0a3c-41e3-a89f-d661e7d4599f" providerId="ADAL" clId="{1176AD7B-1D0F-4DFE-B73A-8774F2BB039C}" dt="2021-05-09T21:54:26.209" v="243" actId="20577"/>
      <pc:docMkLst>
        <pc:docMk/>
      </pc:docMkLst>
      <pc:sldChg chg="modSp">
        <pc:chgData name="Singh, Maria (MOH)" userId="7bdf13e6-0a3c-41e3-a89f-d661e7d4599f" providerId="ADAL" clId="{1176AD7B-1D0F-4DFE-B73A-8774F2BB039C}" dt="2021-05-09T21:01:02.507" v="0" actId="6549"/>
        <pc:sldMkLst>
          <pc:docMk/>
          <pc:sldMk cId="2228637087" sldId="301"/>
        </pc:sldMkLst>
        <pc:spChg chg="mod">
          <ac:chgData name="Singh, Maria (MOH)" userId="7bdf13e6-0a3c-41e3-a89f-d661e7d4599f" providerId="ADAL" clId="{1176AD7B-1D0F-4DFE-B73A-8774F2BB039C}" dt="2021-05-09T21:01:02.507" v="0" actId="6549"/>
          <ac:spMkLst>
            <pc:docMk/>
            <pc:sldMk cId="2228637087" sldId="301"/>
            <ac:spMk id="3" creationId="{03488ECD-DD4F-4F6A-B34D-8B1DA575221D}"/>
          </ac:spMkLst>
        </pc:spChg>
      </pc:sldChg>
      <pc:sldChg chg="modSp">
        <pc:chgData name="Singh, Maria (MOH)" userId="7bdf13e6-0a3c-41e3-a89f-d661e7d4599f" providerId="ADAL" clId="{1176AD7B-1D0F-4DFE-B73A-8774F2BB039C}" dt="2021-05-09T21:01:45.406" v="34" actId="20577"/>
        <pc:sldMkLst>
          <pc:docMk/>
          <pc:sldMk cId="4071868307" sldId="302"/>
        </pc:sldMkLst>
        <pc:spChg chg="mod">
          <ac:chgData name="Singh, Maria (MOH)" userId="7bdf13e6-0a3c-41e3-a89f-d661e7d4599f" providerId="ADAL" clId="{1176AD7B-1D0F-4DFE-B73A-8774F2BB039C}" dt="2021-05-09T21:01:45.406" v="34" actId="20577"/>
          <ac:spMkLst>
            <pc:docMk/>
            <pc:sldMk cId="4071868307" sldId="302"/>
            <ac:spMk id="3" creationId="{F2A56C0E-B46E-4050-A5DA-A0E36EB0140F}"/>
          </ac:spMkLst>
        </pc:spChg>
      </pc:sldChg>
      <pc:sldChg chg="modSp">
        <pc:chgData name="Singh, Maria (MOH)" userId="7bdf13e6-0a3c-41e3-a89f-d661e7d4599f" providerId="ADAL" clId="{1176AD7B-1D0F-4DFE-B73A-8774F2BB039C}" dt="2021-05-09T21:51:02.172" v="134" actId="27636"/>
        <pc:sldMkLst>
          <pc:docMk/>
          <pc:sldMk cId="369377360" sldId="303"/>
        </pc:sldMkLst>
        <pc:spChg chg="mod">
          <ac:chgData name="Singh, Maria (MOH)" userId="7bdf13e6-0a3c-41e3-a89f-d661e7d4599f" providerId="ADAL" clId="{1176AD7B-1D0F-4DFE-B73A-8774F2BB039C}" dt="2021-05-09T21:51:02.172" v="134" actId="27636"/>
          <ac:spMkLst>
            <pc:docMk/>
            <pc:sldMk cId="369377360" sldId="303"/>
            <ac:spMk id="3" creationId="{1FD584C7-CF63-44D0-A626-71517504CB66}"/>
          </ac:spMkLst>
        </pc:spChg>
      </pc:sldChg>
      <pc:sldChg chg="modSp">
        <pc:chgData name="Singh, Maria (MOH)" userId="7bdf13e6-0a3c-41e3-a89f-d661e7d4599f" providerId="ADAL" clId="{1176AD7B-1D0F-4DFE-B73A-8774F2BB039C}" dt="2021-05-09T21:54:26.209" v="243" actId="20577"/>
        <pc:sldMkLst>
          <pc:docMk/>
          <pc:sldMk cId="4246521539" sldId="309"/>
        </pc:sldMkLst>
        <pc:spChg chg="mod">
          <ac:chgData name="Singh, Maria (MOH)" userId="7bdf13e6-0a3c-41e3-a89f-d661e7d4599f" providerId="ADAL" clId="{1176AD7B-1D0F-4DFE-B73A-8774F2BB039C}" dt="2021-05-09T21:54:26.209" v="243" actId="20577"/>
          <ac:spMkLst>
            <pc:docMk/>
            <pc:sldMk cId="4246521539" sldId="309"/>
            <ac:spMk id="3" creationId="{DE2A6556-852F-4D58-8A32-2E27686310AC}"/>
          </ac:spMkLst>
        </pc:spChg>
      </pc:sldChg>
      <pc:sldChg chg="modSp">
        <pc:chgData name="Singh, Maria (MOH)" userId="7bdf13e6-0a3c-41e3-a89f-d661e7d4599f" providerId="ADAL" clId="{1176AD7B-1D0F-4DFE-B73A-8774F2BB039C}" dt="2021-05-09T21:52:18.095" v="191" actId="6549"/>
        <pc:sldMkLst>
          <pc:docMk/>
          <pc:sldMk cId="2481557748" sldId="315"/>
        </pc:sldMkLst>
        <pc:spChg chg="mod">
          <ac:chgData name="Singh, Maria (MOH)" userId="7bdf13e6-0a3c-41e3-a89f-d661e7d4599f" providerId="ADAL" clId="{1176AD7B-1D0F-4DFE-B73A-8774F2BB039C}" dt="2021-05-09T21:51:17.032" v="149" actId="6549"/>
          <ac:spMkLst>
            <pc:docMk/>
            <pc:sldMk cId="2481557748" sldId="315"/>
            <ac:spMk id="2" creationId="{60B5EA08-A0C6-404B-BB68-63317D29C2F8}"/>
          </ac:spMkLst>
        </pc:spChg>
        <pc:spChg chg="mod">
          <ac:chgData name="Singh, Maria (MOH)" userId="7bdf13e6-0a3c-41e3-a89f-d661e7d4599f" providerId="ADAL" clId="{1176AD7B-1D0F-4DFE-B73A-8774F2BB039C}" dt="2021-05-09T21:52:18.095" v="191" actId="6549"/>
          <ac:spMkLst>
            <pc:docMk/>
            <pc:sldMk cId="2481557748" sldId="315"/>
            <ac:spMk id="3" creationId="{CF22609C-E36F-4CEC-98C0-FCAA3D271B80}"/>
          </ac:spMkLst>
        </pc:spChg>
      </pc:sldChg>
    </pc:docChg>
  </pc:docChgLst>
  <pc:docChgLst>
    <pc:chgData name="Aliazon, Mary anne (MOH)" userId="S::maryanne.aliazon@ontario.ca::f027efd9-6cfd-4b0e-94e0-1dddd9ff6021" providerId="AD" clId="Web-{B3350E1B-8D46-4465-9755-29935FF30E13}"/>
    <pc:docChg chg="modSld">
      <pc:chgData name="Aliazon, Mary anne (MOH)" userId="S::maryanne.aliazon@ontario.ca::f027efd9-6cfd-4b0e-94e0-1dddd9ff6021" providerId="AD" clId="Web-{B3350E1B-8D46-4465-9755-29935FF30E13}" dt="2021-05-10T15:19:10.482" v="72" actId="20577"/>
      <pc:docMkLst>
        <pc:docMk/>
      </pc:docMkLst>
      <pc:sldChg chg="modSp">
        <pc:chgData name="Aliazon, Mary anne (MOH)" userId="S::maryanne.aliazon@ontario.ca::f027efd9-6cfd-4b0e-94e0-1dddd9ff6021" providerId="AD" clId="Web-{B3350E1B-8D46-4465-9755-29935FF30E13}" dt="2021-05-10T15:18:34.981" v="48" actId="20577"/>
        <pc:sldMkLst>
          <pc:docMk/>
          <pc:sldMk cId="3890648104" sldId="306"/>
        </pc:sldMkLst>
        <pc:graphicFrameChg chg="modGraphic">
          <ac:chgData name="Aliazon, Mary anne (MOH)" userId="S::maryanne.aliazon@ontario.ca::f027efd9-6cfd-4b0e-94e0-1dddd9ff6021" providerId="AD" clId="Web-{B3350E1B-8D46-4465-9755-29935FF30E13}" dt="2021-05-10T15:18:34.981" v="48" actId="20577"/>
          <ac:graphicFrameMkLst>
            <pc:docMk/>
            <pc:sldMk cId="3890648104" sldId="306"/>
            <ac:graphicFrameMk id="4" creationId="{62F36B4D-10E6-43C4-89DA-A4AB7C6154B1}"/>
          </ac:graphicFrameMkLst>
        </pc:graphicFrameChg>
      </pc:sldChg>
      <pc:sldChg chg="modSp">
        <pc:chgData name="Aliazon, Mary anne (MOH)" userId="S::maryanne.aliazon@ontario.ca::f027efd9-6cfd-4b0e-94e0-1dddd9ff6021" providerId="AD" clId="Web-{B3350E1B-8D46-4465-9755-29935FF30E13}" dt="2021-05-10T15:19:10.482" v="72" actId="20577"/>
        <pc:sldMkLst>
          <pc:docMk/>
          <pc:sldMk cId="3218542694" sldId="310"/>
        </pc:sldMkLst>
        <pc:spChg chg="mod">
          <ac:chgData name="Aliazon, Mary anne (MOH)" userId="S::maryanne.aliazon@ontario.ca::f027efd9-6cfd-4b0e-94e0-1dddd9ff6021" providerId="AD" clId="Web-{B3350E1B-8D46-4465-9755-29935FF30E13}" dt="2021-05-10T15:19:10.482" v="72" actId="20577"/>
          <ac:spMkLst>
            <pc:docMk/>
            <pc:sldMk cId="3218542694" sldId="310"/>
            <ac:spMk id="3" creationId="{A1FC6F88-786B-48E7-A5FD-6D05AF7ACCB9}"/>
          </ac:spMkLst>
        </pc:spChg>
      </pc:sldChg>
      <pc:sldChg chg="modSp">
        <pc:chgData name="Aliazon, Mary anne (MOH)" userId="S::maryanne.aliazon@ontario.ca::f027efd9-6cfd-4b0e-94e0-1dddd9ff6021" providerId="AD" clId="Web-{B3350E1B-8D46-4465-9755-29935FF30E13}" dt="2021-05-10T15:16:54.871" v="0" actId="20577"/>
        <pc:sldMkLst>
          <pc:docMk/>
          <pc:sldMk cId="2481557748" sldId="315"/>
        </pc:sldMkLst>
        <pc:spChg chg="mod">
          <ac:chgData name="Aliazon, Mary anne (MOH)" userId="S::maryanne.aliazon@ontario.ca::f027efd9-6cfd-4b0e-94e0-1dddd9ff6021" providerId="AD" clId="Web-{B3350E1B-8D46-4465-9755-29935FF30E13}" dt="2021-05-10T15:16:54.871" v="0" actId="20577"/>
          <ac:spMkLst>
            <pc:docMk/>
            <pc:sldMk cId="2481557748" sldId="315"/>
            <ac:spMk id="3" creationId="{CF22609C-E36F-4CEC-98C0-FCAA3D271B80}"/>
          </ac:spMkLst>
        </pc:spChg>
      </pc:sldChg>
    </pc:docChg>
  </pc:docChgLst>
  <pc:docChgLst>
    <pc:chgData name="Mary anne" userId="f027efd9-6cfd-4b0e-94e0-1dddd9ff6021" providerId="ADAL" clId="{262F9F57-E27D-4B47-B72F-A6C5710AECC8}"/>
    <pc:docChg chg="undo redo custSel modSld">
      <pc:chgData name="Mary anne" userId="f027efd9-6cfd-4b0e-94e0-1dddd9ff6021" providerId="ADAL" clId="{262F9F57-E27D-4B47-B72F-A6C5710AECC8}" dt="2021-05-07T15:45:50.140" v="702" actId="14100"/>
      <pc:docMkLst>
        <pc:docMk/>
      </pc:docMkLst>
      <pc:sldChg chg="modSp mod">
        <pc:chgData name="Mary anne" userId="f027efd9-6cfd-4b0e-94e0-1dddd9ff6021" providerId="ADAL" clId="{262F9F57-E27D-4B47-B72F-A6C5710AECC8}" dt="2021-05-07T14:00:13.252" v="70" actId="20577"/>
        <pc:sldMkLst>
          <pc:docMk/>
          <pc:sldMk cId="2228637087" sldId="301"/>
        </pc:sldMkLst>
        <pc:spChg chg="mod">
          <ac:chgData name="Mary anne" userId="f027efd9-6cfd-4b0e-94e0-1dddd9ff6021" providerId="ADAL" clId="{262F9F57-E27D-4B47-B72F-A6C5710AECC8}" dt="2021-05-07T14:00:13.252" v="70" actId="20577"/>
          <ac:spMkLst>
            <pc:docMk/>
            <pc:sldMk cId="2228637087" sldId="301"/>
            <ac:spMk id="3" creationId="{03488ECD-DD4F-4F6A-B34D-8B1DA575221D}"/>
          </ac:spMkLst>
        </pc:spChg>
      </pc:sldChg>
      <pc:sldChg chg="modSp mod">
        <pc:chgData name="Mary anne" userId="f027efd9-6cfd-4b0e-94e0-1dddd9ff6021" providerId="ADAL" clId="{262F9F57-E27D-4B47-B72F-A6C5710AECC8}" dt="2021-05-07T14:06:48.321" v="105" actId="20577"/>
        <pc:sldMkLst>
          <pc:docMk/>
          <pc:sldMk cId="4071868307" sldId="302"/>
        </pc:sldMkLst>
        <pc:spChg chg="mod">
          <ac:chgData name="Mary anne" userId="f027efd9-6cfd-4b0e-94e0-1dddd9ff6021" providerId="ADAL" clId="{262F9F57-E27D-4B47-B72F-A6C5710AECC8}" dt="2021-05-07T14:06:48.321" v="105" actId="20577"/>
          <ac:spMkLst>
            <pc:docMk/>
            <pc:sldMk cId="4071868307" sldId="302"/>
            <ac:spMk id="3" creationId="{F2A56C0E-B46E-4050-A5DA-A0E36EB0140F}"/>
          </ac:spMkLst>
        </pc:spChg>
      </pc:sldChg>
      <pc:sldChg chg="modSp mod">
        <pc:chgData name="Mary anne" userId="f027efd9-6cfd-4b0e-94e0-1dddd9ff6021" providerId="ADAL" clId="{262F9F57-E27D-4B47-B72F-A6C5710AECC8}" dt="2021-05-07T14:13:56.206" v="418" actId="20577"/>
        <pc:sldMkLst>
          <pc:docMk/>
          <pc:sldMk cId="369377360" sldId="303"/>
        </pc:sldMkLst>
        <pc:spChg chg="mod">
          <ac:chgData name="Mary anne" userId="f027efd9-6cfd-4b0e-94e0-1dddd9ff6021" providerId="ADAL" clId="{262F9F57-E27D-4B47-B72F-A6C5710AECC8}" dt="2021-05-07T14:13:56.206" v="418" actId="20577"/>
          <ac:spMkLst>
            <pc:docMk/>
            <pc:sldMk cId="369377360" sldId="303"/>
            <ac:spMk id="3" creationId="{1FD584C7-CF63-44D0-A626-71517504CB66}"/>
          </ac:spMkLst>
        </pc:spChg>
      </pc:sldChg>
      <pc:sldChg chg="modSp">
        <pc:chgData name="Mary anne" userId="f027efd9-6cfd-4b0e-94e0-1dddd9ff6021" providerId="ADAL" clId="{262F9F57-E27D-4B47-B72F-A6C5710AECC8}" dt="2021-05-07T15:42:42.618" v="674" actId="113"/>
        <pc:sldMkLst>
          <pc:docMk/>
          <pc:sldMk cId="3890648104" sldId="306"/>
        </pc:sldMkLst>
        <pc:graphicFrameChg chg="mod">
          <ac:chgData name="Mary anne" userId="f027efd9-6cfd-4b0e-94e0-1dddd9ff6021" providerId="ADAL" clId="{262F9F57-E27D-4B47-B72F-A6C5710AECC8}" dt="2021-05-07T15:42:42.618" v="674" actId="113"/>
          <ac:graphicFrameMkLst>
            <pc:docMk/>
            <pc:sldMk cId="3890648104" sldId="306"/>
            <ac:graphicFrameMk id="4" creationId="{62F36B4D-10E6-43C4-89DA-A4AB7C6154B1}"/>
          </ac:graphicFrameMkLst>
        </pc:graphicFrameChg>
      </pc:sldChg>
      <pc:sldChg chg="modSp mod">
        <pc:chgData name="Mary anne" userId="f027efd9-6cfd-4b0e-94e0-1dddd9ff6021" providerId="ADAL" clId="{262F9F57-E27D-4B47-B72F-A6C5710AECC8}" dt="2021-05-07T15:41:33.690" v="639" actId="20577"/>
        <pc:sldMkLst>
          <pc:docMk/>
          <pc:sldMk cId="4246521539" sldId="309"/>
        </pc:sldMkLst>
        <pc:spChg chg="mod">
          <ac:chgData name="Mary anne" userId="f027efd9-6cfd-4b0e-94e0-1dddd9ff6021" providerId="ADAL" clId="{262F9F57-E27D-4B47-B72F-A6C5710AECC8}" dt="2021-05-07T15:41:33.690" v="639" actId="20577"/>
          <ac:spMkLst>
            <pc:docMk/>
            <pc:sldMk cId="4246521539" sldId="309"/>
            <ac:spMk id="3" creationId="{DE2A6556-852F-4D58-8A32-2E27686310AC}"/>
          </ac:spMkLst>
        </pc:spChg>
      </pc:sldChg>
      <pc:sldChg chg="modSp mod">
        <pc:chgData name="Mary anne" userId="f027efd9-6cfd-4b0e-94e0-1dddd9ff6021" providerId="ADAL" clId="{262F9F57-E27D-4B47-B72F-A6C5710AECC8}" dt="2021-05-07T15:43:41.020" v="693" actId="20577"/>
        <pc:sldMkLst>
          <pc:docMk/>
          <pc:sldMk cId="3218542694" sldId="310"/>
        </pc:sldMkLst>
        <pc:spChg chg="mod">
          <ac:chgData name="Mary anne" userId="f027efd9-6cfd-4b0e-94e0-1dddd9ff6021" providerId="ADAL" clId="{262F9F57-E27D-4B47-B72F-A6C5710AECC8}" dt="2021-05-07T15:43:41.020" v="693" actId="20577"/>
          <ac:spMkLst>
            <pc:docMk/>
            <pc:sldMk cId="3218542694" sldId="310"/>
            <ac:spMk id="3" creationId="{A1FC6F88-786B-48E7-A5FD-6D05AF7ACCB9}"/>
          </ac:spMkLst>
        </pc:spChg>
      </pc:sldChg>
      <pc:sldChg chg="modSp mod">
        <pc:chgData name="Mary anne" userId="f027efd9-6cfd-4b0e-94e0-1dddd9ff6021" providerId="ADAL" clId="{262F9F57-E27D-4B47-B72F-A6C5710AECC8}" dt="2021-05-07T14:17:49.289" v="446" actId="20577"/>
        <pc:sldMkLst>
          <pc:docMk/>
          <pc:sldMk cId="2481557748" sldId="315"/>
        </pc:sldMkLst>
        <pc:spChg chg="mod">
          <ac:chgData name="Mary anne" userId="f027efd9-6cfd-4b0e-94e0-1dddd9ff6021" providerId="ADAL" clId="{262F9F57-E27D-4B47-B72F-A6C5710AECC8}" dt="2021-05-07T14:14:14.294" v="424" actId="20577"/>
          <ac:spMkLst>
            <pc:docMk/>
            <pc:sldMk cId="2481557748" sldId="315"/>
            <ac:spMk id="2" creationId="{60B5EA08-A0C6-404B-BB68-63317D29C2F8}"/>
          </ac:spMkLst>
        </pc:spChg>
        <pc:spChg chg="mod">
          <ac:chgData name="Mary anne" userId="f027efd9-6cfd-4b0e-94e0-1dddd9ff6021" providerId="ADAL" clId="{262F9F57-E27D-4B47-B72F-A6C5710AECC8}" dt="2021-05-07T14:17:49.289" v="446" actId="20577"/>
          <ac:spMkLst>
            <pc:docMk/>
            <pc:sldMk cId="2481557748" sldId="315"/>
            <ac:spMk id="3" creationId="{CF22609C-E36F-4CEC-98C0-FCAA3D271B80}"/>
          </ac:spMkLst>
        </pc:spChg>
      </pc:sldChg>
      <pc:sldChg chg="modSp mod">
        <pc:chgData name="Mary anne" userId="f027efd9-6cfd-4b0e-94e0-1dddd9ff6021" providerId="ADAL" clId="{262F9F57-E27D-4B47-B72F-A6C5710AECC8}" dt="2021-05-07T15:45:50.140" v="702" actId="14100"/>
        <pc:sldMkLst>
          <pc:docMk/>
          <pc:sldMk cId="2202656860" sldId="686"/>
        </pc:sldMkLst>
        <pc:spChg chg="mod">
          <ac:chgData name="Mary anne" userId="f027efd9-6cfd-4b0e-94e0-1dddd9ff6021" providerId="ADAL" clId="{262F9F57-E27D-4B47-B72F-A6C5710AECC8}" dt="2021-05-07T15:45:50.140" v="702" actId="14100"/>
          <ac:spMkLst>
            <pc:docMk/>
            <pc:sldMk cId="2202656860" sldId="686"/>
            <ac:spMk id="2" creationId="{B9842EBA-287C-4FF2-B434-447C64B5B0F2}"/>
          </ac:spMkLst>
        </pc:spChg>
        <pc:spChg chg="mod">
          <ac:chgData name="Mary anne" userId="f027efd9-6cfd-4b0e-94e0-1dddd9ff6021" providerId="ADAL" clId="{262F9F57-E27D-4B47-B72F-A6C5710AECC8}" dt="2021-05-07T15:45:42.347" v="700" actId="27636"/>
          <ac:spMkLst>
            <pc:docMk/>
            <pc:sldMk cId="2202656860" sldId="686"/>
            <ac:spMk id="3" creationId="{7C84B225-8229-4243-8A6E-F552E0DA7C10}"/>
          </ac:spMkLst>
        </pc:spChg>
        <pc:graphicFrameChg chg="modGraphic">
          <ac:chgData name="Mary anne" userId="f027efd9-6cfd-4b0e-94e0-1dddd9ff6021" providerId="ADAL" clId="{262F9F57-E27D-4B47-B72F-A6C5710AECC8}" dt="2021-05-07T15:32:23.823" v="600" actId="20577"/>
          <ac:graphicFrameMkLst>
            <pc:docMk/>
            <pc:sldMk cId="2202656860" sldId="686"/>
            <ac:graphicFrameMk id="5" creationId="{B411D8BE-5E82-4127-9F6E-8B17EBC8708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A40A59-814A-4F4B-86E7-5422E5F477A5}" type="doc">
      <dgm:prSet loTypeId="urn:microsoft.com/office/officeart/2005/8/layout/process5" loCatId="process" qsTypeId="urn:microsoft.com/office/officeart/2005/8/quickstyle/simple1" qsCatId="simple" csTypeId="urn:microsoft.com/office/officeart/2005/8/colors/accent1_1" csCatId="accent1" phldr="1"/>
      <dgm:spPr/>
    </dgm:pt>
    <dgm:pt modelId="{19864A5A-A03D-4409-A4C3-D5BCC0E7842F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CA" b="1" dirty="0">
              <a:latin typeface="Raleway"/>
            </a:rPr>
            <a:t>Create account </a:t>
          </a:r>
          <a:r>
            <a:rPr lang="en-CA" dirty="0">
              <a:latin typeface="Raleway"/>
            </a:rPr>
            <a:t>for Ontario Matching Portal</a:t>
          </a:r>
        </a:p>
      </dgm:t>
    </dgm:pt>
    <dgm:pt modelId="{3560C7BC-A578-4883-960C-34C5615A6ADD}" type="parTrans" cxnId="{ED80EB1D-588C-455B-ACE5-A665215ED02A}">
      <dgm:prSet/>
      <dgm:spPr/>
      <dgm:t>
        <a:bodyPr/>
        <a:lstStyle/>
        <a:p>
          <a:endParaRPr lang="en-CA"/>
        </a:p>
      </dgm:t>
    </dgm:pt>
    <dgm:pt modelId="{296EA63F-9530-4B12-B251-8A820751F159}" type="sibTrans" cxnId="{ED80EB1D-588C-455B-ACE5-A665215ED02A}">
      <dgm:prSet/>
      <dgm:spPr/>
      <dgm:t>
        <a:bodyPr/>
        <a:lstStyle/>
        <a:p>
          <a:endParaRPr lang="en-CA"/>
        </a:p>
      </dgm:t>
    </dgm:pt>
    <dgm:pt modelId="{68F48F85-8EB3-4BB0-8B2F-9B9AF78D171F}">
      <dgm:prSet/>
      <dgm:spPr/>
      <dgm:t>
        <a:bodyPr/>
        <a:lstStyle/>
        <a:p>
          <a:pPr rtl="0">
            <a:buFont typeface="+mj-lt"/>
            <a:buAutoNum type="arabicPeriod"/>
          </a:pPr>
          <a:r>
            <a:rPr lang="en-CA" dirty="0">
              <a:latin typeface="Raleway"/>
            </a:rPr>
            <a:t>OMP </a:t>
          </a:r>
          <a:r>
            <a:rPr lang="en-CA" b="1" dirty="0">
              <a:latin typeface="Raleway"/>
            </a:rPr>
            <a:t>algorithm matches </a:t>
          </a:r>
          <a:r>
            <a:rPr lang="en-CA" dirty="0">
              <a:latin typeface="Raleway"/>
            </a:rPr>
            <a:t>individuals to organization request</a:t>
          </a:r>
        </a:p>
      </dgm:t>
    </dgm:pt>
    <dgm:pt modelId="{55423144-1E4A-4943-94C5-D6A727A5FD97}" type="parTrans" cxnId="{49AB1780-8D62-4FB6-A5C0-E0AB4FFF0B1D}">
      <dgm:prSet/>
      <dgm:spPr/>
      <dgm:t>
        <a:bodyPr/>
        <a:lstStyle/>
        <a:p>
          <a:endParaRPr lang="en-CA"/>
        </a:p>
      </dgm:t>
    </dgm:pt>
    <dgm:pt modelId="{9858B0B8-3E59-4437-AC7A-61E657624A8A}" type="sibTrans" cxnId="{49AB1780-8D62-4FB6-A5C0-E0AB4FFF0B1D}">
      <dgm:prSet/>
      <dgm:spPr/>
      <dgm:t>
        <a:bodyPr/>
        <a:lstStyle/>
        <a:p>
          <a:endParaRPr lang="en-CA"/>
        </a:p>
      </dgm:t>
    </dgm:pt>
    <dgm:pt modelId="{2C4B922B-706B-4649-9C08-EDB12035F1F7}">
      <dgm:prSet/>
      <dgm:spPr/>
      <dgm:t>
        <a:bodyPr/>
        <a:lstStyle/>
        <a:p>
          <a:pPr rtl="0">
            <a:buFont typeface="+mj-lt"/>
            <a:buAutoNum type="arabicPeriod"/>
          </a:pPr>
          <a:r>
            <a:rPr lang="en-CA" dirty="0">
              <a:latin typeface="Raleway"/>
            </a:rPr>
            <a:t> Organization and registrant receive </a:t>
          </a:r>
          <a:r>
            <a:rPr lang="en-CA" b="1" dirty="0">
              <a:latin typeface="Raleway"/>
            </a:rPr>
            <a:t>match notification</a:t>
          </a:r>
          <a:endParaRPr lang="en-CA" dirty="0">
            <a:latin typeface="Raleway"/>
          </a:endParaRPr>
        </a:p>
      </dgm:t>
    </dgm:pt>
    <dgm:pt modelId="{F9B5ADF4-7700-4582-B412-1E97E98E07EA}" type="parTrans" cxnId="{D4538BC3-ACC8-4277-9128-C86C9827D208}">
      <dgm:prSet/>
      <dgm:spPr/>
      <dgm:t>
        <a:bodyPr/>
        <a:lstStyle/>
        <a:p>
          <a:endParaRPr lang="en-CA"/>
        </a:p>
      </dgm:t>
    </dgm:pt>
    <dgm:pt modelId="{1244EA56-8FCD-4C5A-9492-9A8E152F5E05}" type="sibTrans" cxnId="{D4538BC3-ACC8-4277-9128-C86C9827D208}">
      <dgm:prSet/>
      <dgm:spPr/>
      <dgm:t>
        <a:bodyPr/>
        <a:lstStyle/>
        <a:p>
          <a:endParaRPr lang="en-CA"/>
        </a:p>
      </dgm:t>
    </dgm:pt>
    <dgm:pt modelId="{B6965673-92FC-4871-84E3-558B32380449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en-CA" b="1" dirty="0">
              <a:latin typeface="Raleway"/>
            </a:rPr>
            <a:t>Match record</a:t>
          </a:r>
          <a:r>
            <a:rPr lang="en-CA" dirty="0">
              <a:latin typeface="Raleway"/>
            </a:rPr>
            <a:t> shared with organizations and registrants</a:t>
          </a:r>
        </a:p>
      </dgm:t>
    </dgm:pt>
    <dgm:pt modelId="{40273D2F-5871-494F-8A65-4B80EA93201B}" type="parTrans" cxnId="{B15D4440-6323-4197-9384-0D3A432B2339}">
      <dgm:prSet/>
      <dgm:spPr/>
      <dgm:t>
        <a:bodyPr/>
        <a:lstStyle/>
        <a:p>
          <a:endParaRPr lang="en-CA"/>
        </a:p>
      </dgm:t>
    </dgm:pt>
    <dgm:pt modelId="{E28B6D2D-F506-4B7C-AF1E-8A597B7FA302}" type="sibTrans" cxnId="{B15D4440-6323-4197-9384-0D3A432B2339}">
      <dgm:prSet/>
      <dgm:spPr/>
      <dgm:t>
        <a:bodyPr/>
        <a:lstStyle/>
        <a:p>
          <a:endParaRPr lang="en-CA"/>
        </a:p>
      </dgm:t>
    </dgm:pt>
    <dgm:pt modelId="{D0270375-D176-4638-820B-F2B5639F230D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CA" dirty="0">
              <a:latin typeface="Raleway"/>
            </a:rPr>
            <a:t>Organizations initiate </a:t>
          </a:r>
          <a:r>
            <a:rPr lang="en-CA" b="1" dirty="0">
              <a:latin typeface="Raleway"/>
            </a:rPr>
            <a:t>standard recruitment process </a:t>
          </a:r>
          <a:r>
            <a:rPr lang="en-CA" dirty="0">
              <a:latin typeface="Raleway"/>
            </a:rPr>
            <a:t>with matched registrants</a:t>
          </a:r>
        </a:p>
      </dgm:t>
    </dgm:pt>
    <dgm:pt modelId="{B7EF914E-D461-48C8-9E98-93D48AE9E73F}" type="parTrans" cxnId="{799FE6D7-4ED4-4994-8E1C-1F3674863012}">
      <dgm:prSet/>
      <dgm:spPr/>
      <dgm:t>
        <a:bodyPr/>
        <a:lstStyle/>
        <a:p>
          <a:endParaRPr lang="en-CA"/>
        </a:p>
      </dgm:t>
    </dgm:pt>
    <dgm:pt modelId="{E6CD14D6-441F-4AA1-8379-7F6E9DC5A428}" type="sibTrans" cxnId="{799FE6D7-4ED4-4994-8E1C-1F3674863012}">
      <dgm:prSet/>
      <dgm:spPr/>
      <dgm:t>
        <a:bodyPr/>
        <a:lstStyle/>
        <a:p>
          <a:endParaRPr lang="en-CA"/>
        </a:p>
      </dgm:t>
    </dgm:pt>
    <dgm:pt modelId="{86695431-8D28-49FC-92BD-AE1481EC481F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>
            <a:buFont typeface="+mj-lt"/>
            <a:buAutoNum type="arabicPeriod"/>
          </a:pPr>
          <a:r>
            <a:rPr lang="en-CA" b="1" dirty="0">
              <a:latin typeface="Raleway"/>
            </a:rPr>
            <a:t>Organization accepts match</a:t>
          </a:r>
          <a:r>
            <a:rPr lang="en-CA" b="0" dirty="0">
              <a:latin typeface="Raleway"/>
            </a:rPr>
            <a:t> on OMP</a:t>
          </a:r>
        </a:p>
      </dgm:t>
    </dgm:pt>
    <dgm:pt modelId="{58CE03C7-76F1-44A6-8518-1232EB20F31C}" type="parTrans" cxnId="{A55FD6ED-5B6A-49E6-8FE3-A3A7D843B29A}">
      <dgm:prSet/>
      <dgm:spPr/>
      <dgm:t>
        <a:bodyPr/>
        <a:lstStyle/>
        <a:p>
          <a:endParaRPr lang="en-CA"/>
        </a:p>
      </dgm:t>
    </dgm:pt>
    <dgm:pt modelId="{3DABF2B9-AD08-4DC2-A849-5D3222728123}" type="sibTrans" cxnId="{A55FD6ED-5B6A-49E6-8FE3-A3A7D843B29A}">
      <dgm:prSet/>
      <dgm:spPr/>
      <dgm:t>
        <a:bodyPr/>
        <a:lstStyle/>
        <a:p>
          <a:endParaRPr lang="en-CA"/>
        </a:p>
      </dgm:t>
    </dgm:pt>
    <dgm:pt modelId="{16FD9F7D-A62A-4CBF-AD5A-018E76ACA9DF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CA" sz="1300" b="1" kern="1200" dirty="0">
              <a:latin typeface="Raleway"/>
            </a:rPr>
            <a:t>Enter </a:t>
          </a:r>
          <a:r>
            <a:rPr lang="en-CA" sz="1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aleway"/>
              <a:ea typeface="+mn-ea"/>
              <a:cs typeface="+mn-cs"/>
            </a:rPr>
            <a:t>request</a:t>
          </a:r>
          <a:r>
            <a:rPr lang="en-CA" sz="1300" b="1" kern="1200" dirty="0">
              <a:latin typeface="Raleway"/>
            </a:rPr>
            <a:t> </a:t>
          </a:r>
          <a:r>
            <a:rPr lang="en-CA" sz="1300" kern="1200" dirty="0">
              <a:latin typeface="Raleway"/>
            </a:rPr>
            <a:t>for HR support</a:t>
          </a:r>
        </a:p>
      </dgm:t>
    </dgm:pt>
    <dgm:pt modelId="{D9C26EB2-31F4-48C6-AFDD-4C8EA9B2F101}" type="parTrans" cxnId="{26978E2E-5804-47C4-945E-4DE4BBBE9A4F}">
      <dgm:prSet/>
      <dgm:spPr/>
      <dgm:t>
        <a:bodyPr/>
        <a:lstStyle/>
        <a:p>
          <a:endParaRPr lang="en-CA"/>
        </a:p>
      </dgm:t>
    </dgm:pt>
    <dgm:pt modelId="{39645B2A-D000-4225-91A9-164685C3027E}" type="sibTrans" cxnId="{26978E2E-5804-47C4-945E-4DE4BBBE9A4F}">
      <dgm:prSet/>
      <dgm:spPr/>
      <dgm:t>
        <a:bodyPr/>
        <a:lstStyle/>
        <a:p>
          <a:endParaRPr lang="en-CA"/>
        </a:p>
      </dgm:t>
    </dgm:pt>
    <dgm:pt modelId="{E312040F-D312-4BA0-AAEC-988A43BECECB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CA" dirty="0">
              <a:latin typeface="Raleway"/>
            </a:rPr>
            <a:t>Regional Advisors from </a:t>
          </a:r>
          <a:r>
            <a:rPr lang="en-CA" b="1" dirty="0">
              <a:latin typeface="Raleway"/>
            </a:rPr>
            <a:t>OH approve</a:t>
          </a:r>
          <a:r>
            <a:rPr lang="en-CA" dirty="0">
              <a:latin typeface="Raleway"/>
            </a:rPr>
            <a:t> matches</a:t>
          </a:r>
        </a:p>
      </dgm:t>
    </dgm:pt>
    <dgm:pt modelId="{21842CF1-E844-444F-900A-CA1F9CDB3092}" type="parTrans" cxnId="{59E29A67-E65F-4DC5-98FC-530B7CD6D56E}">
      <dgm:prSet/>
      <dgm:spPr/>
      <dgm:t>
        <a:bodyPr/>
        <a:lstStyle/>
        <a:p>
          <a:endParaRPr lang="en-CA"/>
        </a:p>
      </dgm:t>
    </dgm:pt>
    <dgm:pt modelId="{FEDA07E2-97AA-40BA-8FDA-C289F2F0D3DC}" type="sibTrans" cxnId="{59E29A67-E65F-4DC5-98FC-530B7CD6D56E}">
      <dgm:prSet/>
      <dgm:spPr/>
      <dgm:t>
        <a:bodyPr/>
        <a:lstStyle/>
        <a:p>
          <a:endParaRPr lang="en-CA"/>
        </a:p>
      </dgm:t>
    </dgm:pt>
    <dgm:pt modelId="{04F9A647-E38F-4329-A4AF-3DEDBA5E4E6C}" type="pres">
      <dgm:prSet presAssocID="{60A40A59-814A-4F4B-86E7-5422E5F477A5}" presName="diagram" presStyleCnt="0">
        <dgm:presLayoutVars>
          <dgm:dir/>
          <dgm:resizeHandles val="exact"/>
        </dgm:presLayoutVars>
      </dgm:prSet>
      <dgm:spPr/>
    </dgm:pt>
    <dgm:pt modelId="{0266EB79-0215-4B5C-9F8C-8F7F9EDC9255}" type="pres">
      <dgm:prSet presAssocID="{19864A5A-A03D-4409-A4C3-D5BCC0E7842F}" presName="node" presStyleLbl="node1" presStyleIdx="0" presStyleCnt="8">
        <dgm:presLayoutVars>
          <dgm:bulletEnabled val="1"/>
        </dgm:presLayoutVars>
      </dgm:prSet>
      <dgm:spPr/>
    </dgm:pt>
    <dgm:pt modelId="{891F5F0C-B883-43E0-B8A8-72B00D0AC163}" type="pres">
      <dgm:prSet presAssocID="{296EA63F-9530-4B12-B251-8A820751F159}" presName="sibTrans" presStyleLbl="sibTrans2D1" presStyleIdx="0" presStyleCnt="7"/>
      <dgm:spPr/>
    </dgm:pt>
    <dgm:pt modelId="{BBDF0AC6-5D95-4881-8DD8-91B8C8CBEABA}" type="pres">
      <dgm:prSet presAssocID="{296EA63F-9530-4B12-B251-8A820751F159}" presName="connectorText" presStyleLbl="sibTrans2D1" presStyleIdx="0" presStyleCnt="7"/>
      <dgm:spPr/>
    </dgm:pt>
    <dgm:pt modelId="{55A0BD39-8515-455D-BD14-EBC1B5AD6408}" type="pres">
      <dgm:prSet presAssocID="{16FD9F7D-A62A-4CBF-AD5A-018E76ACA9DF}" presName="node" presStyleLbl="node1" presStyleIdx="1" presStyleCnt="8">
        <dgm:presLayoutVars>
          <dgm:bulletEnabled val="1"/>
        </dgm:presLayoutVars>
      </dgm:prSet>
      <dgm:spPr/>
    </dgm:pt>
    <dgm:pt modelId="{48773864-3658-43CA-9174-C0CC566B46EA}" type="pres">
      <dgm:prSet presAssocID="{39645B2A-D000-4225-91A9-164685C3027E}" presName="sibTrans" presStyleLbl="sibTrans2D1" presStyleIdx="1" presStyleCnt="7"/>
      <dgm:spPr/>
    </dgm:pt>
    <dgm:pt modelId="{72813EE1-1431-418D-A7EB-2162BB4A65C0}" type="pres">
      <dgm:prSet presAssocID="{39645B2A-D000-4225-91A9-164685C3027E}" presName="connectorText" presStyleLbl="sibTrans2D1" presStyleIdx="1" presStyleCnt="7"/>
      <dgm:spPr/>
    </dgm:pt>
    <dgm:pt modelId="{F5874FFA-F4DB-4012-BD4E-3AE3ABCD8E34}" type="pres">
      <dgm:prSet presAssocID="{68F48F85-8EB3-4BB0-8B2F-9B9AF78D171F}" presName="node" presStyleLbl="node1" presStyleIdx="2" presStyleCnt="8">
        <dgm:presLayoutVars>
          <dgm:bulletEnabled val="1"/>
        </dgm:presLayoutVars>
      </dgm:prSet>
      <dgm:spPr/>
    </dgm:pt>
    <dgm:pt modelId="{869AD201-97D9-42B0-9926-B3956E15B827}" type="pres">
      <dgm:prSet presAssocID="{9858B0B8-3E59-4437-AC7A-61E657624A8A}" presName="sibTrans" presStyleLbl="sibTrans2D1" presStyleIdx="2" presStyleCnt="7"/>
      <dgm:spPr/>
    </dgm:pt>
    <dgm:pt modelId="{8C6A6C28-D409-425D-8AC8-3FEBE7214D98}" type="pres">
      <dgm:prSet presAssocID="{9858B0B8-3E59-4437-AC7A-61E657624A8A}" presName="connectorText" presStyleLbl="sibTrans2D1" presStyleIdx="2" presStyleCnt="7"/>
      <dgm:spPr/>
    </dgm:pt>
    <dgm:pt modelId="{809E3B33-AA88-422C-8AD5-B011510F563A}" type="pres">
      <dgm:prSet presAssocID="{E312040F-D312-4BA0-AAEC-988A43BECECB}" presName="node" presStyleLbl="node1" presStyleIdx="3" presStyleCnt="8">
        <dgm:presLayoutVars>
          <dgm:bulletEnabled val="1"/>
        </dgm:presLayoutVars>
      </dgm:prSet>
      <dgm:spPr/>
    </dgm:pt>
    <dgm:pt modelId="{ECCF9C70-25AC-43EB-A2FC-FC6D83A90C1E}" type="pres">
      <dgm:prSet presAssocID="{FEDA07E2-97AA-40BA-8FDA-C289F2F0D3DC}" presName="sibTrans" presStyleLbl="sibTrans2D1" presStyleIdx="3" presStyleCnt="7"/>
      <dgm:spPr/>
    </dgm:pt>
    <dgm:pt modelId="{4D64051F-2769-49DB-A342-C8E8F304922E}" type="pres">
      <dgm:prSet presAssocID="{FEDA07E2-97AA-40BA-8FDA-C289F2F0D3DC}" presName="connectorText" presStyleLbl="sibTrans2D1" presStyleIdx="3" presStyleCnt="7"/>
      <dgm:spPr/>
    </dgm:pt>
    <dgm:pt modelId="{6E01795C-E8E2-46B4-89DE-21954E95B4EC}" type="pres">
      <dgm:prSet presAssocID="{2C4B922B-706B-4649-9C08-EDB12035F1F7}" presName="node" presStyleLbl="node1" presStyleIdx="4" presStyleCnt="8">
        <dgm:presLayoutVars>
          <dgm:bulletEnabled val="1"/>
        </dgm:presLayoutVars>
      </dgm:prSet>
      <dgm:spPr/>
    </dgm:pt>
    <dgm:pt modelId="{A614FCD4-5B0D-47EA-93CB-303D6121C2D4}" type="pres">
      <dgm:prSet presAssocID="{1244EA56-8FCD-4C5A-9492-9A8E152F5E05}" presName="sibTrans" presStyleLbl="sibTrans2D1" presStyleIdx="4" presStyleCnt="7"/>
      <dgm:spPr/>
    </dgm:pt>
    <dgm:pt modelId="{859B1607-3E63-44E3-BE4E-4D01F16F488B}" type="pres">
      <dgm:prSet presAssocID="{1244EA56-8FCD-4C5A-9492-9A8E152F5E05}" presName="connectorText" presStyleLbl="sibTrans2D1" presStyleIdx="4" presStyleCnt="7"/>
      <dgm:spPr/>
    </dgm:pt>
    <dgm:pt modelId="{A3B03727-3CAE-4509-82B9-E7EBA8C1756C}" type="pres">
      <dgm:prSet presAssocID="{B6965673-92FC-4871-84E3-558B32380449}" presName="node" presStyleLbl="node1" presStyleIdx="5" presStyleCnt="8">
        <dgm:presLayoutVars>
          <dgm:bulletEnabled val="1"/>
        </dgm:presLayoutVars>
      </dgm:prSet>
      <dgm:spPr/>
    </dgm:pt>
    <dgm:pt modelId="{FD07AEA2-4514-465A-B6C3-6A512DBBBA8B}" type="pres">
      <dgm:prSet presAssocID="{E28B6D2D-F506-4B7C-AF1E-8A597B7FA302}" presName="sibTrans" presStyleLbl="sibTrans2D1" presStyleIdx="5" presStyleCnt="7"/>
      <dgm:spPr/>
    </dgm:pt>
    <dgm:pt modelId="{058A25A2-D72D-474C-9C69-BC2D6AA868AC}" type="pres">
      <dgm:prSet presAssocID="{E28B6D2D-F506-4B7C-AF1E-8A597B7FA302}" presName="connectorText" presStyleLbl="sibTrans2D1" presStyleIdx="5" presStyleCnt="7"/>
      <dgm:spPr/>
    </dgm:pt>
    <dgm:pt modelId="{35591430-83F4-4B10-897E-42BBFAD307D0}" type="pres">
      <dgm:prSet presAssocID="{D0270375-D176-4638-820B-F2B5639F230D}" presName="node" presStyleLbl="node1" presStyleIdx="6" presStyleCnt="8">
        <dgm:presLayoutVars>
          <dgm:bulletEnabled val="1"/>
        </dgm:presLayoutVars>
      </dgm:prSet>
      <dgm:spPr/>
    </dgm:pt>
    <dgm:pt modelId="{FE268C9E-308A-426C-9EC6-8775A04CA509}" type="pres">
      <dgm:prSet presAssocID="{E6CD14D6-441F-4AA1-8379-7F6E9DC5A428}" presName="sibTrans" presStyleLbl="sibTrans2D1" presStyleIdx="6" presStyleCnt="7"/>
      <dgm:spPr/>
    </dgm:pt>
    <dgm:pt modelId="{058BB26B-1CDF-45D4-BD3F-E835025C0427}" type="pres">
      <dgm:prSet presAssocID="{E6CD14D6-441F-4AA1-8379-7F6E9DC5A428}" presName="connectorText" presStyleLbl="sibTrans2D1" presStyleIdx="6" presStyleCnt="7"/>
      <dgm:spPr/>
    </dgm:pt>
    <dgm:pt modelId="{868E49F4-28B4-4AA2-B59B-5EE7A35AA715}" type="pres">
      <dgm:prSet presAssocID="{86695431-8D28-49FC-92BD-AE1481EC481F}" presName="node" presStyleLbl="node1" presStyleIdx="7" presStyleCnt="8">
        <dgm:presLayoutVars>
          <dgm:bulletEnabled val="1"/>
        </dgm:presLayoutVars>
      </dgm:prSet>
      <dgm:spPr/>
    </dgm:pt>
  </dgm:ptLst>
  <dgm:cxnLst>
    <dgm:cxn modelId="{8E41CA0A-A674-42F0-8ED3-87AE65F8DCE2}" type="presOf" srcId="{B6965673-92FC-4871-84E3-558B32380449}" destId="{A3B03727-3CAE-4509-82B9-E7EBA8C1756C}" srcOrd="0" destOrd="0" presId="urn:microsoft.com/office/officeart/2005/8/layout/process5"/>
    <dgm:cxn modelId="{3CA02810-482B-40E4-87DB-C70995B5DAD6}" type="presOf" srcId="{2C4B922B-706B-4649-9C08-EDB12035F1F7}" destId="{6E01795C-E8E2-46B4-89DE-21954E95B4EC}" srcOrd="0" destOrd="0" presId="urn:microsoft.com/office/officeart/2005/8/layout/process5"/>
    <dgm:cxn modelId="{A5B81519-C4D8-4670-8CF4-A10A880FB9D4}" type="presOf" srcId="{E6CD14D6-441F-4AA1-8379-7F6E9DC5A428}" destId="{058BB26B-1CDF-45D4-BD3F-E835025C0427}" srcOrd="1" destOrd="0" presId="urn:microsoft.com/office/officeart/2005/8/layout/process5"/>
    <dgm:cxn modelId="{ED80EB1D-588C-455B-ACE5-A665215ED02A}" srcId="{60A40A59-814A-4F4B-86E7-5422E5F477A5}" destId="{19864A5A-A03D-4409-A4C3-D5BCC0E7842F}" srcOrd="0" destOrd="0" parTransId="{3560C7BC-A578-4883-960C-34C5615A6ADD}" sibTransId="{296EA63F-9530-4B12-B251-8A820751F159}"/>
    <dgm:cxn modelId="{A927A724-A61C-43CA-A2A5-E67137C7FE81}" type="presOf" srcId="{86695431-8D28-49FC-92BD-AE1481EC481F}" destId="{868E49F4-28B4-4AA2-B59B-5EE7A35AA715}" srcOrd="0" destOrd="0" presId="urn:microsoft.com/office/officeart/2005/8/layout/process5"/>
    <dgm:cxn modelId="{CC87CD2A-7A66-4EDA-9308-285F4961364C}" type="presOf" srcId="{9858B0B8-3E59-4437-AC7A-61E657624A8A}" destId="{869AD201-97D9-42B0-9926-B3956E15B827}" srcOrd="0" destOrd="0" presId="urn:microsoft.com/office/officeart/2005/8/layout/process5"/>
    <dgm:cxn modelId="{C2B5322B-ACA3-45BF-89A7-869C14383D46}" type="presOf" srcId="{296EA63F-9530-4B12-B251-8A820751F159}" destId="{891F5F0C-B883-43E0-B8A8-72B00D0AC163}" srcOrd="0" destOrd="0" presId="urn:microsoft.com/office/officeart/2005/8/layout/process5"/>
    <dgm:cxn modelId="{26978E2E-5804-47C4-945E-4DE4BBBE9A4F}" srcId="{60A40A59-814A-4F4B-86E7-5422E5F477A5}" destId="{16FD9F7D-A62A-4CBF-AD5A-018E76ACA9DF}" srcOrd="1" destOrd="0" parTransId="{D9C26EB2-31F4-48C6-AFDD-4C8EA9B2F101}" sibTransId="{39645B2A-D000-4225-91A9-164685C3027E}"/>
    <dgm:cxn modelId="{4CE03334-041C-4196-866B-D08E8093C28C}" type="presOf" srcId="{39645B2A-D000-4225-91A9-164685C3027E}" destId="{72813EE1-1431-418D-A7EB-2162BB4A65C0}" srcOrd="1" destOrd="0" presId="urn:microsoft.com/office/officeart/2005/8/layout/process5"/>
    <dgm:cxn modelId="{1AD71439-025D-4480-A577-0311D739CA3E}" type="presOf" srcId="{296EA63F-9530-4B12-B251-8A820751F159}" destId="{BBDF0AC6-5D95-4881-8DD8-91B8C8CBEABA}" srcOrd="1" destOrd="0" presId="urn:microsoft.com/office/officeart/2005/8/layout/process5"/>
    <dgm:cxn modelId="{B15D4440-6323-4197-9384-0D3A432B2339}" srcId="{60A40A59-814A-4F4B-86E7-5422E5F477A5}" destId="{B6965673-92FC-4871-84E3-558B32380449}" srcOrd="5" destOrd="0" parTransId="{40273D2F-5871-494F-8A65-4B80EA93201B}" sibTransId="{E28B6D2D-F506-4B7C-AF1E-8A597B7FA302}"/>
    <dgm:cxn modelId="{FF148246-2EEF-4ACE-BB21-CB7478B9DA13}" type="presOf" srcId="{1244EA56-8FCD-4C5A-9492-9A8E152F5E05}" destId="{859B1607-3E63-44E3-BE4E-4D01F16F488B}" srcOrd="1" destOrd="0" presId="urn:microsoft.com/office/officeart/2005/8/layout/process5"/>
    <dgm:cxn modelId="{59E29A67-E65F-4DC5-98FC-530B7CD6D56E}" srcId="{60A40A59-814A-4F4B-86E7-5422E5F477A5}" destId="{E312040F-D312-4BA0-AAEC-988A43BECECB}" srcOrd="3" destOrd="0" parTransId="{21842CF1-E844-444F-900A-CA1F9CDB3092}" sibTransId="{FEDA07E2-97AA-40BA-8FDA-C289F2F0D3DC}"/>
    <dgm:cxn modelId="{F9002D49-DE67-4F15-9CC5-48F42EAF7877}" type="presOf" srcId="{FEDA07E2-97AA-40BA-8FDA-C289F2F0D3DC}" destId="{4D64051F-2769-49DB-A342-C8E8F304922E}" srcOrd="1" destOrd="0" presId="urn:microsoft.com/office/officeart/2005/8/layout/process5"/>
    <dgm:cxn modelId="{DBFE6449-3937-41ED-84C0-DD25D42232CD}" type="presOf" srcId="{39645B2A-D000-4225-91A9-164685C3027E}" destId="{48773864-3658-43CA-9174-C0CC566B46EA}" srcOrd="0" destOrd="0" presId="urn:microsoft.com/office/officeart/2005/8/layout/process5"/>
    <dgm:cxn modelId="{D8569958-5FC7-47E2-AD37-B7C12B157267}" type="presOf" srcId="{E6CD14D6-441F-4AA1-8379-7F6E9DC5A428}" destId="{FE268C9E-308A-426C-9EC6-8775A04CA509}" srcOrd="0" destOrd="0" presId="urn:microsoft.com/office/officeart/2005/8/layout/process5"/>
    <dgm:cxn modelId="{FF31C37D-15D4-4B66-8A69-419014353B20}" type="presOf" srcId="{E28B6D2D-F506-4B7C-AF1E-8A597B7FA302}" destId="{FD07AEA2-4514-465A-B6C3-6A512DBBBA8B}" srcOrd="0" destOrd="0" presId="urn:microsoft.com/office/officeart/2005/8/layout/process5"/>
    <dgm:cxn modelId="{6405647E-32E6-467F-91E3-498A55B7C96C}" type="presOf" srcId="{E312040F-D312-4BA0-AAEC-988A43BECECB}" destId="{809E3B33-AA88-422C-8AD5-B011510F563A}" srcOrd="0" destOrd="0" presId="urn:microsoft.com/office/officeart/2005/8/layout/process5"/>
    <dgm:cxn modelId="{68601380-9AD6-49E1-9BD7-4A9FC812BF00}" type="presOf" srcId="{D0270375-D176-4638-820B-F2B5639F230D}" destId="{35591430-83F4-4B10-897E-42BBFAD307D0}" srcOrd="0" destOrd="0" presId="urn:microsoft.com/office/officeart/2005/8/layout/process5"/>
    <dgm:cxn modelId="{49AB1780-8D62-4FB6-A5C0-E0AB4FFF0B1D}" srcId="{60A40A59-814A-4F4B-86E7-5422E5F477A5}" destId="{68F48F85-8EB3-4BB0-8B2F-9B9AF78D171F}" srcOrd="2" destOrd="0" parTransId="{55423144-1E4A-4943-94C5-D6A727A5FD97}" sibTransId="{9858B0B8-3E59-4437-AC7A-61E657624A8A}"/>
    <dgm:cxn modelId="{C90D6487-AFCD-48AC-9FF4-F4060BA9A597}" type="presOf" srcId="{E28B6D2D-F506-4B7C-AF1E-8A597B7FA302}" destId="{058A25A2-D72D-474C-9C69-BC2D6AA868AC}" srcOrd="1" destOrd="0" presId="urn:microsoft.com/office/officeart/2005/8/layout/process5"/>
    <dgm:cxn modelId="{B10C6795-E328-4908-907E-3C266F0DD0AC}" type="presOf" srcId="{9858B0B8-3E59-4437-AC7A-61E657624A8A}" destId="{8C6A6C28-D409-425D-8AC8-3FEBE7214D98}" srcOrd="1" destOrd="0" presId="urn:microsoft.com/office/officeart/2005/8/layout/process5"/>
    <dgm:cxn modelId="{C6330D9F-1D57-4CC9-BBE3-EBBC2DE1C931}" type="presOf" srcId="{68F48F85-8EB3-4BB0-8B2F-9B9AF78D171F}" destId="{F5874FFA-F4DB-4012-BD4E-3AE3ABCD8E34}" srcOrd="0" destOrd="0" presId="urn:microsoft.com/office/officeart/2005/8/layout/process5"/>
    <dgm:cxn modelId="{A9AD15A5-B75A-4394-AB13-E3CFF441344F}" type="presOf" srcId="{1244EA56-8FCD-4C5A-9492-9A8E152F5E05}" destId="{A614FCD4-5B0D-47EA-93CB-303D6121C2D4}" srcOrd="0" destOrd="0" presId="urn:microsoft.com/office/officeart/2005/8/layout/process5"/>
    <dgm:cxn modelId="{D4538BC3-ACC8-4277-9128-C86C9827D208}" srcId="{60A40A59-814A-4F4B-86E7-5422E5F477A5}" destId="{2C4B922B-706B-4649-9C08-EDB12035F1F7}" srcOrd="4" destOrd="0" parTransId="{F9B5ADF4-7700-4582-B412-1E97E98E07EA}" sibTransId="{1244EA56-8FCD-4C5A-9492-9A8E152F5E05}"/>
    <dgm:cxn modelId="{26A9BCC5-81D2-4E2E-938D-49693737BDD4}" type="presOf" srcId="{60A40A59-814A-4F4B-86E7-5422E5F477A5}" destId="{04F9A647-E38F-4329-A4AF-3DEDBA5E4E6C}" srcOrd="0" destOrd="0" presId="urn:microsoft.com/office/officeart/2005/8/layout/process5"/>
    <dgm:cxn modelId="{799FE6D7-4ED4-4994-8E1C-1F3674863012}" srcId="{60A40A59-814A-4F4B-86E7-5422E5F477A5}" destId="{D0270375-D176-4638-820B-F2B5639F230D}" srcOrd="6" destOrd="0" parTransId="{B7EF914E-D461-48C8-9E98-93D48AE9E73F}" sibTransId="{E6CD14D6-441F-4AA1-8379-7F6E9DC5A428}"/>
    <dgm:cxn modelId="{9F24EBDC-8A4D-44C9-8241-F1BD6F9186AD}" type="presOf" srcId="{16FD9F7D-A62A-4CBF-AD5A-018E76ACA9DF}" destId="{55A0BD39-8515-455D-BD14-EBC1B5AD6408}" srcOrd="0" destOrd="0" presId="urn:microsoft.com/office/officeart/2005/8/layout/process5"/>
    <dgm:cxn modelId="{99F112E8-4F4B-410A-8667-B8D0D9834A80}" type="presOf" srcId="{19864A5A-A03D-4409-A4C3-D5BCC0E7842F}" destId="{0266EB79-0215-4B5C-9F8C-8F7F9EDC9255}" srcOrd="0" destOrd="0" presId="urn:microsoft.com/office/officeart/2005/8/layout/process5"/>
    <dgm:cxn modelId="{A55FD6ED-5B6A-49E6-8FE3-A3A7D843B29A}" srcId="{60A40A59-814A-4F4B-86E7-5422E5F477A5}" destId="{86695431-8D28-49FC-92BD-AE1481EC481F}" srcOrd="7" destOrd="0" parTransId="{58CE03C7-76F1-44A6-8518-1232EB20F31C}" sibTransId="{3DABF2B9-AD08-4DC2-A849-5D3222728123}"/>
    <dgm:cxn modelId="{350DBBF2-C932-4BED-81E1-E90CC0B51F9D}" type="presOf" srcId="{FEDA07E2-97AA-40BA-8FDA-C289F2F0D3DC}" destId="{ECCF9C70-25AC-43EB-A2FC-FC6D83A90C1E}" srcOrd="0" destOrd="0" presId="urn:microsoft.com/office/officeart/2005/8/layout/process5"/>
    <dgm:cxn modelId="{4AFDDB65-EC7E-4567-9C17-EB19D13502C0}" type="presParOf" srcId="{04F9A647-E38F-4329-A4AF-3DEDBA5E4E6C}" destId="{0266EB79-0215-4B5C-9F8C-8F7F9EDC9255}" srcOrd="0" destOrd="0" presId="urn:microsoft.com/office/officeart/2005/8/layout/process5"/>
    <dgm:cxn modelId="{CEF14676-8DBD-45E0-867E-677F9DED8D78}" type="presParOf" srcId="{04F9A647-E38F-4329-A4AF-3DEDBA5E4E6C}" destId="{891F5F0C-B883-43E0-B8A8-72B00D0AC163}" srcOrd="1" destOrd="0" presId="urn:microsoft.com/office/officeart/2005/8/layout/process5"/>
    <dgm:cxn modelId="{C44D34A2-AE29-4CDB-ADE0-340361A1B762}" type="presParOf" srcId="{891F5F0C-B883-43E0-B8A8-72B00D0AC163}" destId="{BBDF0AC6-5D95-4881-8DD8-91B8C8CBEABA}" srcOrd="0" destOrd="0" presId="urn:microsoft.com/office/officeart/2005/8/layout/process5"/>
    <dgm:cxn modelId="{9826FBD6-BC5E-437A-BA68-26D4F491275B}" type="presParOf" srcId="{04F9A647-E38F-4329-A4AF-3DEDBA5E4E6C}" destId="{55A0BD39-8515-455D-BD14-EBC1B5AD6408}" srcOrd="2" destOrd="0" presId="urn:microsoft.com/office/officeart/2005/8/layout/process5"/>
    <dgm:cxn modelId="{AF3E365D-BC67-4813-8486-3936B03A7284}" type="presParOf" srcId="{04F9A647-E38F-4329-A4AF-3DEDBA5E4E6C}" destId="{48773864-3658-43CA-9174-C0CC566B46EA}" srcOrd="3" destOrd="0" presId="urn:microsoft.com/office/officeart/2005/8/layout/process5"/>
    <dgm:cxn modelId="{C44D3E20-A016-41E0-BA31-535567EE976C}" type="presParOf" srcId="{48773864-3658-43CA-9174-C0CC566B46EA}" destId="{72813EE1-1431-418D-A7EB-2162BB4A65C0}" srcOrd="0" destOrd="0" presId="urn:microsoft.com/office/officeart/2005/8/layout/process5"/>
    <dgm:cxn modelId="{51F055FA-03AE-448F-A228-2B28FEE4EC8E}" type="presParOf" srcId="{04F9A647-E38F-4329-A4AF-3DEDBA5E4E6C}" destId="{F5874FFA-F4DB-4012-BD4E-3AE3ABCD8E34}" srcOrd="4" destOrd="0" presId="urn:microsoft.com/office/officeart/2005/8/layout/process5"/>
    <dgm:cxn modelId="{A1DB01BC-054A-4940-8467-D526BE5154CF}" type="presParOf" srcId="{04F9A647-E38F-4329-A4AF-3DEDBA5E4E6C}" destId="{869AD201-97D9-42B0-9926-B3956E15B827}" srcOrd="5" destOrd="0" presId="urn:microsoft.com/office/officeart/2005/8/layout/process5"/>
    <dgm:cxn modelId="{189E8871-D798-4E85-A35F-16105CDD5C68}" type="presParOf" srcId="{869AD201-97D9-42B0-9926-B3956E15B827}" destId="{8C6A6C28-D409-425D-8AC8-3FEBE7214D98}" srcOrd="0" destOrd="0" presId="urn:microsoft.com/office/officeart/2005/8/layout/process5"/>
    <dgm:cxn modelId="{B21A1440-F7F0-4576-8BEB-AE5FD8C88D17}" type="presParOf" srcId="{04F9A647-E38F-4329-A4AF-3DEDBA5E4E6C}" destId="{809E3B33-AA88-422C-8AD5-B011510F563A}" srcOrd="6" destOrd="0" presId="urn:microsoft.com/office/officeart/2005/8/layout/process5"/>
    <dgm:cxn modelId="{3242B5D0-E318-4660-B4C1-F9BA05D13BDE}" type="presParOf" srcId="{04F9A647-E38F-4329-A4AF-3DEDBA5E4E6C}" destId="{ECCF9C70-25AC-43EB-A2FC-FC6D83A90C1E}" srcOrd="7" destOrd="0" presId="urn:microsoft.com/office/officeart/2005/8/layout/process5"/>
    <dgm:cxn modelId="{D2AE2D2F-3C67-4458-B2BA-9C4AD2B54DBB}" type="presParOf" srcId="{ECCF9C70-25AC-43EB-A2FC-FC6D83A90C1E}" destId="{4D64051F-2769-49DB-A342-C8E8F304922E}" srcOrd="0" destOrd="0" presId="urn:microsoft.com/office/officeart/2005/8/layout/process5"/>
    <dgm:cxn modelId="{3468C4C8-1AB0-4C58-AC82-D8EBCF20EA12}" type="presParOf" srcId="{04F9A647-E38F-4329-A4AF-3DEDBA5E4E6C}" destId="{6E01795C-E8E2-46B4-89DE-21954E95B4EC}" srcOrd="8" destOrd="0" presId="urn:microsoft.com/office/officeart/2005/8/layout/process5"/>
    <dgm:cxn modelId="{D2E80346-EDB4-4B1D-B1D7-1F8D097565A8}" type="presParOf" srcId="{04F9A647-E38F-4329-A4AF-3DEDBA5E4E6C}" destId="{A614FCD4-5B0D-47EA-93CB-303D6121C2D4}" srcOrd="9" destOrd="0" presId="urn:microsoft.com/office/officeart/2005/8/layout/process5"/>
    <dgm:cxn modelId="{9D80BE20-57FB-4F5F-A081-787B0DEB0FBB}" type="presParOf" srcId="{A614FCD4-5B0D-47EA-93CB-303D6121C2D4}" destId="{859B1607-3E63-44E3-BE4E-4D01F16F488B}" srcOrd="0" destOrd="0" presId="urn:microsoft.com/office/officeart/2005/8/layout/process5"/>
    <dgm:cxn modelId="{8EC15DAF-6532-419A-B4CA-28CB683E09FF}" type="presParOf" srcId="{04F9A647-E38F-4329-A4AF-3DEDBA5E4E6C}" destId="{A3B03727-3CAE-4509-82B9-E7EBA8C1756C}" srcOrd="10" destOrd="0" presId="urn:microsoft.com/office/officeart/2005/8/layout/process5"/>
    <dgm:cxn modelId="{44CE25EF-93C3-4462-A1CD-5887803173B6}" type="presParOf" srcId="{04F9A647-E38F-4329-A4AF-3DEDBA5E4E6C}" destId="{FD07AEA2-4514-465A-B6C3-6A512DBBBA8B}" srcOrd="11" destOrd="0" presId="urn:microsoft.com/office/officeart/2005/8/layout/process5"/>
    <dgm:cxn modelId="{545BAC1D-CC9D-42A6-BE7C-03DDF022418F}" type="presParOf" srcId="{FD07AEA2-4514-465A-B6C3-6A512DBBBA8B}" destId="{058A25A2-D72D-474C-9C69-BC2D6AA868AC}" srcOrd="0" destOrd="0" presId="urn:microsoft.com/office/officeart/2005/8/layout/process5"/>
    <dgm:cxn modelId="{630B2C99-5073-443E-8A4F-4881CBB16196}" type="presParOf" srcId="{04F9A647-E38F-4329-A4AF-3DEDBA5E4E6C}" destId="{35591430-83F4-4B10-897E-42BBFAD307D0}" srcOrd="12" destOrd="0" presId="urn:microsoft.com/office/officeart/2005/8/layout/process5"/>
    <dgm:cxn modelId="{1EDD05B1-F6C1-48F5-AB2A-7F97F206F64E}" type="presParOf" srcId="{04F9A647-E38F-4329-A4AF-3DEDBA5E4E6C}" destId="{FE268C9E-308A-426C-9EC6-8775A04CA509}" srcOrd="13" destOrd="0" presId="urn:microsoft.com/office/officeart/2005/8/layout/process5"/>
    <dgm:cxn modelId="{EB28CD16-79C9-4BD8-9985-82CC6AE5DF5B}" type="presParOf" srcId="{FE268C9E-308A-426C-9EC6-8775A04CA509}" destId="{058BB26B-1CDF-45D4-BD3F-E835025C0427}" srcOrd="0" destOrd="0" presId="urn:microsoft.com/office/officeart/2005/8/layout/process5"/>
    <dgm:cxn modelId="{24DE60D8-0E5B-48A9-9CC7-A0F98A6861D8}" type="presParOf" srcId="{04F9A647-E38F-4329-A4AF-3DEDBA5E4E6C}" destId="{868E49F4-28B4-4AA2-B59B-5EE7A35AA715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6EB79-0215-4B5C-9F8C-8F7F9EDC9255}">
      <dsp:nvSpPr>
        <dsp:cNvPr id="0" name=""/>
        <dsp:cNvSpPr/>
      </dsp:nvSpPr>
      <dsp:spPr>
        <a:xfrm>
          <a:off x="476207" y="1925"/>
          <a:ext cx="1965693" cy="1179416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500" b="1" kern="1200" dirty="0">
              <a:latin typeface="Raleway"/>
            </a:rPr>
            <a:t>Create account </a:t>
          </a:r>
          <a:r>
            <a:rPr lang="en-CA" sz="1500" kern="1200" dirty="0">
              <a:latin typeface="Raleway"/>
            </a:rPr>
            <a:t>for Ontario Matching Portal</a:t>
          </a:r>
        </a:p>
      </dsp:txBody>
      <dsp:txXfrm>
        <a:off x="510751" y="36469"/>
        <a:ext cx="1896605" cy="1110328"/>
      </dsp:txXfrm>
    </dsp:sp>
    <dsp:sp modelId="{891F5F0C-B883-43E0-B8A8-72B00D0AC163}">
      <dsp:nvSpPr>
        <dsp:cNvPr id="0" name=""/>
        <dsp:cNvSpPr/>
      </dsp:nvSpPr>
      <dsp:spPr>
        <a:xfrm>
          <a:off x="2614882" y="347887"/>
          <a:ext cx="416727" cy="4874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>
        <a:off x="2614882" y="445385"/>
        <a:ext cx="291709" cy="292496"/>
      </dsp:txXfrm>
    </dsp:sp>
    <dsp:sp modelId="{55A0BD39-8515-455D-BD14-EBC1B5AD6408}">
      <dsp:nvSpPr>
        <dsp:cNvPr id="0" name=""/>
        <dsp:cNvSpPr/>
      </dsp:nvSpPr>
      <dsp:spPr>
        <a:xfrm>
          <a:off x="3228179" y="1925"/>
          <a:ext cx="1965693" cy="1179416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300" b="1" kern="1200" dirty="0">
              <a:latin typeface="Raleway"/>
            </a:rPr>
            <a:t>Enter </a:t>
          </a:r>
          <a:r>
            <a:rPr lang="en-CA" sz="1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Raleway"/>
              <a:ea typeface="+mn-ea"/>
              <a:cs typeface="+mn-cs"/>
            </a:rPr>
            <a:t>request</a:t>
          </a:r>
          <a:r>
            <a:rPr lang="en-CA" sz="1300" b="1" kern="1200" dirty="0">
              <a:latin typeface="Raleway"/>
            </a:rPr>
            <a:t> </a:t>
          </a:r>
          <a:r>
            <a:rPr lang="en-CA" sz="1300" kern="1200" dirty="0">
              <a:latin typeface="Raleway"/>
            </a:rPr>
            <a:t>for HR support</a:t>
          </a:r>
        </a:p>
      </dsp:txBody>
      <dsp:txXfrm>
        <a:off x="3262723" y="36469"/>
        <a:ext cx="1896605" cy="1110328"/>
      </dsp:txXfrm>
    </dsp:sp>
    <dsp:sp modelId="{48773864-3658-43CA-9174-C0CC566B46EA}">
      <dsp:nvSpPr>
        <dsp:cNvPr id="0" name=""/>
        <dsp:cNvSpPr/>
      </dsp:nvSpPr>
      <dsp:spPr>
        <a:xfrm>
          <a:off x="5366853" y="347887"/>
          <a:ext cx="416727" cy="4874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>
        <a:off x="5366853" y="445385"/>
        <a:ext cx="291709" cy="292496"/>
      </dsp:txXfrm>
    </dsp:sp>
    <dsp:sp modelId="{F5874FFA-F4DB-4012-BD4E-3AE3ABCD8E34}">
      <dsp:nvSpPr>
        <dsp:cNvPr id="0" name=""/>
        <dsp:cNvSpPr/>
      </dsp:nvSpPr>
      <dsp:spPr>
        <a:xfrm>
          <a:off x="5980150" y="1925"/>
          <a:ext cx="1965693" cy="11794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CA" sz="1500" kern="1200" dirty="0">
              <a:latin typeface="Raleway"/>
            </a:rPr>
            <a:t>OMP </a:t>
          </a:r>
          <a:r>
            <a:rPr lang="en-CA" sz="1500" b="1" kern="1200" dirty="0">
              <a:latin typeface="Raleway"/>
            </a:rPr>
            <a:t>algorithm matches </a:t>
          </a:r>
          <a:r>
            <a:rPr lang="en-CA" sz="1500" kern="1200" dirty="0">
              <a:latin typeface="Raleway"/>
            </a:rPr>
            <a:t>individuals to organization request</a:t>
          </a:r>
        </a:p>
      </dsp:txBody>
      <dsp:txXfrm>
        <a:off x="6014694" y="36469"/>
        <a:ext cx="1896605" cy="1110328"/>
      </dsp:txXfrm>
    </dsp:sp>
    <dsp:sp modelId="{869AD201-97D9-42B0-9926-B3956E15B827}">
      <dsp:nvSpPr>
        <dsp:cNvPr id="0" name=""/>
        <dsp:cNvSpPr/>
      </dsp:nvSpPr>
      <dsp:spPr>
        <a:xfrm rot="5400000">
          <a:off x="6754633" y="1318939"/>
          <a:ext cx="416727" cy="4874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 rot="-5400000">
        <a:off x="6816749" y="1354321"/>
        <a:ext cx="292496" cy="291709"/>
      </dsp:txXfrm>
    </dsp:sp>
    <dsp:sp modelId="{809E3B33-AA88-422C-8AD5-B011510F563A}">
      <dsp:nvSpPr>
        <dsp:cNvPr id="0" name=""/>
        <dsp:cNvSpPr/>
      </dsp:nvSpPr>
      <dsp:spPr>
        <a:xfrm>
          <a:off x="5980150" y="1967618"/>
          <a:ext cx="1965693" cy="11794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CA" sz="1500" kern="1200" dirty="0">
              <a:latin typeface="Raleway"/>
            </a:rPr>
            <a:t>Regional Advisors from </a:t>
          </a:r>
          <a:r>
            <a:rPr lang="en-CA" sz="1500" b="1" kern="1200" dirty="0">
              <a:latin typeface="Raleway"/>
            </a:rPr>
            <a:t>OH approve</a:t>
          </a:r>
          <a:r>
            <a:rPr lang="en-CA" sz="1500" kern="1200" dirty="0">
              <a:latin typeface="Raleway"/>
            </a:rPr>
            <a:t> matches</a:t>
          </a:r>
        </a:p>
      </dsp:txBody>
      <dsp:txXfrm>
        <a:off x="6014694" y="2002162"/>
        <a:ext cx="1896605" cy="1110328"/>
      </dsp:txXfrm>
    </dsp:sp>
    <dsp:sp modelId="{ECCF9C70-25AC-43EB-A2FC-FC6D83A90C1E}">
      <dsp:nvSpPr>
        <dsp:cNvPr id="0" name=""/>
        <dsp:cNvSpPr/>
      </dsp:nvSpPr>
      <dsp:spPr>
        <a:xfrm rot="10800000">
          <a:off x="5390442" y="2313580"/>
          <a:ext cx="416727" cy="4874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 rot="10800000">
        <a:off x="5515460" y="2411078"/>
        <a:ext cx="291709" cy="292496"/>
      </dsp:txXfrm>
    </dsp:sp>
    <dsp:sp modelId="{6E01795C-E8E2-46B4-89DE-21954E95B4EC}">
      <dsp:nvSpPr>
        <dsp:cNvPr id="0" name=""/>
        <dsp:cNvSpPr/>
      </dsp:nvSpPr>
      <dsp:spPr>
        <a:xfrm>
          <a:off x="3228179" y="1967618"/>
          <a:ext cx="1965693" cy="11794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CA" sz="1500" kern="1200" dirty="0">
              <a:latin typeface="Raleway"/>
            </a:rPr>
            <a:t> Organization and registrant receive </a:t>
          </a:r>
          <a:r>
            <a:rPr lang="en-CA" sz="1500" b="1" kern="1200" dirty="0">
              <a:latin typeface="Raleway"/>
            </a:rPr>
            <a:t>match notification</a:t>
          </a:r>
          <a:endParaRPr lang="en-CA" sz="1500" kern="1200" dirty="0">
            <a:latin typeface="Raleway"/>
          </a:endParaRPr>
        </a:p>
      </dsp:txBody>
      <dsp:txXfrm>
        <a:off x="3262723" y="2002162"/>
        <a:ext cx="1896605" cy="1110328"/>
      </dsp:txXfrm>
    </dsp:sp>
    <dsp:sp modelId="{A614FCD4-5B0D-47EA-93CB-303D6121C2D4}">
      <dsp:nvSpPr>
        <dsp:cNvPr id="0" name=""/>
        <dsp:cNvSpPr/>
      </dsp:nvSpPr>
      <dsp:spPr>
        <a:xfrm rot="10800000">
          <a:off x="2638470" y="2313580"/>
          <a:ext cx="416727" cy="4874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 rot="10800000">
        <a:off x="2763488" y="2411078"/>
        <a:ext cx="291709" cy="292496"/>
      </dsp:txXfrm>
    </dsp:sp>
    <dsp:sp modelId="{A3B03727-3CAE-4509-82B9-E7EBA8C1756C}">
      <dsp:nvSpPr>
        <dsp:cNvPr id="0" name=""/>
        <dsp:cNvSpPr/>
      </dsp:nvSpPr>
      <dsp:spPr>
        <a:xfrm>
          <a:off x="476207" y="1967618"/>
          <a:ext cx="1965693" cy="1179416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CA" sz="1500" b="1" kern="1200" dirty="0">
              <a:latin typeface="Raleway"/>
            </a:rPr>
            <a:t>Match record</a:t>
          </a:r>
          <a:r>
            <a:rPr lang="en-CA" sz="1500" kern="1200" dirty="0">
              <a:latin typeface="Raleway"/>
            </a:rPr>
            <a:t> shared with organizations and registrants</a:t>
          </a:r>
        </a:p>
      </dsp:txBody>
      <dsp:txXfrm>
        <a:off x="510751" y="2002162"/>
        <a:ext cx="1896605" cy="1110328"/>
      </dsp:txXfrm>
    </dsp:sp>
    <dsp:sp modelId="{FD07AEA2-4514-465A-B6C3-6A512DBBBA8B}">
      <dsp:nvSpPr>
        <dsp:cNvPr id="0" name=""/>
        <dsp:cNvSpPr/>
      </dsp:nvSpPr>
      <dsp:spPr>
        <a:xfrm rot="5400000">
          <a:off x="1250691" y="3284633"/>
          <a:ext cx="416727" cy="4874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 rot="-5400000">
        <a:off x="1312807" y="3320015"/>
        <a:ext cx="292496" cy="291709"/>
      </dsp:txXfrm>
    </dsp:sp>
    <dsp:sp modelId="{35591430-83F4-4B10-897E-42BBFAD307D0}">
      <dsp:nvSpPr>
        <dsp:cNvPr id="0" name=""/>
        <dsp:cNvSpPr/>
      </dsp:nvSpPr>
      <dsp:spPr>
        <a:xfrm>
          <a:off x="476207" y="3933312"/>
          <a:ext cx="1965693" cy="11794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CA" sz="1500" kern="1200" dirty="0">
              <a:latin typeface="Raleway"/>
            </a:rPr>
            <a:t>Organizations initiate </a:t>
          </a:r>
          <a:r>
            <a:rPr lang="en-CA" sz="1500" b="1" kern="1200" dirty="0">
              <a:latin typeface="Raleway"/>
            </a:rPr>
            <a:t>standard recruitment process </a:t>
          </a:r>
          <a:r>
            <a:rPr lang="en-CA" sz="1500" kern="1200" dirty="0">
              <a:latin typeface="Raleway"/>
            </a:rPr>
            <a:t>with matched registrants</a:t>
          </a:r>
        </a:p>
      </dsp:txBody>
      <dsp:txXfrm>
        <a:off x="510751" y="3967856"/>
        <a:ext cx="1896605" cy="1110328"/>
      </dsp:txXfrm>
    </dsp:sp>
    <dsp:sp modelId="{FE268C9E-308A-426C-9EC6-8775A04CA509}">
      <dsp:nvSpPr>
        <dsp:cNvPr id="0" name=""/>
        <dsp:cNvSpPr/>
      </dsp:nvSpPr>
      <dsp:spPr>
        <a:xfrm>
          <a:off x="2614882" y="4279274"/>
          <a:ext cx="416727" cy="4874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>
        <a:off x="2614882" y="4376772"/>
        <a:ext cx="291709" cy="292496"/>
      </dsp:txXfrm>
    </dsp:sp>
    <dsp:sp modelId="{868E49F4-28B4-4AA2-B59B-5EE7A35AA715}">
      <dsp:nvSpPr>
        <dsp:cNvPr id="0" name=""/>
        <dsp:cNvSpPr/>
      </dsp:nvSpPr>
      <dsp:spPr>
        <a:xfrm>
          <a:off x="3228179" y="3933312"/>
          <a:ext cx="1965693" cy="1179416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CA" sz="1500" b="1" kern="1200" dirty="0">
              <a:latin typeface="Raleway"/>
            </a:rPr>
            <a:t>Organization accepts match</a:t>
          </a:r>
          <a:r>
            <a:rPr lang="en-CA" sz="1500" b="0" kern="1200" dirty="0">
              <a:latin typeface="Raleway"/>
            </a:rPr>
            <a:t> on OMP</a:t>
          </a:r>
        </a:p>
      </dsp:txBody>
      <dsp:txXfrm>
        <a:off x="3262723" y="3967856"/>
        <a:ext cx="1896605" cy="1110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A26015-E550-4FFA-9B70-B479843A6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064EA4-9F7F-45D9-B38D-D62B65E355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F7077-AC92-4766-AF3B-4C4C273D8878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23E969-AB5A-4D67-91CC-EBDF24FBA0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F4C213-5566-4B0C-A9D0-61CA9B292E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E4327-FDD5-47F7-900E-8A57DDE90D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522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EEEA5-A183-480C-87E9-602A2F461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6A5721-031E-4D09-BE91-6BBB452B2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3D258-84FD-4611-AB61-4B085F809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2D3F4-F09D-4BEB-BE11-550EDA44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9CBB2-67F1-44B0-AD8C-02E1AF187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749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1BDA2-4FD5-4815-9C18-DE2C512D1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5DF93-D8B1-4E47-83AD-093CC9B69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999FD-DFC3-465E-B210-1CB8FD5A7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A71C6-9DF7-495B-9BAD-DC424CD9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DC71F-D996-4FC3-AEE0-26028C15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96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E3762C-A9B0-4218-AF73-977D2D4A0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B2AFE-1ED6-44DA-89AC-084B229CD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036D5-084D-481A-BFAD-0E5856BEE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2C212-FEC5-4150-9BF9-4D848ECE0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54CC8-490B-4B22-A8B2-53CADB7CA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0807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3060" y="747225"/>
            <a:ext cx="6672000" cy="1667984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060" y="2505809"/>
            <a:ext cx="6672000" cy="2426676"/>
          </a:xfrm>
        </p:spPr>
        <p:txBody>
          <a:bodyPr anchor="t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8874B61-9598-9445-9CBD-4043317562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3060" y="355479"/>
            <a:ext cx="6686652" cy="383075"/>
          </a:xfrm>
        </p:spPr>
        <p:txBody>
          <a:bodyPr>
            <a:normAutofit/>
          </a:bodyPr>
          <a:lstStyle>
            <a:lvl1pPr>
              <a:defRPr sz="12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Insert ministry name here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854175-F1B1-7D4F-A73B-91105A852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3060" y="6276603"/>
            <a:ext cx="51163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4697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  <p:pic>
        <p:nvPicPr>
          <p:cNvPr id="9" name="Picture 8" descr="Government of Ontario" title="Ontario">
            <a:extLst>
              <a:ext uri="{FF2B5EF4-FFF2-40B4-BE49-F238E27FC236}">
                <a16:creationId xmlns:a16="http://schemas.microsoft.com/office/drawing/2014/main" id="{21DB834B-1EDC-1444-ADFB-61CF782926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67063" y="5807071"/>
            <a:ext cx="2235200" cy="894080"/>
          </a:xfrm>
          <a:prstGeom prst="rect">
            <a:avLst/>
          </a:prstGeom>
        </p:spPr>
      </p:pic>
      <p:grpSp>
        <p:nvGrpSpPr>
          <p:cNvPr id="6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93267" cy="6851661"/>
            <a:chOff x="0" y="0"/>
            <a:chExt cx="12193267" cy="6851661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31A1D28-7C06-4A32-B606-B861E857FC12}"/>
                </a:ext>
              </a:extLst>
            </p:cNvPr>
            <p:cNvSpPr/>
            <p:nvPr/>
          </p:nvSpPr>
          <p:spPr>
            <a:xfrm>
              <a:off x="0" y="3049338"/>
              <a:ext cx="3353878" cy="2655098"/>
            </a:xfrm>
            <a:custGeom>
              <a:avLst/>
              <a:gdLst>
                <a:gd name="connsiteX0" fmla="*/ 0 w 3353878"/>
                <a:gd name="connsiteY0" fmla="*/ 0 h 2655098"/>
                <a:gd name="connsiteX1" fmla="*/ 0 w 3353878"/>
                <a:gd name="connsiteY1" fmla="*/ 2655098 h 2655098"/>
                <a:gd name="connsiteX2" fmla="*/ 2572119 w 3353878"/>
                <a:gd name="connsiteY2" fmla="*/ 2655098 h 2655098"/>
                <a:gd name="connsiteX3" fmla="*/ 3353879 w 3353878"/>
                <a:gd name="connsiteY3" fmla="*/ 456862 h 2655098"/>
                <a:gd name="connsiteX4" fmla="*/ 0 w 3353878"/>
                <a:gd name="connsiteY4" fmla="*/ 0 h 2655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3878" h="2655098">
                  <a:moveTo>
                    <a:pt x="0" y="0"/>
                  </a:moveTo>
                  <a:lnTo>
                    <a:pt x="0" y="2655098"/>
                  </a:lnTo>
                  <a:lnTo>
                    <a:pt x="2572119" y="2655098"/>
                  </a:lnTo>
                  <a:cubicBezTo>
                    <a:pt x="2890050" y="1946481"/>
                    <a:pt x="3146323" y="1213524"/>
                    <a:pt x="3353879" y="456862"/>
                  </a:cubicBezTo>
                  <a:cubicBezTo>
                    <a:pt x="2257499" y="174797"/>
                    <a:pt x="1131934" y="21474"/>
                    <a:pt x="0" y="0"/>
                  </a:cubicBezTo>
                  <a:close/>
                </a:path>
              </a:pathLst>
            </a:custGeom>
            <a:solidFill>
              <a:srgbClr val="00B1E3"/>
            </a:solidFill>
            <a:ln w="12687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29FA2D6-1804-496E-B6E6-1069BE3EF1C5}"/>
                </a:ext>
              </a:extLst>
            </p:cNvPr>
            <p:cNvSpPr/>
            <p:nvPr/>
          </p:nvSpPr>
          <p:spPr>
            <a:xfrm>
              <a:off x="4634355" y="0"/>
              <a:ext cx="7558786" cy="5704943"/>
            </a:xfrm>
            <a:custGeom>
              <a:avLst/>
              <a:gdLst>
                <a:gd name="connsiteX0" fmla="*/ 0 w 7558786"/>
                <a:gd name="connsiteY0" fmla="*/ 0 h 5704943"/>
                <a:gd name="connsiteX1" fmla="*/ 3010066 w 7558786"/>
                <a:gd name="connsiteY1" fmla="*/ 1121873 h 5704943"/>
                <a:gd name="connsiteX2" fmla="*/ 2059446 w 7558786"/>
                <a:gd name="connsiteY2" fmla="*/ 5704944 h 5704943"/>
                <a:gd name="connsiteX3" fmla="*/ 7558787 w 7558786"/>
                <a:gd name="connsiteY3" fmla="*/ 5704944 h 5704943"/>
                <a:gd name="connsiteX4" fmla="*/ 7558787 w 7558786"/>
                <a:gd name="connsiteY4" fmla="*/ 0 h 570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58786" h="5704943">
                  <a:moveTo>
                    <a:pt x="0" y="0"/>
                  </a:moveTo>
                  <a:cubicBezTo>
                    <a:pt x="1034239" y="285364"/>
                    <a:pt x="2041443" y="660758"/>
                    <a:pt x="3010066" y="1121873"/>
                  </a:cubicBezTo>
                  <a:cubicBezTo>
                    <a:pt x="2886624" y="2655732"/>
                    <a:pt x="2577701" y="4198972"/>
                    <a:pt x="2059446" y="5704944"/>
                  </a:cubicBezTo>
                  <a:lnTo>
                    <a:pt x="7558787" y="5704944"/>
                  </a:lnTo>
                  <a:lnTo>
                    <a:pt x="7558787" y="0"/>
                  </a:lnTo>
                  <a:close/>
                </a:path>
              </a:pathLst>
            </a:custGeom>
            <a:solidFill>
              <a:srgbClr val="047BC1"/>
            </a:solidFill>
            <a:ln w="12687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858FF60-9DE2-4A73-835D-3B6C21C43A82}"/>
                </a:ext>
              </a:extLst>
            </p:cNvPr>
            <p:cNvSpPr/>
            <p:nvPr/>
          </p:nvSpPr>
          <p:spPr>
            <a:xfrm>
              <a:off x="6254584" y="5704436"/>
              <a:ext cx="5938683" cy="1147225"/>
            </a:xfrm>
            <a:custGeom>
              <a:avLst/>
              <a:gdLst>
                <a:gd name="connsiteX0" fmla="*/ 0 w 5938683"/>
                <a:gd name="connsiteY0" fmla="*/ 1147226 h 1147225"/>
                <a:gd name="connsiteX1" fmla="*/ 5938684 w 5938683"/>
                <a:gd name="connsiteY1" fmla="*/ 1147226 h 1147225"/>
                <a:gd name="connsiteX2" fmla="*/ 5938684 w 5938683"/>
                <a:gd name="connsiteY2" fmla="*/ 0 h 1147225"/>
                <a:gd name="connsiteX3" fmla="*/ 439216 w 5938683"/>
                <a:gd name="connsiteY3" fmla="*/ 0 h 1147225"/>
                <a:gd name="connsiteX4" fmla="*/ 0 w 5938683"/>
                <a:gd name="connsiteY4" fmla="*/ 1147226 h 114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8683" h="1147225">
                  <a:moveTo>
                    <a:pt x="0" y="1147226"/>
                  </a:moveTo>
                  <a:lnTo>
                    <a:pt x="5938684" y="1147226"/>
                  </a:lnTo>
                  <a:lnTo>
                    <a:pt x="5938684" y="0"/>
                  </a:lnTo>
                  <a:lnTo>
                    <a:pt x="439216" y="0"/>
                  </a:lnTo>
                  <a:cubicBezTo>
                    <a:pt x="306601" y="385366"/>
                    <a:pt x="160196" y="767779"/>
                    <a:pt x="0" y="1147226"/>
                  </a:cubicBezTo>
                  <a:close/>
                </a:path>
              </a:pathLst>
            </a:custGeom>
            <a:solidFill>
              <a:schemeClr val="tx1"/>
            </a:solidFill>
            <a:ln w="12687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1DF8000-9FFE-49A9-AD61-5EBEBBE7EE8B}"/>
                </a:ext>
              </a:extLst>
            </p:cNvPr>
            <p:cNvSpPr/>
            <p:nvPr/>
          </p:nvSpPr>
          <p:spPr>
            <a:xfrm>
              <a:off x="0" y="5704943"/>
              <a:ext cx="2572499" cy="1146718"/>
            </a:xfrm>
            <a:custGeom>
              <a:avLst/>
              <a:gdLst>
                <a:gd name="connsiteX0" fmla="*/ 0 w 2572499"/>
                <a:gd name="connsiteY0" fmla="*/ 1146718 h 1146718"/>
                <a:gd name="connsiteX1" fmla="*/ 1988907 w 2572499"/>
                <a:gd name="connsiteY1" fmla="*/ 1146718 h 1146718"/>
                <a:gd name="connsiteX2" fmla="*/ 2572499 w 2572499"/>
                <a:gd name="connsiteY2" fmla="*/ 0 h 1146718"/>
                <a:gd name="connsiteX3" fmla="*/ 0 w 2572499"/>
                <a:gd name="connsiteY3" fmla="*/ 0 h 1146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2499" h="1146718">
                  <a:moveTo>
                    <a:pt x="0" y="1146718"/>
                  </a:moveTo>
                  <a:lnTo>
                    <a:pt x="1988907" y="1146718"/>
                  </a:lnTo>
                  <a:cubicBezTo>
                    <a:pt x="2203657" y="771658"/>
                    <a:pt x="2398183" y="389423"/>
                    <a:pt x="257249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687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F918F70-8476-4B30-8F7D-08597261D5B1}"/>
                </a:ext>
              </a:extLst>
            </p:cNvPr>
            <p:cNvSpPr/>
            <p:nvPr/>
          </p:nvSpPr>
          <p:spPr>
            <a:xfrm>
              <a:off x="0" y="0"/>
              <a:ext cx="7641884" cy="5704436"/>
            </a:xfrm>
            <a:custGeom>
              <a:avLst/>
              <a:gdLst>
                <a:gd name="connsiteX0" fmla="*/ 0 w 7641884"/>
                <a:gd name="connsiteY0" fmla="*/ 3049338 h 5704436"/>
                <a:gd name="connsiteX1" fmla="*/ 3353878 w 7641884"/>
                <a:gd name="connsiteY1" fmla="*/ 3505693 h 5704436"/>
                <a:gd name="connsiteX2" fmla="*/ 2572119 w 7641884"/>
                <a:gd name="connsiteY2" fmla="*/ 5704436 h 5704436"/>
                <a:gd name="connsiteX3" fmla="*/ 6691264 w 7641884"/>
                <a:gd name="connsiteY3" fmla="*/ 5704436 h 5704436"/>
                <a:gd name="connsiteX4" fmla="*/ 7641885 w 7641884"/>
                <a:gd name="connsiteY4" fmla="*/ 1121365 h 5704436"/>
                <a:gd name="connsiteX5" fmla="*/ 4631818 w 7641884"/>
                <a:gd name="connsiteY5" fmla="*/ 0 h 5704436"/>
                <a:gd name="connsiteX6" fmla="*/ 0 w 7641884"/>
                <a:gd name="connsiteY6" fmla="*/ 0 h 5704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41884" h="5704436">
                  <a:moveTo>
                    <a:pt x="0" y="3049338"/>
                  </a:moveTo>
                  <a:cubicBezTo>
                    <a:pt x="1131915" y="3070647"/>
                    <a:pt x="2257474" y="3223793"/>
                    <a:pt x="3353878" y="3505693"/>
                  </a:cubicBezTo>
                  <a:cubicBezTo>
                    <a:pt x="3146323" y="4262862"/>
                    <a:pt x="2890050" y="4995819"/>
                    <a:pt x="2572119" y="5704436"/>
                  </a:cubicBezTo>
                  <a:lnTo>
                    <a:pt x="6691264" y="5704436"/>
                  </a:lnTo>
                  <a:cubicBezTo>
                    <a:pt x="7209520" y="4198465"/>
                    <a:pt x="7518442" y="2654845"/>
                    <a:pt x="7641885" y="1121365"/>
                  </a:cubicBezTo>
                  <a:cubicBezTo>
                    <a:pt x="6673249" y="660424"/>
                    <a:pt x="5666033" y="285199"/>
                    <a:pt x="46318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687" cap="flat">
              <a:solidFill>
                <a:schemeClr val="accent3">
                  <a:lumMod val="20000"/>
                  <a:lumOff val="80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0D84765-DDBF-47A6-85D3-93F56152653B}"/>
                </a:ext>
              </a:extLst>
            </p:cNvPr>
            <p:cNvSpPr/>
            <p:nvPr/>
          </p:nvSpPr>
          <p:spPr>
            <a:xfrm>
              <a:off x="1993601" y="5704436"/>
              <a:ext cx="4698550" cy="1146718"/>
            </a:xfrm>
            <a:custGeom>
              <a:avLst/>
              <a:gdLst>
                <a:gd name="connsiteX0" fmla="*/ 582704 w 4698550"/>
                <a:gd name="connsiteY0" fmla="*/ 0 h 1146718"/>
                <a:gd name="connsiteX1" fmla="*/ 0 w 4698550"/>
                <a:gd name="connsiteY1" fmla="*/ 1146719 h 1146718"/>
                <a:gd name="connsiteX2" fmla="*/ 4259461 w 4698550"/>
                <a:gd name="connsiteY2" fmla="*/ 1146719 h 1146718"/>
                <a:gd name="connsiteX3" fmla="*/ 4698551 w 4698550"/>
                <a:gd name="connsiteY3" fmla="*/ 0 h 1146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8550" h="1146718">
                  <a:moveTo>
                    <a:pt x="582704" y="0"/>
                  </a:moveTo>
                  <a:cubicBezTo>
                    <a:pt x="408134" y="389423"/>
                    <a:pt x="213899" y="771658"/>
                    <a:pt x="0" y="1146719"/>
                  </a:cubicBezTo>
                  <a:lnTo>
                    <a:pt x="4259461" y="1146719"/>
                  </a:lnTo>
                  <a:cubicBezTo>
                    <a:pt x="4420165" y="767437"/>
                    <a:pt x="4566520" y="385201"/>
                    <a:pt x="4698551" y="0"/>
                  </a:cubicBezTo>
                  <a:close/>
                </a:path>
              </a:pathLst>
            </a:custGeom>
            <a:solidFill>
              <a:srgbClr val="00B1E3"/>
            </a:solidFill>
            <a:ln w="12687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98D4AA3B-1ADC-4DAD-B012-4198021F99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7523855" y="7829050"/>
            <a:ext cx="9297698" cy="1629002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2FEA4000-F35B-4943-A18C-DFED437893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729123" y="5807071"/>
            <a:ext cx="2362200" cy="94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061" y="423347"/>
            <a:ext cx="4655999" cy="2260218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061" y="2781515"/>
            <a:ext cx="4655999" cy="20469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F8C07C6-DDA8-F346-B5CC-5893D12BA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3060" y="6276603"/>
            <a:ext cx="6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CAA33A2-411E-8443-83D0-3263C24E9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119B28-F712-2D42-9B3B-2465F13CB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8861" y="6276603"/>
            <a:ext cx="3357551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/>
              <a:t>Presentation Name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A0A7D91-E9A0-4AA6-AC37-8BF9DD194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46164" y="-1052314"/>
            <a:ext cx="30996100" cy="28333003"/>
          </a:xfrm>
          <a:custGeom>
            <a:avLst/>
            <a:gdLst>
              <a:gd name="connsiteX0" fmla="*/ 9016024 w 30996100"/>
              <a:gd name="connsiteY0" fmla="*/ 18621859 h 28333003"/>
              <a:gd name="connsiteX1" fmla="*/ 12332024 w 30996100"/>
              <a:gd name="connsiteY1" fmla="*/ 18621859 h 28333003"/>
              <a:gd name="connsiteX2" fmla="*/ 12476912 w 30996100"/>
              <a:gd name="connsiteY2" fmla="*/ 19134399 h 28333003"/>
              <a:gd name="connsiteX3" fmla="*/ 13581956 w 30996100"/>
              <a:gd name="connsiteY3" fmla="*/ 21650423 h 28333003"/>
              <a:gd name="connsiteX4" fmla="*/ 15459712 w 30996100"/>
              <a:gd name="connsiteY4" fmla="*/ 24117943 h 28333003"/>
              <a:gd name="connsiteX5" fmla="*/ 18445284 w 30996100"/>
              <a:gd name="connsiteY5" fmla="*/ 19114407 h 28333003"/>
              <a:gd name="connsiteX6" fmla="*/ 18582036 w 30996100"/>
              <a:gd name="connsiteY6" fmla="*/ 18621859 h 28333003"/>
              <a:gd name="connsiteX7" fmla="*/ 21936584 w 30996100"/>
              <a:gd name="connsiteY7" fmla="*/ 18621859 h 28333003"/>
              <a:gd name="connsiteX8" fmla="*/ 21916648 w 30996100"/>
              <a:gd name="connsiteY8" fmla="*/ 18726055 h 28333003"/>
              <a:gd name="connsiteX9" fmla="*/ 15485144 w 30996100"/>
              <a:gd name="connsiteY9" fmla="*/ 28333003 h 28333003"/>
              <a:gd name="connsiteX10" fmla="*/ 10777652 w 30996100"/>
              <a:gd name="connsiteY10" fmla="*/ 23295311 h 28333003"/>
              <a:gd name="connsiteX11" fmla="*/ 9088615 w 30996100"/>
              <a:gd name="connsiteY11" fmla="*/ 18976835 h 28333003"/>
              <a:gd name="connsiteX12" fmla="*/ 1154420 w 30996100"/>
              <a:gd name="connsiteY12" fmla="*/ 1052316 h 28333003"/>
              <a:gd name="connsiteX13" fmla="*/ 5045837 w 30996100"/>
              <a:gd name="connsiteY13" fmla="*/ 1052316 h 28333003"/>
              <a:gd name="connsiteX14" fmla="*/ 5045837 w 30996100"/>
              <a:gd name="connsiteY14" fmla="*/ 3320332 h 28333003"/>
              <a:gd name="connsiteX15" fmla="*/ 4755139 w 30996100"/>
              <a:gd name="connsiteY15" fmla="*/ 3364683 h 28333003"/>
              <a:gd name="connsiteX16" fmla="*/ 3626966 w 30996100"/>
              <a:gd name="connsiteY16" fmla="*/ 3607753 h 28333003"/>
              <a:gd name="connsiteX17" fmla="*/ 5018309 w 30996100"/>
              <a:gd name="connsiteY17" fmla="*/ 6797889 h 28333003"/>
              <a:gd name="connsiteX18" fmla="*/ 5045837 w 30996100"/>
              <a:gd name="connsiteY18" fmla="*/ 6839955 h 28333003"/>
              <a:gd name="connsiteX19" fmla="*/ 5045837 w 30996100"/>
              <a:gd name="connsiteY19" fmla="*/ 7910318 h 28333003"/>
              <a:gd name="connsiteX20" fmla="*/ 1917371 w 30996100"/>
              <a:gd name="connsiteY20" fmla="*/ 7910318 h 28333003"/>
              <a:gd name="connsiteX21" fmla="*/ 1691518 w 30996100"/>
              <a:gd name="connsiteY21" fmla="*/ 7488227 h 28333003"/>
              <a:gd name="connsiteX22" fmla="*/ 0 w 30996100"/>
              <a:gd name="connsiteY22" fmla="*/ 1551234 h 28333003"/>
              <a:gd name="connsiteX23" fmla="*/ 578237 w 30996100"/>
              <a:gd name="connsiteY23" fmla="*/ 1287529 h 28333003"/>
              <a:gd name="connsiteX24" fmla="*/ 24061474 w 30996100"/>
              <a:gd name="connsiteY24" fmla="*/ 1063 h 28333003"/>
              <a:gd name="connsiteX25" fmla="*/ 24482248 w 30996100"/>
              <a:gd name="connsiteY25" fmla="*/ 1842 h 28333003"/>
              <a:gd name="connsiteX26" fmla="*/ 30996100 w 30996100"/>
              <a:gd name="connsiteY26" fmla="*/ 1525187 h 28333003"/>
              <a:gd name="connsiteX27" fmla="*/ 28963860 w 30996100"/>
              <a:gd name="connsiteY27" fmla="*/ 8104988 h 28333003"/>
              <a:gd name="connsiteX28" fmla="*/ 22772052 w 30996100"/>
              <a:gd name="connsiteY28" fmla="*/ 14040639 h 28333003"/>
              <a:gd name="connsiteX29" fmla="*/ 22669812 w 30996100"/>
              <a:gd name="connsiteY29" fmla="*/ 14091365 h 28333003"/>
              <a:gd name="connsiteX30" fmla="*/ 22669812 w 30996100"/>
              <a:gd name="connsiteY30" fmla="*/ 10306517 h 28333003"/>
              <a:gd name="connsiteX31" fmla="*/ 22912268 w 30996100"/>
              <a:gd name="connsiteY31" fmla="*/ 10131923 h 28333003"/>
              <a:gd name="connsiteX32" fmla="*/ 26135016 w 30996100"/>
              <a:gd name="connsiteY32" fmla="*/ 6486147 h 28333003"/>
              <a:gd name="connsiteX33" fmla="*/ 27344212 w 30996100"/>
              <a:gd name="connsiteY33" fmla="*/ 3556047 h 28333003"/>
              <a:gd name="connsiteX34" fmla="*/ 22701124 w 30996100"/>
              <a:gd name="connsiteY34" fmla="*/ 3266917 h 28333003"/>
              <a:gd name="connsiteX35" fmla="*/ 22669808 w 30996100"/>
              <a:gd name="connsiteY35" fmla="*/ 3271812 h 28333003"/>
              <a:gd name="connsiteX36" fmla="*/ 22669808 w 30996100"/>
              <a:gd name="connsiteY36" fmla="*/ 82014 h 28333003"/>
              <a:gd name="connsiteX37" fmla="*/ 22790060 w 30996100"/>
              <a:gd name="connsiteY37" fmla="*/ 68383 h 28333003"/>
              <a:gd name="connsiteX38" fmla="*/ 24061474 w 30996100"/>
              <a:gd name="connsiteY38" fmla="*/ 1063 h 283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996100" h="28333003">
                <a:moveTo>
                  <a:pt x="9016024" y="18621859"/>
                </a:moveTo>
                <a:lnTo>
                  <a:pt x="12332024" y="18621859"/>
                </a:lnTo>
                <a:lnTo>
                  <a:pt x="12476912" y="19134399"/>
                </a:lnTo>
                <a:cubicBezTo>
                  <a:pt x="12741432" y="19995263"/>
                  <a:pt x="13107688" y="20839183"/>
                  <a:pt x="13581956" y="21650423"/>
                </a:cubicBezTo>
                <a:cubicBezTo>
                  <a:pt x="14096408" y="22575711"/>
                  <a:pt x="14765220" y="23398219"/>
                  <a:pt x="15459712" y="24117943"/>
                </a:cubicBezTo>
                <a:cubicBezTo>
                  <a:pt x="16826264" y="22720339"/>
                  <a:pt x="17861228" y="21031567"/>
                  <a:pt x="18445284" y="19114407"/>
                </a:cubicBezTo>
                <a:lnTo>
                  <a:pt x="18582036" y="18621859"/>
                </a:lnTo>
                <a:lnTo>
                  <a:pt x="21936584" y="18621859"/>
                </a:lnTo>
                <a:lnTo>
                  <a:pt x="21916648" y="18726055"/>
                </a:lnTo>
                <a:cubicBezTo>
                  <a:pt x="21046160" y="22882707"/>
                  <a:pt x="18533324" y="26251103"/>
                  <a:pt x="15485144" y="28333003"/>
                </a:cubicBezTo>
                <a:cubicBezTo>
                  <a:pt x="13607256" y="27073579"/>
                  <a:pt x="11986724" y="25377239"/>
                  <a:pt x="10777652" y="23295311"/>
                </a:cubicBezTo>
                <a:cubicBezTo>
                  <a:pt x="9993864" y="21942027"/>
                  <a:pt x="9426925" y="20485035"/>
                  <a:pt x="9088615" y="18976835"/>
                </a:cubicBezTo>
                <a:close/>
                <a:moveTo>
                  <a:pt x="1154420" y="1052316"/>
                </a:moveTo>
                <a:lnTo>
                  <a:pt x="5045837" y="1052316"/>
                </a:lnTo>
                <a:lnTo>
                  <a:pt x="5045837" y="3320332"/>
                </a:lnTo>
                <a:lnTo>
                  <a:pt x="4755139" y="3364683"/>
                </a:lnTo>
                <a:cubicBezTo>
                  <a:pt x="4370950" y="3429445"/>
                  <a:pt x="3993540" y="3511372"/>
                  <a:pt x="3626966" y="3607753"/>
                </a:cubicBezTo>
                <a:cubicBezTo>
                  <a:pt x="3935655" y="4725789"/>
                  <a:pt x="4399888" y="5800464"/>
                  <a:pt x="5018309" y="6797889"/>
                </a:cubicBezTo>
                <a:lnTo>
                  <a:pt x="5045837" y="6839955"/>
                </a:lnTo>
                <a:lnTo>
                  <a:pt x="5045837" y="7910318"/>
                </a:lnTo>
                <a:lnTo>
                  <a:pt x="1917371" y="7910318"/>
                </a:lnTo>
                <a:lnTo>
                  <a:pt x="1691518" y="7488227"/>
                </a:lnTo>
                <a:cubicBezTo>
                  <a:pt x="712550" y="5586652"/>
                  <a:pt x="156772" y="3545617"/>
                  <a:pt x="0" y="1551234"/>
                </a:cubicBezTo>
                <a:cubicBezTo>
                  <a:pt x="190534" y="1459677"/>
                  <a:pt x="383322" y="1371732"/>
                  <a:pt x="578237" y="1287529"/>
                </a:cubicBezTo>
                <a:close/>
                <a:moveTo>
                  <a:pt x="24061474" y="1063"/>
                </a:moveTo>
                <a:cubicBezTo>
                  <a:pt x="24202026" y="-582"/>
                  <a:pt x="24342296" y="-312"/>
                  <a:pt x="24482248" y="1842"/>
                </a:cubicBezTo>
                <a:cubicBezTo>
                  <a:pt x="26804388" y="37584"/>
                  <a:pt x="29038156" y="592000"/>
                  <a:pt x="30996100" y="1525187"/>
                </a:cubicBezTo>
                <a:cubicBezTo>
                  <a:pt x="30815932" y="3761356"/>
                  <a:pt x="30172932" y="6023185"/>
                  <a:pt x="28963860" y="8104988"/>
                </a:cubicBezTo>
                <a:cubicBezTo>
                  <a:pt x="27637476" y="10394226"/>
                  <a:pt x="25587724" y="12570352"/>
                  <a:pt x="22772052" y="14040639"/>
                </a:cubicBezTo>
                <a:lnTo>
                  <a:pt x="22669812" y="14091365"/>
                </a:lnTo>
                <a:lnTo>
                  <a:pt x="22669812" y="10306517"/>
                </a:lnTo>
                <a:lnTo>
                  <a:pt x="22912268" y="10131923"/>
                </a:lnTo>
                <a:cubicBezTo>
                  <a:pt x="24187948" y="9170802"/>
                  <a:pt x="25295776" y="7946377"/>
                  <a:pt x="26135016" y="6486147"/>
                </a:cubicBezTo>
                <a:cubicBezTo>
                  <a:pt x="26675148" y="5560859"/>
                  <a:pt x="27061052" y="4584243"/>
                  <a:pt x="27344212" y="3556047"/>
                </a:cubicBezTo>
                <a:cubicBezTo>
                  <a:pt x="25839388" y="3170521"/>
                  <a:pt x="24270256" y="3061291"/>
                  <a:pt x="22701124" y="3266917"/>
                </a:cubicBezTo>
                <a:lnTo>
                  <a:pt x="22669808" y="3271812"/>
                </a:lnTo>
                <a:lnTo>
                  <a:pt x="22669808" y="82014"/>
                </a:lnTo>
                <a:lnTo>
                  <a:pt x="22790060" y="68383"/>
                </a:lnTo>
                <a:cubicBezTo>
                  <a:pt x="23215646" y="28161"/>
                  <a:pt x="23639820" y="5996"/>
                  <a:pt x="24061474" y="1063"/>
                </a:cubicBezTo>
                <a:close/>
              </a:path>
            </a:pathLst>
          </a:custGeom>
          <a:solidFill>
            <a:srgbClr val="047BC1"/>
          </a:solidFill>
          <a:ln w="12707" cap="flat">
            <a:solidFill>
              <a:srgbClr val="047BC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094CC2-4946-4F40-93F5-FCED6CB7B89A}"/>
              </a:ext>
            </a:extLst>
          </p:cNvPr>
          <p:cNvSpPr/>
          <p:nvPr userDrawn="1"/>
        </p:nvSpPr>
        <p:spPr>
          <a:xfrm>
            <a:off x="24917400" y="-1052314"/>
            <a:ext cx="12083143" cy="16793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998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50A1-A0C1-40AF-B492-9699B328E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7930"/>
          </a:xfrm>
        </p:spPr>
        <p:txBody>
          <a:bodyPr/>
          <a:lstStyle>
            <a:lvl1pPr>
              <a:defRPr>
                <a:solidFill>
                  <a:srgbClr val="047BC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61E6B-BDFF-46AC-9D98-867BA6C6F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91"/>
            <a:ext cx="10515600" cy="4833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DEEDF-F297-44B2-8534-CC193B25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9C218-68B9-4858-B073-1D494FB2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1BD9D-6F59-42A9-9906-B44F3B58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69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CB267-EBB6-434E-A5BF-FBF48FC48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3A184-DF74-4DDC-A0E1-80706D524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0A3E5-78C8-452E-AC20-4AA744B37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B31A6-5EEB-4F01-8D3B-1B74642E1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8675B-CA73-46E9-A57A-3704B9AD3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95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7F0A5-2368-40C5-AC6B-BFA68FCD0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AE6FE-3542-48BA-8888-585BE5DCA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A52C2-99DC-46FD-8A24-28CF6D158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91838E-3CE2-4C92-8AD0-C6477A668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0434C-CFBF-47BD-A02C-4D12AD51E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D7190-B56C-494A-BA37-86837CF70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118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6AB6-C3B2-41E2-997A-4E3E8E575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BA109-DFBA-4C70-8244-7F43A3C4A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E37F7-D142-4F80-906A-820F8F1A5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241DB9-5B2A-4206-8657-B7B2B40BB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27830-994E-4279-8300-01A3246AB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E05EB5-0474-4D52-A143-4AE5EF106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F53B6F-1E29-4723-A24E-B9C95A08B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C16EA3-F357-4454-8407-601B8DD13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663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E959-9305-42CC-B842-68CB28AF4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01680A-662F-40FE-A5C2-5219286B2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69B63-D9E2-464C-9E35-D25638F93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F4D505-494A-4BE0-93A2-F7B68602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63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6C1C96-F9AA-4CE5-87F7-39A885CB4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719E73-F992-4D33-A558-2C6123CE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18885-B1DA-489C-8AA7-E90B26D8F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456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728E3-3767-4AD4-BAA6-954CF9337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569FB-6AD6-4159-B2CA-B36096206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7E386D-813E-494E-8F09-42CA898C6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83BF7-D0F1-4494-A693-C9E1877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00570-1FD9-4353-B00A-998DD27E0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EA3BB-66A7-4149-B0C1-82686FCE4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833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20FD-0BA4-44D1-AEE7-D4043E688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9BEF3E-7167-4E27-8B36-1D9A96CBD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266AF-3ACE-46EA-B811-79BECD2C4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3E21B-5202-4E30-8889-7DC3C5D84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7EF49F-A7FF-4196-AF34-BBBDF9EC8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9A1C4-37B5-4178-9EDA-BCCD2A6B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25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FE5DD7-DDEF-4A42-B634-8EFACDFCA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4C880-69F4-454D-BF64-77DA39726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F0D7C-2406-41F1-9533-E85B8AFC1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F9145-CD86-4647-A233-D848F6AAE1EF}" type="datetimeFigureOut">
              <a:rPr lang="en-CA" smtClean="0"/>
              <a:t>2021-05-10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71980-9DE3-42A9-9341-A8C60BAC67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E4230-5752-420C-B8BD-2F25908C6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8AFC9-CFB4-4F50-A95B-A44E232758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926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80581-D849-43A5-BF52-39326C462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060" y="1238093"/>
            <a:ext cx="6672000" cy="1002747"/>
          </a:xfrm>
        </p:spPr>
        <p:txBody>
          <a:bodyPr/>
          <a:lstStyle/>
          <a:p>
            <a:r>
              <a:rPr lang="en-US"/>
              <a:t>Ontario Matching Portal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488ECD-DD4F-4F6A-B34D-8B1DA5752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060" y="2190485"/>
            <a:ext cx="6672000" cy="2426676"/>
          </a:xfrm>
        </p:spPr>
        <p:txBody>
          <a:bodyPr/>
          <a:lstStyle/>
          <a:p>
            <a:r>
              <a:rPr lang="en-US" sz="1600" dirty="0">
                <a:cs typeface="Calibri"/>
              </a:rPr>
              <a:t>May 10, 2021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064813-3F45-422E-9DFE-105BD35C98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Ministry of Health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863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9B635-E85A-477C-B456-B204F7D9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28" y="2863945"/>
            <a:ext cx="6886006" cy="1130109"/>
          </a:xfrm>
        </p:spPr>
        <p:txBody>
          <a:bodyPr/>
          <a:lstStyle/>
          <a:p>
            <a:r>
              <a:rPr lang="en-US"/>
              <a:t>Ontario Matching Portal Discussion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603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3D424-7720-47AD-993D-9B5AD250B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56C0E-B46E-4050-A5DA-A0E36EB01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Ontario Matching Portal Overview and Demonstration </a:t>
            </a:r>
          </a:p>
          <a:p>
            <a:pPr marL="514350" indent="-514350">
              <a:buAutoNum type="arabicPeriod"/>
            </a:pPr>
            <a:r>
              <a:rPr lang="en-US" dirty="0"/>
              <a:t>Discussion </a:t>
            </a:r>
          </a:p>
        </p:txBody>
      </p:sp>
    </p:spTree>
    <p:extLst>
      <p:ext uri="{BB962C8B-B14F-4D97-AF65-F5344CB8AC3E}">
        <p14:creationId xmlns:p14="http://schemas.microsoft.com/office/powerpoint/2010/main" val="407186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8408B-6993-4899-8E94-8B2C75F41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584C7-CF63-44D0-A626-71517504C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400" dirty="0"/>
              <a:t>Ontario Matching Portal (OMP) was </a:t>
            </a:r>
            <a:r>
              <a:rPr lang="en-US" sz="2400" b="1" dirty="0"/>
              <a:t>created during Wave I</a:t>
            </a:r>
            <a:r>
              <a:rPr lang="en-US" sz="2400" dirty="0"/>
              <a:t> to match employers with job seekers interested in supporting the pandemic response.</a:t>
            </a:r>
          </a:p>
          <a:p>
            <a:endParaRPr lang="en-US" sz="2400" dirty="0"/>
          </a:p>
          <a:p>
            <a:r>
              <a:rPr lang="en-US" sz="2400" dirty="0"/>
              <a:t>The portal has been </a:t>
            </a:r>
            <a:r>
              <a:rPr lang="en-US" sz="2400" b="1" dirty="0"/>
              <a:t>updated to support use by Public Health Units (PHUs), hospitals, health care organizations and family health teams </a:t>
            </a:r>
            <a:r>
              <a:rPr lang="en-US" sz="2400" dirty="0"/>
              <a:t>with the COVID-19 vaccine roll out.</a:t>
            </a:r>
          </a:p>
          <a:p>
            <a:endParaRPr lang="en-US" sz="2400" dirty="0"/>
          </a:p>
          <a:p>
            <a:r>
              <a:rPr lang="en-US" sz="2400" dirty="0"/>
              <a:t>All health care organizations can now </a:t>
            </a:r>
            <a:r>
              <a:rPr lang="en-US" sz="2400" b="1" dirty="0"/>
              <a:t>register to use OMP </a:t>
            </a:r>
            <a:r>
              <a:rPr lang="en-US" sz="2400" dirty="0"/>
              <a:t>as part of a comprehensive health human resources (HHR) strategy for the COVID-19 vaccination effort. </a:t>
            </a:r>
          </a:p>
          <a:p>
            <a:endParaRPr lang="en-US" sz="2400" dirty="0"/>
          </a:p>
          <a:p>
            <a:r>
              <a:rPr lang="en-US" sz="2400" dirty="0"/>
              <a:t>OMP gives organizations access to an </a:t>
            </a:r>
            <a:r>
              <a:rPr lang="en-US" sz="2400" b="1" dirty="0"/>
              <a:t>online repository of unscreened individuals </a:t>
            </a:r>
            <a:r>
              <a:rPr lang="en-US" sz="2400" dirty="0"/>
              <a:t>who have signed up to support vaccination efforts. </a:t>
            </a:r>
          </a:p>
          <a:p>
            <a:endParaRPr lang="en-CA" sz="2400" dirty="0"/>
          </a:p>
          <a:p>
            <a:r>
              <a:rPr lang="en-CA" sz="2400" dirty="0"/>
              <a:t>The portal relies on organization’s </a:t>
            </a:r>
            <a:r>
              <a:rPr lang="en-CA" sz="2400" b="1" dirty="0"/>
              <a:t>involvement and administrative capacity</a:t>
            </a:r>
            <a:r>
              <a:rPr lang="en-CA" sz="2400" dirty="0"/>
              <a:t>.</a:t>
            </a:r>
            <a:endParaRPr lang="en-CA" sz="2400" dirty="0">
              <a:cs typeface="Calibri"/>
            </a:endParaRPr>
          </a:p>
          <a:p>
            <a:endParaRPr lang="en-CA" sz="2400" dirty="0">
              <a:cs typeface="Calibri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937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5EA08-A0C6-404B-BB68-63317D29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How Can OMP Help Organizations?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2609C-E36F-4CEC-98C0-FCAA3D271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cs typeface="Calibri"/>
              </a:rPr>
              <a:t>Gives organizations access to </a:t>
            </a:r>
            <a:r>
              <a:rPr lang="en-US" b="1" dirty="0">
                <a:cs typeface="Calibri"/>
              </a:rPr>
              <a:t>thousands of volunteers </a:t>
            </a:r>
            <a:r>
              <a:rPr lang="en-US" dirty="0">
                <a:cs typeface="Calibri"/>
              </a:rPr>
              <a:t>who are ready to support vaccine roll out, including health care providers.</a:t>
            </a: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Provides organizations a channel for </a:t>
            </a:r>
            <a:r>
              <a:rPr lang="en-US" b="1" dirty="0">
                <a:cs typeface="Calibri"/>
              </a:rPr>
              <a:t>targeted recruitment</a:t>
            </a:r>
            <a:r>
              <a:rPr lang="en-US" dirty="0">
                <a:cs typeface="Calibri"/>
              </a:rPr>
              <a:t>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Requires </a:t>
            </a:r>
            <a:r>
              <a:rPr lang="en-US" b="1" dirty="0">
                <a:cs typeface="Calibri"/>
              </a:rPr>
              <a:t>no additional financial investment</a:t>
            </a:r>
            <a:r>
              <a:rPr lang="en-US" dirty="0">
                <a:cs typeface="Calibri"/>
              </a:rPr>
              <a:t> to use.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Requires </a:t>
            </a:r>
            <a:r>
              <a:rPr lang="en-US" b="1" dirty="0">
                <a:cs typeface="Calibri"/>
              </a:rPr>
              <a:t>no new IT infrastructure </a:t>
            </a:r>
            <a:r>
              <a:rPr lang="en-US" dirty="0">
                <a:cs typeface="Calibri"/>
              </a:rPr>
              <a:t>for organizations.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Helps </a:t>
            </a:r>
            <a:r>
              <a:rPr lang="en-US" b="1" dirty="0">
                <a:cs typeface="Calibri"/>
              </a:rPr>
              <a:t>bridge gaps </a:t>
            </a:r>
            <a:r>
              <a:rPr lang="en-US" dirty="0">
                <a:cs typeface="Calibri"/>
              </a:rPr>
              <a:t>in local recruitment efforts. </a:t>
            </a:r>
          </a:p>
          <a:p>
            <a:pPr lvl="1"/>
            <a:r>
              <a:rPr lang="en-US" sz="2800" dirty="0">
                <a:cs typeface="Calibri"/>
              </a:rPr>
              <a:t>Small-scale recruitment</a:t>
            </a:r>
          </a:p>
          <a:p>
            <a:pPr lvl="1"/>
            <a:r>
              <a:rPr lang="en-US" sz="2800" dirty="0">
                <a:cs typeface="Calibri"/>
              </a:rPr>
              <a:t>Can be used without existing HR campaign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155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42EBA-287C-4FF2-B434-447C64B5B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428948"/>
            <a:ext cx="3890019" cy="1622321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Who is in the Portal?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4B225-8229-4243-8A6E-F552E0DA7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45745"/>
            <a:ext cx="3990126" cy="37780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b="1" dirty="0">
                <a:cs typeface="Calibri"/>
              </a:rPr>
              <a:t>6,023 people</a:t>
            </a:r>
            <a:r>
              <a:rPr lang="en-US" sz="2000" dirty="0">
                <a:cs typeface="Calibri"/>
              </a:rPr>
              <a:t> signed up to support vaccination efforts</a:t>
            </a:r>
          </a:p>
          <a:p>
            <a:r>
              <a:rPr lang="en-US" sz="2000" b="1" dirty="0">
                <a:cs typeface="Calibri"/>
              </a:rPr>
              <a:t>3,905 regulated health professionals</a:t>
            </a:r>
            <a:r>
              <a:rPr lang="en-US" sz="2000" dirty="0">
                <a:cs typeface="Calibri"/>
              </a:rPr>
              <a:t>, including:</a:t>
            </a:r>
          </a:p>
          <a:p>
            <a:pPr lvl="1"/>
            <a:r>
              <a:rPr lang="en-US" sz="2000" dirty="0">
                <a:cs typeface="Calibri"/>
              </a:rPr>
              <a:t>2,915 actively practicing regulated health professionals</a:t>
            </a:r>
          </a:p>
          <a:p>
            <a:pPr lvl="1"/>
            <a:r>
              <a:rPr lang="en-US" sz="2000" dirty="0">
                <a:cs typeface="Calibri"/>
              </a:rPr>
              <a:t>624 regulated professions who are licensed but not actively practicing</a:t>
            </a:r>
          </a:p>
          <a:p>
            <a:r>
              <a:rPr lang="en-US" sz="2000" b="1" dirty="0">
                <a:cs typeface="Calibri"/>
              </a:rPr>
              <a:t>2,458 have the scope of practice </a:t>
            </a:r>
            <a:r>
              <a:rPr lang="en-US" sz="2000" dirty="0">
                <a:cs typeface="Calibri"/>
              </a:rPr>
              <a:t>to administer an injection</a:t>
            </a:r>
          </a:p>
          <a:p>
            <a:endParaRPr lang="en-US" sz="1700" dirty="0">
              <a:cs typeface="Calibri"/>
            </a:endParaRPr>
          </a:p>
          <a:p>
            <a:endParaRPr lang="en-US" sz="17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11D8BE-5E82-4127-9F6E-8B17EBC870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521228"/>
              </p:ext>
            </p:extLst>
          </p:nvPr>
        </p:nvGraphicFramePr>
        <p:xfrm>
          <a:off x="5405862" y="1007311"/>
          <a:ext cx="6019332" cy="4840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486">
                  <a:extLst>
                    <a:ext uri="{9D8B030D-6E8A-4147-A177-3AD203B41FA5}">
                      <a16:colId xmlns:a16="http://schemas.microsoft.com/office/drawing/2014/main" val="131255243"/>
                    </a:ext>
                  </a:extLst>
                </a:gridCol>
                <a:gridCol w="1711302">
                  <a:extLst>
                    <a:ext uri="{9D8B030D-6E8A-4147-A177-3AD203B41FA5}">
                      <a16:colId xmlns:a16="http://schemas.microsoft.com/office/drawing/2014/main" val="2713839841"/>
                    </a:ext>
                  </a:extLst>
                </a:gridCol>
                <a:gridCol w="1444544">
                  <a:extLst>
                    <a:ext uri="{9D8B030D-6E8A-4147-A177-3AD203B41FA5}">
                      <a16:colId xmlns:a16="http://schemas.microsoft.com/office/drawing/2014/main" val="4263398326"/>
                    </a:ext>
                  </a:extLst>
                </a:gridCol>
              </a:tblGrid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</a:t>
                      </a:r>
                      <a:r>
                        <a:rPr lang="en-CA" sz="1500" b="1" i="0" u="none" strike="noStrike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HIN Name</a:t>
                      </a:r>
                    </a:p>
                  </a:txBody>
                  <a:tcPr marL="12688" marR="12688" marT="12688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#</a:t>
                      </a:r>
                      <a:r>
                        <a:rPr lang="en-CA" sz="1500" b="1" i="0" u="none" strike="noStrike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of Professionals</a:t>
                      </a:r>
                    </a:p>
                  </a:txBody>
                  <a:tcPr marL="12688" marR="12688" marT="12688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 of Total</a:t>
                      </a:r>
                      <a:endParaRPr lang="en-CA" sz="1500" b="1" i="0" u="none" strike="noStrike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759919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CENTRAL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  <a:r>
                        <a:rPr lang="en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62</a:t>
                      </a: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511019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CENTRAL EAST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249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977034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CENTRAL WEST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129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17805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CHAMPLAIN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212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445639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ERIE ST. CLAIR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80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785256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HNHB</a:t>
                      </a:r>
                      <a:endParaRPr lang="sv-SE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273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426411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MISSISSAUGA HALTON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158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776942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NORTH SIMCOE MUSKOKA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94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592870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NORTH-EAST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47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748721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NORTH-WEST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30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856608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SOUTH EAST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76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922441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SOUTH WEST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157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280704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CA" sz="15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TORONTO CENTRAL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418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17%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603569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WATERLOO WELLINGTON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125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655760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</a:t>
                      </a:r>
                      <a:r>
                        <a:rPr lang="en-CA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NKNOWN</a:t>
                      </a: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47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2%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E1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150969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TOTAL</a:t>
                      </a:r>
                      <a:endParaRPr lang="en-CA" sz="1500" b="1" i="0" u="none" strike="noStrike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r>
                        <a:rPr lang="en-CA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,458</a:t>
                      </a:r>
                    </a:p>
                  </a:txBody>
                  <a:tcPr marL="12688" marR="12688" marT="12688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n-CA" sz="15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12688" marR="12688" marT="12688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724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65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357CC-D966-4E64-A40B-724DEAF80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OMP Identify Matches?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A6556-852F-4D58-8A32-2E2768631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OMP uses an algorithm to identify matches between FHTs requests and registrants based on </a:t>
            </a:r>
            <a:r>
              <a:rPr lang="en-US" b="1" dirty="0"/>
              <a:t>three factors:</a:t>
            </a:r>
          </a:p>
          <a:p>
            <a:pPr marL="0" indent="0">
              <a:buNone/>
            </a:pPr>
            <a:endParaRPr lang="en-US" b="1" dirty="0">
              <a:cs typeface="Calibri" panose="020F0502020204030204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Vaccine HR:  organizations</a:t>
            </a:r>
            <a:r>
              <a:rPr lang="en-US" dirty="0"/>
              <a:t> and registrants know the recruitment is for vaccine roll out</a:t>
            </a:r>
            <a:endParaRPr lang="en-US" dirty="0">
              <a:cs typeface="Calibri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Location:  </a:t>
            </a:r>
            <a:r>
              <a:rPr lang="en-US" dirty="0"/>
              <a:t>Based on postal code and catchment area</a:t>
            </a:r>
            <a:endParaRPr lang="en-US" dirty="0">
              <a:cs typeface="Calibri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Registrant Types:  </a:t>
            </a:r>
            <a:r>
              <a:rPr lang="en-US" dirty="0"/>
              <a:t>Type of candidate sought by organizations (e.g., regulated health professional, non-health care professional, etc.)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r>
              <a:rPr lang="en-US" dirty="0"/>
              <a:t>A match is created when these factors are </a:t>
            </a:r>
            <a:r>
              <a:rPr lang="en-US" b="1" dirty="0"/>
              <a:t>aligned for both </a:t>
            </a:r>
            <a:r>
              <a:rPr lang="en-US"/>
              <a:t>the organization </a:t>
            </a:r>
            <a:r>
              <a:rPr lang="en-US" dirty="0"/>
              <a:t>and registrant. 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/>
              <a:t>OMP algorithm </a:t>
            </a:r>
            <a:r>
              <a:rPr lang="en-US" b="1" dirty="0"/>
              <a:t>does not </a:t>
            </a:r>
            <a:r>
              <a:rPr lang="en-US" dirty="0"/>
              <a:t>match based on availability or profession.</a:t>
            </a:r>
            <a:endParaRPr lang="en-US" dirty="0">
              <a:cs typeface="Calibri"/>
            </a:endParaRPr>
          </a:p>
          <a:p>
            <a:pPr marL="914400" lvl="1" indent="-457200">
              <a:buFont typeface="+mj-lt"/>
              <a:buAutoNum type="arabicPeriod"/>
            </a:pPr>
            <a:endParaRPr lang="en-US" b="1" dirty="0"/>
          </a:p>
          <a:p>
            <a:endParaRPr lang="en-CA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4652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72104-3D76-4CB1-89FC-5306A3DF4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What’s the Process for Leveraging OMP?</a:t>
            </a:r>
            <a:endParaRPr lang="en-CA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2F36B4D-10E6-43C4-89DA-A4AB7C6154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823553"/>
              </p:ext>
            </p:extLst>
          </p:nvPr>
        </p:nvGraphicFramePr>
        <p:xfrm>
          <a:off x="1884974" y="1233056"/>
          <a:ext cx="8422052" cy="5114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064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9B635-E85A-477C-B456-B204F7D9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28" y="2863945"/>
            <a:ext cx="6886006" cy="1130109"/>
          </a:xfrm>
        </p:spPr>
        <p:txBody>
          <a:bodyPr/>
          <a:lstStyle/>
          <a:p>
            <a:r>
              <a:rPr lang="en-US"/>
              <a:t>Ontario Matching Portal Demonstration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718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FF9D-C82C-4A15-8409-EBA23609B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Resources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C6F88-786B-48E7-A5FD-6D05AF7AC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 following resources are available to help organizations leverage OMP:</a:t>
            </a:r>
          </a:p>
          <a:p>
            <a:pPr lvl="1"/>
            <a:r>
              <a:rPr lang="en-US" dirty="0"/>
              <a:t>Guides</a:t>
            </a:r>
            <a:endParaRPr lang="en-US" dirty="0">
              <a:cs typeface="Calibri"/>
            </a:endParaRPr>
          </a:p>
          <a:p>
            <a:pPr lvl="2"/>
            <a:r>
              <a:rPr lang="en-US" dirty="0"/>
              <a:t>Ontario Matching Portal Technical User Guide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Technical Support</a:t>
            </a:r>
            <a:endParaRPr lang="en-US" dirty="0">
              <a:cs typeface="Calibri"/>
            </a:endParaRPr>
          </a:p>
          <a:p>
            <a:pPr lvl="2"/>
            <a:r>
              <a:rPr lang="en-US" dirty="0"/>
              <a:t>For technical supports, organizations can contact the Ontario Public Service Centre (416-916-2562)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Match Approvals</a:t>
            </a:r>
            <a:endParaRPr lang="en-US" dirty="0">
              <a:cs typeface="Calibri"/>
            </a:endParaRPr>
          </a:p>
          <a:p>
            <a:pPr lvl="2"/>
            <a:r>
              <a:rPr lang="en-US" dirty="0"/>
              <a:t>For questions about the matching process and approvals, organizations can contact Ontario Health (info-hfo@ontariohealth.ca)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854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6D5ABD6EC1B24487B64EF504B00B34" ma:contentTypeVersion="10" ma:contentTypeDescription="Create a new document." ma:contentTypeScope="" ma:versionID="839851782e9a0f6de12297ac877b021f">
  <xsd:schema xmlns:xsd="http://www.w3.org/2001/XMLSchema" xmlns:xs="http://www.w3.org/2001/XMLSchema" xmlns:p="http://schemas.microsoft.com/office/2006/metadata/properties" xmlns:ns2="800280b2-0c63-45cd-94bb-e8c5eefafad0" xmlns:ns3="775c4510-42a2-497d-9be0-f18fa5f0e913" targetNamespace="http://schemas.microsoft.com/office/2006/metadata/properties" ma:root="true" ma:fieldsID="3e6c8fc9e8a2620d16d2633ce65b18b9" ns2:_="" ns3:_="">
    <xsd:import namespace="800280b2-0c63-45cd-94bb-e8c5eefafad0"/>
    <xsd:import namespace="775c4510-42a2-497d-9be0-f18fa5f0e9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0280b2-0c63-45cd-94bb-e8c5eefafa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c4510-42a2-497d-9be0-f18fa5f0e9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75c4510-42a2-497d-9be0-f18fa5f0e913">
      <UserInfo>
        <DisplayName>Singh, Maria (MOH)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ED68AAE-AAE5-4041-9D2B-366FE0A8B4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0280b2-0c63-45cd-94bb-e8c5eefafad0"/>
    <ds:schemaRef ds:uri="775c4510-42a2-497d-9be0-f18fa5f0e9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50673E-B455-4E3A-9580-922BDFF758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B83DA7-1C5E-4AD4-BC95-A0995C2C171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800280b2-0c63-45cd-94bb-e8c5eefafad0"/>
    <ds:schemaRef ds:uri="http://schemas.microsoft.com/office/infopath/2007/PartnerControls"/>
    <ds:schemaRef ds:uri="775c4510-42a2-497d-9be0-f18fa5f0e91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557</Words>
  <Application>Microsoft Office PowerPoint</Application>
  <PresentationFormat>Widescreen</PresentationFormat>
  <Paragraphs>114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Ontario Matching Portal</vt:lpstr>
      <vt:lpstr>Agenda</vt:lpstr>
      <vt:lpstr>Overview</vt:lpstr>
      <vt:lpstr>How Can OMP Help Organizations?</vt:lpstr>
      <vt:lpstr>Who is in the Portal?</vt:lpstr>
      <vt:lpstr>How Does OMP Identify Matches?</vt:lpstr>
      <vt:lpstr>What’s the Process for Leveraging OMP?</vt:lpstr>
      <vt:lpstr>Ontario Matching Portal Demonstration</vt:lpstr>
      <vt:lpstr>Additional Resources</vt:lpstr>
      <vt:lpstr>Ontario Matching Portal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Ontario Matching Portal</dc:title>
  <dc:creator>Matharu, Gurleen (MOH)</dc:creator>
  <cp:lastModifiedBy>Singh, Maria (MOH)</cp:lastModifiedBy>
  <cp:revision>15</cp:revision>
  <dcterms:created xsi:type="dcterms:W3CDTF">2021-02-22T20:33:01Z</dcterms:created>
  <dcterms:modified xsi:type="dcterms:W3CDTF">2021-05-10T15:19:17Z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4a106e-6316-442c-ad35-738afd673d2b_Enabled">
    <vt:lpwstr>True</vt:lpwstr>
  </property>
  <property fmtid="{D5CDD505-2E9C-101B-9397-08002B2CF9AE}" pid="3" name="MSIP_Label_034a106e-6316-442c-ad35-738afd673d2b_SiteId">
    <vt:lpwstr>cddc1229-ac2a-4b97-b78a-0e5cacb5865c</vt:lpwstr>
  </property>
  <property fmtid="{D5CDD505-2E9C-101B-9397-08002B2CF9AE}" pid="4" name="MSIP_Label_034a106e-6316-442c-ad35-738afd673d2b_Owner">
    <vt:lpwstr>Gurleen.Matharu@ontario.ca</vt:lpwstr>
  </property>
  <property fmtid="{D5CDD505-2E9C-101B-9397-08002B2CF9AE}" pid="5" name="MSIP_Label_034a106e-6316-442c-ad35-738afd673d2b_SetDate">
    <vt:lpwstr>2021-02-22T22:44:06.3939950Z</vt:lpwstr>
  </property>
  <property fmtid="{D5CDD505-2E9C-101B-9397-08002B2CF9AE}" pid="6" name="MSIP_Label_034a106e-6316-442c-ad35-738afd673d2b_Name">
    <vt:lpwstr>OPS - Unclassified Information</vt:lpwstr>
  </property>
  <property fmtid="{D5CDD505-2E9C-101B-9397-08002B2CF9AE}" pid="7" name="MSIP_Label_034a106e-6316-442c-ad35-738afd673d2b_Application">
    <vt:lpwstr>Microsoft Azure Information Protection</vt:lpwstr>
  </property>
  <property fmtid="{D5CDD505-2E9C-101B-9397-08002B2CF9AE}" pid="8" name="MSIP_Label_034a106e-6316-442c-ad35-738afd673d2b_ActionId">
    <vt:lpwstr>1d95d51a-be96-48d6-84f3-be786f7b71a7</vt:lpwstr>
  </property>
  <property fmtid="{D5CDD505-2E9C-101B-9397-08002B2CF9AE}" pid="9" name="MSIP_Label_034a106e-6316-442c-ad35-738afd673d2b_Extended_MSFT_Method">
    <vt:lpwstr>Automatic</vt:lpwstr>
  </property>
  <property fmtid="{D5CDD505-2E9C-101B-9397-08002B2CF9AE}" pid="10" name="Sensitivity">
    <vt:lpwstr>OPS - Unclassified Information</vt:lpwstr>
  </property>
  <property fmtid="{D5CDD505-2E9C-101B-9397-08002B2CF9AE}" pid="11" name="ContentTypeId">
    <vt:lpwstr>0x010100276D5ABD6EC1B24487B64EF504B00B34</vt:lpwstr>
  </property>
</Properties>
</file>