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92" r:id="rId2"/>
  </p:sldMasterIdLst>
  <p:notesMasterIdLst>
    <p:notesMasterId r:id="rId13"/>
  </p:notesMasterIdLst>
  <p:sldIdLst>
    <p:sldId id="295" r:id="rId3"/>
    <p:sldId id="299" r:id="rId4"/>
    <p:sldId id="300" r:id="rId5"/>
    <p:sldId id="303" r:id="rId6"/>
    <p:sldId id="304" r:id="rId7"/>
    <p:sldId id="301" r:id="rId8"/>
    <p:sldId id="302" r:id="rId9"/>
    <p:sldId id="306" r:id="rId10"/>
    <p:sldId id="307" r:id="rId11"/>
    <p:sldId id="305" r:id="rId12"/>
  </p:sldIdLst>
  <p:sldSz cx="12192000" cy="6858000"/>
  <p:notesSz cx="6858000" cy="9144000"/>
  <p:embeddedFontLst>
    <p:embeddedFont>
      <p:font typeface="Franklin Gothic Demi" panose="020B0703020102020204" pitchFamily="34" charset="0"/>
      <p:regular r:id="rId14"/>
      <p:italic r:id="rId15"/>
    </p:embeddedFont>
    <p:embeddedFont>
      <p:font typeface="Franklin Gothic Demi Cond" panose="020B0706030402020204" pitchFamily="34" charset="0"/>
      <p:regular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, Sarah" initials="GS" lastIdx="1" clrIdx="0">
    <p:extLst>
      <p:ext uri="{19B8F6BF-5375-455C-9EA6-DF929625EA0E}">
        <p15:presenceInfo xmlns:p15="http://schemas.microsoft.com/office/powerpoint/2012/main" userId="S-1-5-21-1417243582-51103316-2469564087-5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122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E216-1743-4F1F-A5BD-84A146592CED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B5C8E-2CFA-4713-B880-BF291ABC9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3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#21 – Masking Requirement &amp; Medical Exemptions</a:t>
            </a:r>
          </a:p>
          <a:p>
            <a:r>
              <a:rPr lang="en-US" dirty="0" smtClean="0"/>
              <a:t>Communication to Parents – letter on our website</a:t>
            </a:r>
          </a:p>
          <a:p>
            <a:r>
              <a:rPr lang="en-US" dirty="0" smtClean="0"/>
              <a:t>Screening and Testing</a:t>
            </a:r>
          </a:p>
          <a:p>
            <a:endParaRPr lang="en-US" dirty="0"/>
          </a:p>
          <a:p>
            <a:r>
              <a:rPr lang="en-US" dirty="0" smtClean="0"/>
              <a:t>#22 – School Reopening – Outbreak Management guidance document</a:t>
            </a:r>
          </a:p>
          <a:p>
            <a:r>
              <a:rPr lang="en-US" dirty="0" smtClean="0"/>
              <a:t>Screening</a:t>
            </a:r>
          </a:p>
          <a:p>
            <a:r>
              <a:rPr lang="en-US" dirty="0" smtClean="0"/>
              <a:t>Symptomatic Individuals</a:t>
            </a:r>
          </a:p>
          <a:p>
            <a:r>
              <a:rPr lang="en-US" dirty="0" smtClean="0"/>
              <a:t>Mask Exemptions – link to video on how to work to overcome mask anxiety</a:t>
            </a:r>
          </a:p>
          <a:p>
            <a:r>
              <a:rPr lang="en-US" dirty="0" smtClean="0"/>
              <a:t>Return to School Communications – section of website</a:t>
            </a:r>
          </a:p>
          <a:p>
            <a:endParaRPr lang="en-US" dirty="0"/>
          </a:p>
          <a:p>
            <a:r>
              <a:rPr lang="en-US" dirty="0" smtClean="0"/>
              <a:t>#23 – Increase in Cases and Updated Local Recommendations to the Public</a:t>
            </a:r>
          </a:p>
          <a:p>
            <a:r>
              <a:rPr lang="en-US" dirty="0" smtClean="0"/>
              <a:t>First Confirmed School Case</a:t>
            </a:r>
          </a:p>
          <a:p>
            <a:r>
              <a:rPr lang="en-US" dirty="0" smtClean="0"/>
              <a:t>School Specific Self-Assessment Tool Available</a:t>
            </a:r>
          </a:p>
          <a:p>
            <a:r>
              <a:rPr lang="en-US" dirty="0" smtClean="0"/>
              <a:t>Resources for Parents</a:t>
            </a:r>
          </a:p>
          <a:p>
            <a:r>
              <a:rPr lang="en-US" dirty="0" smtClean="0"/>
              <a:t>Household Contacts of those with symptoms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B5C8E-2CFA-4713-B880-BF291ABC93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36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00B0F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59" y="776602"/>
            <a:ext cx="1993392" cy="6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3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00B0F0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59" y="776602"/>
            <a:ext cx="1993392" cy="6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41" y="204281"/>
            <a:ext cx="12192000" cy="1588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66" y="2011680"/>
            <a:ext cx="9784733" cy="4206240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defRPr sz="2400">
                <a:solidFill>
                  <a:srgbClr val="0070C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59" y="776602"/>
            <a:ext cx="1993392" cy="648057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398269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75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mage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5808"/>
            <a:ext cx="12192000" cy="158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1" y="284176"/>
            <a:ext cx="10625258" cy="150876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24" y="2011680"/>
            <a:ext cx="4995896" cy="4114800"/>
          </a:xfrm>
        </p:spPr>
        <p:txBody>
          <a:bodyPr/>
          <a:lstStyle>
            <a:lvl1pPr>
              <a:buClr>
                <a:srgbClr val="00B0F0"/>
              </a:buCl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5715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2pPr>
            <a:lvl3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3pPr>
            <a:lvl4pPr marL="971550" indent="-28575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4pPr>
            <a:lvl5pPr marL="1200150" indent="-28575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74370" y="2011679"/>
            <a:ext cx="6035040" cy="407857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59" y="776602"/>
            <a:ext cx="1993392" cy="648057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398269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698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22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4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57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65088" y="1792288"/>
            <a:ext cx="12344401" cy="5172075"/>
          </a:xfrm>
          <a:solidFill>
            <a:schemeClr val="bg1">
              <a:lumMod val="25000"/>
              <a:lumOff val="75000"/>
            </a:schemeClr>
          </a:solidFill>
        </p:spPr>
        <p:txBody>
          <a:bodyPr/>
          <a:lstStyle/>
          <a:p>
            <a:endParaRPr lang="en-CA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146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906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650" y="2150621"/>
            <a:ext cx="6035040" cy="4102527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3556" y="2150621"/>
            <a:ext cx="4017532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580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41" y="204281"/>
            <a:ext cx="12192000" cy="15886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66" y="2011680"/>
            <a:ext cx="9784733" cy="4206240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defRPr sz="2400">
                <a:solidFill>
                  <a:srgbClr val="0070C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59" y="776602"/>
            <a:ext cx="1993392" cy="648057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398269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493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mage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5808"/>
            <a:ext cx="12192000" cy="1580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1" y="284176"/>
            <a:ext cx="10625258" cy="150876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24" y="2011680"/>
            <a:ext cx="4882774" cy="4114800"/>
          </a:xfrm>
        </p:spPr>
        <p:txBody>
          <a:bodyPr/>
          <a:lstStyle>
            <a:lvl1pPr>
              <a:buClr>
                <a:srgbClr val="00B0F0"/>
              </a:buCl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5715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2pPr>
            <a:lvl3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3pPr>
            <a:lvl4pPr marL="971550" indent="-28575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4pPr>
            <a:lvl5pPr marL="1200150" indent="-28575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74370" y="2011363"/>
            <a:ext cx="6035040" cy="41148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59" y="776602"/>
            <a:ext cx="1993392" cy="648057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398269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735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95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9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65088" y="1792288"/>
            <a:ext cx="12344401" cy="5172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052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806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650" y="2150621"/>
            <a:ext cx="6035040" cy="4102527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3556" y="2150621"/>
            <a:ext cx="4017532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00800"/>
            <a:ext cx="12190413" cy="457200"/>
          </a:xfrm>
        </p:spPr>
        <p:txBody>
          <a:bodyPr lIns="45720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286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557" y="284176"/>
            <a:ext cx="1068544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23" y="701980"/>
            <a:ext cx="199188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5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91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cap="all" baseline="0">
          <a:solidFill>
            <a:srgbClr val="00B0F0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557" y="284176"/>
            <a:ext cx="1068544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23" y="701980"/>
            <a:ext cx="199188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9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cap="all" baseline="0">
          <a:solidFill>
            <a:srgbClr val="00B0F0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o.on.ca/CPSO/media/Documents/physician/your-practice/quality-in-practice/clinic-inspections-special-programs/ohp-ipac/ipac-checklist-covid-19-assessment.pdf" TargetMode="External"/><Relationship Id="rId2" Type="http://schemas.openxmlformats.org/officeDocument/2006/relationships/hyperlink" Target="http://www.health.gov.on.ca/en/pro/programs/publichealth/coronavirus/docs/2019_primary_care_guidance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IPACCENTRAL@oahpp.ca" TargetMode="External"/><Relationship Id="rId4" Type="http://schemas.openxmlformats.org/officeDocument/2006/relationships/hyperlink" Target="https://www.publichealthontario.ca/en/health-topics/infection-prevention-control/clinical-office-practi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ccmt.ca/uploads/media/media/0001/02/6b9e2d2e278a3e7096f74924c74824fa551ae834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coemuskokahealth.org/jfy/hpportal/resourcestools/healthfax/signu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of family health teams of Ontario</a:t>
            </a:r>
            <a:br>
              <a:rPr lang="en-US" dirty="0" smtClean="0"/>
            </a:br>
            <a:r>
              <a:rPr lang="en-US" dirty="0" smtClean="0"/>
              <a:t>COVID-19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794950"/>
          </a:xfrm>
        </p:spPr>
        <p:txBody>
          <a:bodyPr/>
          <a:lstStyle/>
          <a:p>
            <a:r>
              <a:rPr lang="en-US" dirty="0" smtClean="0"/>
              <a:t>Jillian Fenik, RN, BScN, MHM</a:t>
            </a:r>
          </a:p>
          <a:p>
            <a:r>
              <a:rPr lang="en-US" dirty="0" smtClean="0"/>
              <a:t>Assistant Vice President</a:t>
            </a:r>
          </a:p>
          <a:p>
            <a:r>
              <a:rPr lang="en-US" dirty="0" smtClean="0"/>
              <a:t>Clinical Service Department</a:t>
            </a:r>
          </a:p>
          <a:p>
            <a:r>
              <a:rPr lang="en-US" dirty="0" smtClean="0"/>
              <a:t>Simcoe </a:t>
            </a:r>
            <a:r>
              <a:rPr lang="en-US" dirty="0" err="1" smtClean="0"/>
              <a:t>Muskoka</a:t>
            </a:r>
            <a:r>
              <a:rPr lang="en-US" dirty="0" smtClean="0"/>
              <a:t> District Health Unit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1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Ontario health teams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discussion regarding assessment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Leading and positioning thoughts for ILI clinics for the fall/winter</a:t>
            </a:r>
          </a:p>
          <a:p>
            <a:r>
              <a:rPr lang="en-US" dirty="0" smtClean="0"/>
              <a:t>Leading discussion on influenza immunization clinics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589" y="4014401"/>
            <a:ext cx="48768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0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 err="1" smtClean="0"/>
              <a:t>centres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695" y="2038202"/>
            <a:ext cx="4995896" cy="4114800"/>
          </a:xfrm>
        </p:spPr>
        <p:txBody>
          <a:bodyPr/>
          <a:lstStyle/>
          <a:p>
            <a:r>
              <a:rPr lang="en-US" dirty="0"/>
              <a:t>Volumes</a:t>
            </a:r>
          </a:p>
          <a:p>
            <a:r>
              <a:rPr lang="en-US" dirty="0"/>
              <a:t>Drive up/ drop-in or appointment</a:t>
            </a:r>
          </a:p>
          <a:p>
            <a:r>
              <a:rPr lang="en-US" dirty="0"/>
              <a:t>Team efforts – varying leads</a:t>
            </a:r>
          </a:p>
          <a:p>
            <a:r>
              <a:rPr lang="en-US" dirty="0"/>
              <a:t>New swab ordering process – allow time to receive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r="23253"/>
          <a:stretch>
            <a:fillRect/>
          </a:stretch>
        </p:blipFill>
        <p:spPr>
          <a:xfrm>
            <a:off x="290120" y="2056316"/>
            <a:ext cx="6035040" cy="407857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Image: pixabay.com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692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Case count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increase in cases</a:t>
            </a:r>
          </a:p>
          <a:p>
            <a:r>
              <a:rPr lang="en-US" dirty="0" smtClean="0"/>
              <a:t>More contacts per case</a:t>
            </a:r>
          </a:p>
          <a:p>
            <a:r>
              <a:rPr lang="en-US" dirty="0" smtClean="0"/>
              <a:t>Complexity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https://www.simcoemuskokahealthstats.org/topics/infectious-diseases/a-h/covid-19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04" y="1892283"/>
            <a:ext cx="5010849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IPAC </a:t>
            </a:r>
            <a:r>
              <a:rPr lang="en-US" dirty="0" err="1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1. COVID-19 Guidance: Primary Care Providers in a Community Setting: </a:t>
            </a:r>
            <a:r>
              <a:rPr lang="en-CA" u="sng" dirty="0">
                <a:hlinkClick r:id="rId2"/>
              </a:rPr>
              <a:t>http://</a:t>
            </a:r>
            <a:r>
              <a:rPr lang="en-CA" u="sng" dirty="0" smtClean="0">
                <a:hlinkClick r:id="rId2"/>
              </a:rPr>
              <a:t>www.health.gov.on.ca/en/pro/programs/publichealth/coronavirus/docs/2019_primary_care_guidance.pdf</a:t>
            </a:r>
            <a:endParaRPr lang="en-CA" dirty="0"/>
          </a:p>
          <a:p>
            <a:r>
              <a:rPr lang="en-CA" dirty="0"/>
              <a:t>2. CPSO checklist: </a:t>
            </a:r>
            <a:r>
              <a:rPr lang="en-CA" u="sng" dirty="0">
                <a:hlinkClick r:id="rId3"/>
              </a:rPr>
              <a:t>https://www.cpso.on.ca/CPSO/media/Documents/physician/your-practice/quality-in-practice/clinic-inspections-special-programs/ohp-ipac/ipac-checklist-covid-19-assessment.pdf</a:t>
            </a:r>
            <a:r>
              <a:rPr lang="en-CA" dirty="0"/>
              <a:t> </a:t>
            </a:r>
          </a:p>
          <a:p>
            <a:r>
              <a:rPr lang="en-CA" dirty="0"/>
              <a:t>3. PHO Clinical Office Practice resources are located here: </a:t>
            </a:r>
            <a:r>
              <a:rPr lang="en-CA" u="sng" dirty="0">
                <a:hlinkClick r:id="rId4"/>
              </a:rPr>
              <a:t>https://</a:t>
            </a:r>
            <a:r>
              <a:rPr lang="en-CA" u="sng" dirty="0" smtClean="0">
                <a:hlinkClick r:id="rId4"/>
              </a:rPr>
              <a:t>www.publichealthontario.ca/en/health-topics/infection-prevention-control/clinical-office-practice</a:t>
            </a:r>
            <a:endParaRPr lang="en-CA" dirty="0"/>
          </a:p>
          <a:p>
            <a:r>
              <a:rPr lang="en-CA" dirty="0" smtClean="0"/>
              <a:t>Public Health Ontario - Central </a:t>
            </a:r>
            <a:r>
              <a:rPr lang="en-CA" dirty="0"/>
              <a:t>Region IPAC </a:t>
            </a:r>
            <a:r>
              <a:rPr lang="en-CA" dirty="0" smtClean="0"/>
              <a:t>Team: </a:t>
            </a:r>
            <a:r>
              <a:rPr lang="en-CA" u="sng" dirty="0">
                <a:hlinkClick r:id="rId5"/>
              </a:rPr>
              <a:t>IPACCENTRAL@oahpp.ca</a:t>
            </a:r>
            <a:r>
              <a:rPr lang="en-CA" dirty="0"/>
              <a:t>, </a:t>
            </a:r>
            <a:r>
              <a:rPr lang="en-CA" dirty="0" smtClean="0"/>
              <a:t>647-260-7560</a:t>
            </a:r>
            <a:endParaRPr lang="en-CA" dirty="0"/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3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Prevention and preparedness</a:t>
            </a:r>
          </a:p>
          <a:p>
            <a:r>
              <a:rPr lang="en-US" dirty="0"/>
              <a:t>Outbreak assessment and management </a:t>
            </a:r>
          </a:p>
          <a:p>
            <a:pPr lvl="1"/>
            <a:r>
              <a:rPr lang="en-US" dirty="0"/>
              <a:t>Investigate cases</a:t>
            </a:r>
          </a:p>
          <a:p>
            <a:pPr lvl="1"/>
            <a:r>
              <a:rPr lang="en-US" dirty="0"/>
              <a:t>Declare an outbreak and when it’s over </a:t>
            </a:r>
          </a:p>
          <a:p>
            <a:pPr lvl="1"/>
            <a:r>
              <a:rPr lang="en-US" dirty="0"/>
              <a:t>Advise on control measures, cohort(s) isolation, school closure, testing, onsite investigation and issue orders  </a:t>
            </a:r>
          </a:p>
          <a:p>
            <a:r>
              <a:rPr lang="en-US" dirty="0"/>
              <a:t>Surveillance </a:t>
            </a:r>
          </a:p>
          <a:p>
            <a:pPr lvl="1"/>
            <a:r>
              <a:rPr lang="en-US" dirty="0"/>
              <a:t>Monitor and report on cases, transmission risks and absenteeism</a:t>
            </a:r>
          </a:p>
          <a:p>
            <a:r>
              <a:rPr lang="en-US" dirty="0"/>
              <a:t>Coordination and Communication</a:t>
            </a:r>
          </a:p>
          <a:p>
            <a:pPr lvl="1"/>
            <a:r>
              <a:rPr lang="en-US" dirty="0"/>
              <a:t>PHU of the school is the lead PHU for school follow-up in the event a case/contact resides in another region</a:t>
            </a:r>
          </a:p>
          <a:p>
            <a:pPr lvl="1"/>
            <a:r>
              <a:rPr lang="en-US" dirty="0"/>
              <a:t>Assist with developing key messages and communication </a:t>
            </a:r>
          </a:p>
          <a:p>
            <a:r>
              <a:rPr lang="en-US" dirty="0" smtClean="0"/>
              <a:t>Testing for affected cohorts – working with partners</a:t>
            </a:r>
          </a:p>
          <a:p>
            <a:r>
              <a:rPr lang="en-US" dirty="0" smtClean="0">
                <a:hlinkClick r:id="rId2"/>
              </a:rPr>
              <a:t>Rapid Review Update 7: What is the specific role of daycares and schools in COVID-19 transmission?</a:t>
            </a: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50" r="14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Image: pixabay.com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171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faxes – Return to school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COVID-19: Update #21 – School and Child Care Reopening (August 20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COVID-19: Update #22 – School Reopening and Recommendations for Students with COVID-19 Symptoms, Updated Directives and Guidance Documents (September 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COVID-19: Update #23 – Increase in Cases and Community Transmission; Recommendations to the Public to Decrease Non-essential Social Interactions and Gatherings; School COVID-19 Update: First Confirmed Case in a School (September 16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Sign up to receive </a:t>
            </a:r>
            <a:r>
              <a:rPr lang="en-US" dirty="0"/>
              <a:t>SMDHU health faxes: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www.simcoemuskokahealth.org/jfy/hpportal/resourcestools/healthfax/signup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0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 Vaccine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Vaccine arrival</a:t>
            </a:r>
          </a:p>
          <a:p>
            <a:r>
              <a:rPr lang="en-US" dirty="0" smtClean="0"/>
              <a:t>LTCH, Retirement Homes, ALC</a:t>
            </a:r>
          </a:p>
          <a:p>
            <a:r>
              <a:rPr lang="en-US" dirty="0" smtClean="0"/>
              <a:t>Primary Care</a:t>
            </a:r>
          </a:p>
          <a:p>
            <a:r>
              <a:rPr lang="en-US" dirty="0" smtClean="0"/>
              <a:t>Pharmacies – high dose</a:t>
            </a:r>
          </a:p>
          <a:p>
            <a:r>
              <a:rPr lang="en-US" dirty="0" smtClean="0"/>
              <a:t>SMDHU clinics – under 5 and those without HCP</a:t>
            </a:r>
          </a:p>
          <a:p>
            <a:r>
              <a:rPr lang="en-US" dirty="0" smtClean="0"/>
              <a:t>Storage and Handling Visits</a:t>
            </a:r>
          </a:p>
          <a:p>
            <a:r>
              <a:rPr lang="en-US" dirty="0" smtClean="0"/>
              <a:t>Community Clinics - Supply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Image: pixabay.com</a:t>
            </a:r>
            <a:endParaRPr lang="en-CA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" t="-6312" r="-1035" b="460"/>
          <a:stretch/>
        </p:blipFill>
        <p:spPr>
          <a:xfrm>
            <a:off x="7459695" y="2266011"/>
            <a:ext cx="3435350" cy="3498850"/>
          </a:xfrm>
        </p:spPr>
      </p:pic>
    </p:spTree>
    <p:extLst>
      <p:ext uri="{BB962C8B-B14F-4D97-AF65-F5344CB8AC3E}">
        <p14:creationId xmlns:p14="http://schemas.microsoft.com/office/powerpoint/2010/main" val="38312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Information:  </a:t>
            </a:r>
          </a:p>
          <a:p>
            <a:pPr marL="0" indent="0" algn="ctr">
              <a:buNone/>
            </a:pPr>
            <a:r>
              <a:rPr lang="en-US" sz="2800" b="1" dirty="0" smtClean="0"/>
              <a:t>Jillian Fenik</a:t>
            </a:r>
          </a:p>
          <a:p>
            <a:pPr marL="0" indent="0" algn="ctr">
              <a:buNone/>
            </a:pPr>
            <a:r>
              <a:rPr lang="en-US" sz="1800" dirty="0" smtClean="0"/>
              <a:t>Simcoe </a:t>
            </a:r>
            <a:r>
              <a:rPr lang="en-US" sz="1800" dirty="0" err="1" smtClean="0"/>
              <a:t>Muskoka</a:t>
            </a:r>
            <a:r>
              <a:rPr lang="en-US" sz="1800" dirty="0" smtClean="0"/>
              <a:t> District Health Unit</a:t>
            </a:r>
          </a:p>
          <a:p>
            <a:pPr marL="0" indent="0" algn="ctr">
              <a:buNone/>
            </a:pPr>
            <a:r>
              <a:rPr lang="en-US" sz="1800" dirty="0" smtClean="0"/>
              <a:t>705-721-7520 ext. 7283</a:t>
            </a:r>
          </a:p>
          <a:p>
            <a:pPr marL="0" indent="0" algn="ctr">
              <a:buNone/>
            </a:pPr>
            <a:r>
              <a:rPr lang="en-US" sz="1800" dirty="0" smtClean="0"/>
              <a:t>705-331-5222</a:t>
            </a:r>
          </a:p>
          <a:p>
            <a:pPr marL="0" indent="0" algn="ctr">
              <a:buNone/>
            </a:pPr>
            <a:r>
              <a:rPr lang="en-US" sz="1800" dirty="0" smtClean="0"/>
              <a:t>Jillian.Fenik@smdhu.org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839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SMD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band-wide.pptx" id="{5FB97A28-9860-4D1D-896F-D10D367BD851}" vid="{05D666D6-9DF3-4E74-A1A4-A235FE65E711}"/>
    </a:ext>
  </a:extLst>
</a:theme>
</file>

<file path=ppt/theme/theme2.xml><?xml version="1.0" encoding="utf-8"?>
<a:theme xmlns:a="http://schemas.openxmlformats.org/drawingml/2006/main" name="3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SMD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band-wide.pptx" id="{5FB97A28-9860-4D1D-896F-D10D367BD851}" vid="{F2328F44-9818-43FC-A0E8-06805D40F6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band-wide</Template>
  <TotalTime>622</TotalTime>
  <Words>483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Franklin Gothic Demi</vt:lpstr>
      <vt:lpstr>Wingdings</vt:lpstr>
      <vt:lpstr>Arial</vt:lpstr>
      <vt:lpstr>Franklin Gothic Demi Cond</vt:lpstr>
      <vt:lpstr>Franklin Gothic Book</vt:lpstr>
      <vt:lpstr>Calibri</vt:lpstr>
      <vt:lpstr>2_Banded</vt:lpstr>
      <vt:lpstr>3_Banded</vt:lpstr>
      <vt:lpstr>Association of family health teams of Ontario COVID-19</vt:lpstr>
      <vt:lpstr>Ontario health teams</vt:lpstr>
      <vt:lpstr>Assessment centres</vt:lpstr>
      <vt:lpstr>Increasing Case count </vt:lpstr>
      <vt:lpstr>IPAC REsources</vt:lpstr>
      <vt:lpstr>schools</vt:lpstr>
      <vt:lpstr>Health faxes – Return to school</vt:lpstr>
      <vt:lpstr>Flu Vaccine </vt:lpstr>
      <vt:lpstr>PowerPoint Presentation</vt:lpstr>
      <vt:lpstr>PowerPoint Presentation</vt:lpstr>
    </vt:vector>
  </TitlesOfParts>
  <Company>SMDHU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different colours</dc:title>
  <dc:creator>Fenik, Jillian</dc:creator>
  <cp:lastModifiedBy>Fenik, Jillian</cp:lastModifiedBy>
  <cp:revision>19</cp:revision>
  <dcterms:created xsi:type="dcterms:W3CDTF">2020-09-24T13:01:53Z</dcterms:created>
  <dcterms:modified xsi:type="dcterms:W3CDTF">2020-09-29T19:47:54Z</dcterms:modified>
</cp:coreProperties>
</file>