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60" r:id="rId3"/>
    <p:sldId id="261" r:id="rId4"/>
    <p:sldId id="278" r:id="rId5"/>
    <p:sldId id="279" r:id="rId6"/>
    <p:sldId id="28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4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2520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128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973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601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52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797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54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06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56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93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30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312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930399"/>
            <a:ext cx="10058400" cy="2844801"/>
          </a:xfrm>
        </p:spPr>
        <p:txBody>
          <a:bodyPr>
            <a:noAutofit/>
          </a:bodyPr>
          <a:lstStyle/>
          <a:p>
            <a:pPr algn="ctr"/>
            <a:br>
              <a:rPr lang="en-US" sz="6600" dirty="0"/>
            </a:br>
            <a:br>
              <a:rPr lang="en-US" sz="6600" dirty="0"/>
            </a:br>
            <a:br>
              <a:rPr lang="en-US" sz="6600" dirty="0"/>
            </a:br>
            <a:br>
              <a:rPr lang="en-US" sz="6600" dirty="0"/>
            </a:br>
            <a:br>
              <a:rPr lang="en-US" sz="6600" dirty="0"/>
            </a:br>
            <a:r>
              <a:rPr lang="en-US" sz="6600" dirty="0"/>
              <a:t>BOARD ORIENTATION PROCESS</a:t>
            </a:r>
            <a:br>
              <a:rPr lang="en-US" sz="6600" dirty="0"/>
            </a:br>
            <a:endParaRPr lang="en-US" sz="66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451" y="-27644"/>
            <a:ext cx="4998550" cy="16554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DECEMBER 6, 2018</a:t>
            </a:r>
          </a:p>
        </p:txBody>
      </p:sp>
    </p:spTree>
    <p:extLst>
      <p:ext uri="{BB962C8B-B14F-4D97-AF65-F5344CB8AC3E}">
        <p14:creationId xmlns:p14="http://schemas.microsoft.com/office/powerpoint/2010/main" val="2306862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42012"/>
          </a:xfrm>
        </p:spPr>
        <p:txBody>
          <a:bodyPr>
            <a:noAutofit/>
          </a:bodyPr>
          <a:lstStyle/>
          <a:p>
            <a:pPr algn="ctr"/>
            <a:r>
              <a:rPr lang="en-US" sz="4000" dirty="0"/>
              <a:t>Tilbury District Family Health Team (TDFHT)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8996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Mixed Governance – 11 Community Members and Lead Physician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Skills Based Board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Opened in 2006 (Wave 1)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Rural FHT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7 Physicians &amp; Approx. 16,000 Patients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827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940412"/>
          </a:xfrm>
        </p:spPr>
        <p:txBody>
          <a:bodyPr>
            <a:normAutofit/>
          </a:bodyPr>
          <a:lstStyle/>
          <a:p>
            <a:r>
              <a:rPr lang="en-US" dirty="0"/>
              <a:t>TDFHT Orientation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90700"/>
            <a:ext cx="10058400" cy="45593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sz="2400" dirty="0"/>
              <a:t>Orientation starts during recruitment process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Each candidate receives an information package with information about the FHT and the Board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Candidate meets with the Board President and Executive Director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Once a board members is approved they attend a board meeting prior to receiving a board orientation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New board member meets the rest of the board members and receives a board manual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 Formal orientation is scheduled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94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16882"/>
          </a:xfrm>
        </p:spPr>
        <p:txBody>
          <a:bodyPr/>
          <a:lstStyle/>
          <a:p>
            <a:r>
              <a:rPr lang="en-US" dirty="0"/>
              <a:t>Board Manual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0106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Board Schedule &amp; Members’ Contact List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By-Laws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Board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Accountability Contracts &amp; Agreements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Strategic Plan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ED &amp; Lead Physician Position Descriptions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Annual Performance Objectives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Financial Report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Acronyms </a:t>
            </a:r>
          </a:p>
        </p:txBody>
      </p:sp>
    </p:spTree>
    <p:extLst>
      <p:ext uri="{BB962C8B-B14F-4D97-AF65-F5344CB8AC3E}">
        <p14:creationId xmlns:p14="http://schemas.microsoft.com/office/powerpoint/2010/main" val="3129363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TDFHT Board Orientation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45110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Board Orientation for new members is facilitated by Board President, Treasurer &amp; ED</a:t>
            </a:r>
          </a:p>
          <a:p>
            <a:pPr marL="0" indent="0">
              <a:buNone/>
            </a:pPr>
            <a:r>
              <a:rPr lang="en-US" dirty="0"/>
              <a:t>Agenda: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743141"/>
              </p:ext>
            </p:extLst>
          </p:nvPr>
        </p:nvGraphicFramePr>
        <p:xfrm>
          <a:off x="2969846" y="2243013"/>
          <a:ext cx="4954954" cy="4079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23143">
                  <a:extLst>
                    <a:ext uri="{9D8B030D-6E8A-4147-A177-3AD203B41FA5}">
                      <a16:colId xmlns:a16="http://schemas.microsoft.com/office/drawing/2014/main" val="905091813"/>
                    </a:ext>
                  </a:extLst>
                </a:gridCol>
                <a:gridCol w="931811">
                  <a:extLst>
                    <a:ext uri="{9D8B030D-6E8A-4147-A177-3AD203B41FA5}">
                      <a16:colId xmlns:a16="http://schemas.microsoft.com/office/drawing/2014/main" val="294203732"/>
                    </a:ext>
                  </a:extLst>
                </a:gridCol>
              </a:tblGrid>
              <a:tr h="35475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925" algn="l"/>
                        </a:tabLs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Welcome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2925" algn="l"/>
                        </a:tabLs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Cathy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4094317474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TDFHT General Overview &amp; Relationship with the FHO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Kelly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2352245129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Answer Questions Regarding Board Policies &amp; By-Laws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Cathy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1224245708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Board Meeting Calendar &amp; Working Groups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Cathy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3112248797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Summary of TDFHT Funding Agreement with Ministry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Kelly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4289585468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Strategic Priorities &amp; Operating Plan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Kelly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2644621786"/>
                  </a:ext>
                </a:extLst>
              </a:tr>
              <a:tr h="5321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Annual Budget &amp; 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Audited Financial Statement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Randy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2808739638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ED Position Description &amp; Executive Limitations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Cathy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2718544254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Partnerships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Kelly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4272097856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Understanding Acronyms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>
                          <a:effectLst/>
                        </a:rPr>
                        <a:t>Kelly</a:t>
                      </a:r>
                      <a:endParaRPr lang="en-US" sz="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2391444555"/>
                  </a:ext>
                </a:extLst>
              </a:tr>
              <a:tr h="3547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Q &amp; A Discussion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7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000" dirty="0">
                          <a:effectLst/>
                        </a:rPr>
                        <a:t>ALL</a:t>
                      </a:r>
                      <a:endParaRPr lang="en-US" sz="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775" marR="42775" marT="0" marB="0"/>
                </a:tc>
                <a:extLst>
                  <a:ext uri="{0D108BD9-81ED-4DB2-BD59-A6C34878D82A}">
                    <a16:rowId xmlns:a16="http://schemas.microsoft.com/office/drawing/2014/main" val="9391951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4876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615" y="286603"/>
            <a:ext cx="10441354" cy="1450757"/>
          </a:xfrm>
        </p:spPr>
        <p:txBody>
          <a:bodyPr>
            <a:normAutofit/>
          </a:bodyPr>
          <a:lstStyle/>
          <a:p>
            <a:r>
              <a:rPr lang="en-US" sz="4000" dirty="0"/>
              <a:t>Ongoing  Professional Development &amp;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29751"/>
          </a:xfrm>
        </p:spPr>
        <p:txBody>
          <a:bodyPr>
            <a:normAutofit fontScale="85000" lnSpcReduction="10000"/>
          </a:bodyPr>
          <a:lstStyle/>
          <a:p>
            <a:endParaRPr lang="en-US" i="1" dirty="0"/>
          </a:p>
          <a:p>
            <a:r>
              <a:rPr lang="en-US" i="1" dirty="0"/>
              <a:t>Professional Development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New Board Members are encouraged to attend webinars &amp; AFHTO conference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 Participate in Board Committees and Working Group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i="1" dirty="0">
                <a:solidFill>
                  <a:schemeClr val="tx1"/>
                </a:solidFill>
              </a:rPr>
              <a:t>Evaluation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Meet with new board members within 6 months of joining to receive feedback regarding board orientation.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Use feedback to make improvement to our orientation process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31652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1687</TotalTime>
  <Words>293</Words>
  <Application>Microsoft Office PowerPoint</Application>
  <PresentationFormat>Widescreen</PresentationFormat>
  <Paragraphs>75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Retrospect</vt:lpstr>
      <vt:lpstr>     BOARD ORIENTATION PROCESS </vt:lpstr>
      <vt:lpstr>Tilbury District Family Health Team (TDFHT) Overview</vt:lpstr>
      <vt:lpstr>TDFHT Orientation Process</vt:lpstr>
      <vt:lpstr>Board Manual</vt:lpstr>
      <vt:lpstr>TDFHT Board Orientation </vt:lpstr>
      <vt:lpstr>Ongoing  Professional Development &amp; Evaluation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TDFHT Compensation Recommendations</dc:title>
  <dc:creator>Kelly Griffiths</dc:creator>
  <cp:lastModifiedBy>Beth MacKinnon</cp:lastModifiedBy>
  <cp:revision>159</cp:revision>
  <dcterms:created xsi:type="dcterms:W3CDTF">2017-10-30T14:14:31Z</dcterms:created>
  <dcterms:modified xsi:type="dcterms:W3CDTF">2018-12-11T14:23:36Z</dcterms:modified>
</cp:coreProperties>
</file>