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1" r:id="rId2"/>
    <p:sldId id="295" r:id="rId3"/>
    <p:sldId id="296" r:id="rId4"/>
    <p:sldId id="297" r:id="rId5"/>
    <p:sldId id="298" r:id="rId6"/>
    <p:sldId id="293" r:id="rId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2B7E"/>
    <a:srgbClr val="693A77"/>
    <a:srgbClr val="477F80"/>
    <a:srgbClr val="000000"/>
    <a:srgbClr val="642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82FB100-166F-4C55-8B00-1726BAF49554}" type="datetimeFigureOut">
              <a:rPr lang="en-CA" smtClean="0"/>
              <a:t>2018-12-11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B90DA7C-7F36-4177-9FE3-599F61F9D7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3638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DEFBC63-EA63-4601-9B45-D187DDEDE5DD}" type="datetimeFigureOut">
              <a:rPr lang="en-CA" smtClean="0"/>
              <a:t>2018-12-11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0CF8381-1545-4B3A-8279-41BB7347A1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3378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80000"/>
            <a:lum/>
          </a:blip>
          <a:srcRect/>
          <a:stretch>
            <a:fillRect l="-53000" r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652B7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652B7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94C4-033E-4BAE-96C6-21489272D242}" type="datetime1">
              <a:rPr lang="en-CA" smtClean="0"/>
              <a:t>2018-12-11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9E3-D79F-4245-8209-F2AB9E5AA0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789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FF1C-8484-4BF1-8A55-BA2F50465D1C}" type="datetime1">
              <a:rPr lang="en-CA" smtClean="0"/>
              <a:t>2018-12-11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9E3-D79F-4245-8209-F2AB9E5AA0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8328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4C70-BCBB-4221-9EC1-5AD02A483516}" type="datetime1">
              <a:rPr lang="en-CA" smtClean="0"/>
              <a:t>2018-12-11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9E3-D79F-4245-8209-F2AB9E5AA0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018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blipFill dpi="0" rotWithShape="1">
            <a:blip r:embed="rId2">
              <a:alphaModFix amt="8000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rgbClr val="652B7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52B7E"/>
                </a:solidFill>
              </a:defRPr>
            </a:lvl1pPr>
            <a:lvl2pPr>
              <a:defRPr>
                <a:solidFill>
                  <a:srgbClr val="652B7E"/>
                </a:solidFill>
              </a:defRPr>
            </a:lvl2pPr>
            <a:lvl3pPr>
              <a:defRPr>
                <a:solidFill>
                  <a:srgbClr val="652B7E"/>
                </a:solidFill>
              </a:defRPr>
            </a:lvl3pPr>
            <a:lvl4pPr>
              <a:defRPr>
                <a:solidFill>
                  <a:srgbClr val="652B7E"/>
                </a:solidFill>
              </a:defRPr>
            </a:lvl4pPr>
            <a:lvl5pPr>
              <a:defRPr>
                <a:solidFill>
                  <a:srgbClr val="652B7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9E3-D79F-4245-8209-F2AB9E5AA0E6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65304"/>
            <a:ext cx="1965598" cy="62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2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79EF-C0DD-4226-B9C4-80A381F5C2B7}" type="datetime1">
              <a:rPr lang="en-CA" smtClean="0"/>
              <a:t>2018-12-11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9E3-D79F-4245-8209-F2AB9E5AA0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930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652B7E"/>
                </a:solidFill>
              </a:defRPr>
            </a:lvl1pPr>
            <a:lvl2pPr>
              <a:defRPr sz="2400">
                <a:solidFill>
                  <a:srgbClr val="652B7E"/>
                </a:solidFill>
              </a:defRPr>
            </a:lvl2pPr>
            <a:lvl3pPr>
              <a:defRPr sz="2000">
                <a:solidFill>
                  <a:srgbClr val="652B7E"/>
                </a:solidFill>
              </a:defRPr>
            </a:lvl3pPr>
            <a:lvl4pPr>
              <a:defRPr sz="1800">
                <a:solidFill>
                  <a:srgbClr val="652B7E"/>
                </a:solidFill>
              </a:defRPr>
            </a:lvl4pPr>
            <a:lvl5pPr>
              <a:defRPr sz="1800">
                <a:solidFill>
                  <a:srgbClr val="652B7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9E3-D79F-4245-8209-F2AB9E5AA0E6}" type="slidenum">
              <a:rPr lang="en-CA" smtClean="0"/>
              <a:t>‹#›</a:t>
            </a:fld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65304"/>
            <a:ext cx="1965598" cy="62618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blipFill dpi="0" rotWithShape="1">
            <a:blip r:embed="rId3">
              <a:alphaModFix amt="8000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rgbClr val="652B7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00851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90B4-D336-4DD6-9937-8CC200007369}" type="datetime1">
              <a:rPr lang="en-CA" smtClean="0"/>
              <a:t>2018-12-11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9E3-D79F-4245-8209-F2AB9E5AA0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891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A4A5-3A6B-483E-B135-6E2B6DE07762}" type="datetime1">
              <a:rPr lang="en-CA" smtClean="0"/>
              <a:t>2018-12-11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9E3-D79F-4245-8209-F2AB9E5AA0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7753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9E3-D79F-4245-8209-F2AB9E5AA0E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65304"/>
            <a:ext cx="1965598" cy="62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99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31F6-3FB7-471A-87E5-66D0EE739713}" type="datetime1">
              <a:rPr lang="en-CA" smtClean="0"/>
              <a:t>2018-12-11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9E3-D79F-4245-8209-F2AB9E5AA0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9618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2D34-1747-4770-8D78-7414AD0B4BDD}" type="datetime1">
              <a:rPr lang="en-CA" smtClean="0"/>
              <a:t>2018-12-11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9E3-D79F-4245-8209-F2AB9E5AA0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4449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DD938-C53B-4D78-9B0F-C897F5A36CED}" type="datetime1">
              <a:rPr lang="en-CA" smtClean="0"/>
              <a:t>2018-12-11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229E3-D79F-4245-8209-F2AB9E5AA0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687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652B7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652B7E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652B7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652B7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652B7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652B7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53000" r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AFTHO Presentation on</a:t>
            </a:r>
            <a:br>
              <a:rPr lang="en-CA" dirty="0"/>
            </a:br>
            <a:r>
              <a:rPr lang="en-CA" dirty="0">
                <a:solidFill>
                  <a:srgbClr val="652B7E"/>
                </a:solidFill>
              </a:rPr>
              <a:t>Board Orientation </a:t>
            </a:r>
            <a:br>
              <a:rPr lang="en-CA" dirty="0">
                <a:solidFill>
                  <a:srgbClr val="652B7E"/>
                </a:solidFill>
              </a:rPr>
            </a:br>
            <a:r>
              <a:rPr lang="en-CA" dirty="0"/>
              <a:t>December 6, 2018 </a:t>
            </a:r>
            <a:endParaRPr lang="en-CA" dirty="0">
              <a:solidFill>
                <a:srgbClr val="652B7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8153400" cy="2590800"/>
          </a:xfrm>
        </p:spPr>
        <p:txBody>
          <a:bodyPr>
            <a:normAutofit/>
          </a:bodyPr>
          <a:lstStyle/>
          <a:p>
            <a:endParaRPr lang="en-CA" dirty="0">
              <a:solidFill>
                <a:srgbClr val="652B7E"/>
              </a:solidFill>
            </a:endParaRPr>
          </a:p>
          <a:p>
            <a:endParaRPr lang="en-CA" dirty="0">
              <a:solidFill>
                <a:srgbClr val="652B7E"/>
              </a:solidFill>
            </a:endParaRPr>
          </a:p>
          <a:p>
            <a:r>
              <a:rPr lang="en-CA" sz="2600" dirty="0">
                <a:solidFill>
                  <a:srgbClr val="652B7E"/>
                </a:solidFill>
              </a:rPr>
              <a:t>Lori Richey, Executive Director</a:t>
            </a:r>
            <a:br>
              <a:rPr lang="en-CA" sz="2600" dirty="0">
                <a:solidFill>
                  <a:srgbClr val="652B7E"/>
                </a:solidFill>
              </a:rPr>
            </a:br>
            <a:r>
              <a:rPr lang="en-CA" sz="2600" dirty="0">
                <a:solidFill>
                  <a:srgbClr val="652B7E"/>
                </a:solidFill>
              </a:rPr>
              <a:t>Peterborough Family Health Team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9913"/>
            <a:ext cx="4392488" cy="139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29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Board Orientation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New Board member elected at Annual General Meeting – (June each year)</a:t>
            </a:r>
          </a:p>
          <a:p>
            <a:r>
              <a:rPr lang="en-CA" dirty="0"/>
              <a:t>Arrange a 2.5 hour meeting with new Board member Mid July</a:t>
            </a:r>
          </a:p>
          <a:p>
            <a:r>
              <a:rPr lang="en-CA" dirty="0"/>
              <a:t>Follow up meeting is scheduled late August 	/ early September before 1</a:t>
            </a:r>
            <a:r>
              <a:rPr lang="en-CA" baseline="30000" dirty="0"/>
              <a:t>st</a:t>
            </a:r>
            <a:r>
              <a:rPr lang="en-CA" dirty="0"/>
              <a:t> Board meeting (approximately 1-1.5 hour long)</a:t>
            </a:r>
          </a:p>
          <a:p>
            <a:pPr marL="0" indent="0">
              <a:buNone/>
            </a:pPr>
            <a:r>
              <a:rPr lang="en-CA" dirty="0"/>
              <a:t>		</a:t>
            </a:r>
            <a:endParaRPr lang="en-CA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9E3-D79F-4245-8209-F2AB9E5AA0E6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49391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Board Manual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Organization Background Information</a:t>
            </a:r>
          </a:p>
          <a:p>
            <a:r>
              <a:rPr lang="en-CA" dirty="0"/>
              <a:t>Mission and Vision</a:t>
            </a:r>
          </a:p>
          <a:p>
            <a:r>
              <a:rPr lang="en-CA" dirty="0"/>
              <a:t>Key Directives of Success / Core Values</a:t>
            </a:r>
          </a:p>
          <a:p>
            <a:r>
              <a:rPr lang="en-CA" dirty="0"/>
              <a:t>By-Laws</a:t>
            </a:r>
          </a:p>
          <a:p>
            <a:r>
              <a:rPr lang="en-CA" dirty="0"/>
              <a:t>Role Summaries</a:t>
            </a:r>
          </a:p>
          <a:p>
            <a:r>
              <a:rPr lang="en-CA" dirty="0"/>
              <a:t>Board Role Descriptions</a:t>
            </a:r>
          </a:p>
          <a:p>
            <a:r>
              <a:rPr lang="en-CA" dirty="0"/>
              <a:t>Board Meeting Schedule</a:t>
            </a:r>
          </a:p>
          <a:p>
            <a:r>
              <a:rPr lang="en-CA" dirty="0"/>
              <a:t>Meeting Structure</a:t>
            </a:r>
          </a:p>
          <a:p>
            <a:r>
              <a:rPr lang="en-CA" dirty="0"/>
              <a:t>Code of Ethics</a:t>
            </a:r>
          </a:p>
          <a:p>
            <a:r>
              <a:rPr lang="en-CA" dirty="0"/>
              <a:t>Conflict of Interest Policy and Procedure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9E3-D79F-4245-8209-F2AB9E5AA0E6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72238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Initial Orientation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Present Board Manual</a:t>
            </a:r>
          </a:p>
          <a:p>
            <a:r>
              <a:rPr lang="en-CA" i="1" dirty="0"/>
              <a:t>The Board – A Winning Team</a:t>
            </a:r>
            <a:r>
              <a:rPr lang="en-CA" dirty="0"/>
              <a:t> Publication by Big Bay Publishing </a:t>
            </a:r>
          </a:p>
          <a:p>
            <a:r>
              <a:rPr lang="en-CA" dirty="0"/>
              <a:t>Annual Report</a:t>
            </a:r>
          </a:p>
          <a:p>
            <a:r>
              <a:rPr lang="en-CA" dirty="0"/>
              <a:t>Strategic Plan</a:t>
            </a:r>
          </a:p>
          <a:p>
            <a:r>
              <a:rPr lang="en-CA" dirty="0"/>
              <a:t>Organizational Chart</a:t>
            </a:r>
          </a:p>
          <a:p>
            <a:r>
              <a:rPr lang="en-CA" dirty="0"/>
              <a:t>Committee Meeting Structure</a:t>
            </a:r>
          </a:p>
          <a:p>
            <a:r>
              <a:rPr lang="en-CA" dirty="0"/>
              <a:t>MOHLTC Funding Agreement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9E3-D79F-4245-8209-F2AB9E5AA0E6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5867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Follow Up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Overview of Financial Statements</a:t>
            </a:r>
          </a:p>
          <a:p>
            <a:r>
              <a:rPr lang="en-CA" dirty="0"/>
              <a:t>Provide more detail of meeting structure i.e. Consent Agenda / In Camera sessions</a:t>
            </a:r>
          </a:p>
          <a:p>
            <a:r>
              <a:rPr lang="en-CA" dirty="0"/>
              <a:t>Answer any additional questions from materials provided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9E3-D79F-4245-8209-F2AB9E5AA0E6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8531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9E3-D79F-4245-8209-F2AB9E5AA0E6}" type="slidenum">
              <a:rPr lang="en-CA" smtClean="0"/>
              <a:t>6</a:t>
            </a:fld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688" y="1965917"/>
            <a:ext cx="5173600" cy="382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572678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">
  <a:themeElements>
    <a:clrScheme name="Custom 1">
      <a:dk1>
        <a:srgbClr val="642F6C"/>
      </a:dk1>
      <a:lt1>
        <a:sysClr val="window" lastClr="FFFFFF"/>
      </a:lt1>
      <a:dk2>
        <a:srgbClr val="48767B"/>
      </a:dk2>
      <a:lt2>
        <a:srgbClr val="EEECE1"/>
      </a:lt2>
      <a:accent1>
        <a:srgbClr val="8DB3E2"/>
      </a:accent1>
      <a:accent2>
        <a:srgbClr val="C4BD97"/>
      </a:accent2>
      <a:accent3>
        <a:srgbClr val="CCC1D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FHT PowerPoint Fo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789</TotalTime>
  <Words>144</Words>
  <Application>Microsoft Office PowerPoint</Application>
  <PresentationFormat>On-screen Show (4:3)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Calibri</vt:lpstr>
      <vt:lpstr>PowerPoint Template</vt:lpstr>
      <vt:lpstr>AFTHO Presentation on Board Orientation  December 6, 2018 </vt:lpstr>
      <vt:lpstr>Board Orientation Process</vt:lpstr>
      <vt:lpstr>Board Manual Content</vt:lpstr>
      <vt:lpstr>Initial Orientation Meeting</vt:lpstr>
      <vt:lpstr>Follow Up Meeting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Amanda Hiemstra</dc:creator>
  <cp:lastModifiedBy>Beth MacKinnon</cp:lastModifiedBy>
  <cp:revision>43</cp:revision>
  <cp:lastPrinted>2018-11-26T17:31:37Z</cp:lastPrinted>
  <dcterms:created xsi:type="dcterms:W3CDTF">2017-10-02T13:40:36Z</dcterms:created>
  <dcterms:modified xsi:type="dcterms:W3CDTF">2018-12-11T14:23:05Z</dcterms:modified>
</cp:coreProperties>
</file>