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9" r:id="rId5"/>
    <p:sldId id="300" r:id="rId6"/>
    <p:sldId id="262" r:id="rId7"/>
    <p:sldId id="298" r:id="rId8"/>
    <p:sldId id="301" r:id="rId9"/>
    <p:sldId id="270" r:id="rId10"/>
  </p:sldIdLst>
  <p:sldSz cx="6858000" cy="5029200"/>
  <p:notesSz cx="6858000" cy="9144000"/>
  <p:defaultTextStyle>
    <a:defPPr>
      <a:defRPr lang="en-US"/>
    </a:defPPr>
    <a:lvl1pPr marL="0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390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0781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1171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1562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1952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2342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2733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3123" algn="l" defTabSz="3803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aGesse" initials="DL" lastIdx="8" clrIdx="0">
    <p:extLst/>
  </p:cmAuthor>
  <p:cmAuthor id="2" name="Lenze, Eric" initials="LE" lastIdx="13" clrIdx="1"/>
  <p:cmAuthor id="3" name="Lenard, Emily" initials="E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1B55D"/>
    <a:srgbClr val="FF8021"/>
    <a:srgbClr val="2FE338"/>
    <a:srgbClr val="EC9C26"/>
    <a:srgbClr val="F4A419"/>
    <a:srgbClr val="FFE6D3"/>
    <a:srgbClr val="FFCCA6"/>
    <a:srgbClr val="FBDBA3"/>
    <a:srgbClr val="FD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2541" autoAdjust="0"/>
  </p:normalViewPr>
  <p:slideViewPr>
    <p:cSldViewPr snapToGrid="0" snapToObjects="1">
      <p:cViewPr varScale="1">
        <p:scale>
          <a:sx n="110" d="100"/>
          <a:sy n="110" d="100"/>
        </p:scale>
        <p:origin x="1411" y="67"/>
      </p:cViewPr>
      <p:guideLst>
        <p:guide orient="horz" pos="158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C4D2D-7610-8F45-B81C-B3AA52B90E23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D235-E2BA-4144-8A93-CFA0EF6CE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390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0781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1171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1562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1952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2342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2733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3123" algn="l" defTabSz="3803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235-E2BA-4144-8A93-CFA0EF6CE9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8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235-E2BA-4144-8A93-CFA0EF6CE9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5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62312"/>
            <a:ext cx="5829300" cy="1078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849880"/>
            <a:ext cx="4800600" cy="1285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DD15E546-4198-4FAB-B91F-2C66D74CBB1D}" type="datetime5">
              <a:rPr lang="en-US" smtClean="0"/>
              <a:pPr/>
              <a:t>1-Feb-19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501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2E09EF9E-9D87-4C84-953F-9786171151A7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31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1342"/>
            <a:ext cx="1543050" cy="32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1342"/>
            <a:ext cx="4514850" cy="32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FD532DA0-DC2D-433E-A59E-AE8E323843F1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672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15BDED15-E2B8-4739-B4D4-32E2AC869FCB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17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231728"/>
            <a:ext cx="5829300" cy="99885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31590"/>
            <a:ext cx="5829300" cy="110013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0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11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15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19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2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27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31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FCF06F3B-90B8-44DB-B670-FC91FC80D871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86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80111"/>
            <a:ext cx="3028950" cy="24889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80111"/>
            <a:ext cx="3028950" cy="24889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7A9536B6-5F33-443A-B8C8-4EE570BF304A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11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1402"/>
            <a:ext cx="61722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25750"/>
            <a:ext cx="3030141" cy="469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0" indent="0">
              <a:buNone/>
              <a:defRPr sz="1700" b="1"/>
            </a:lvl2pPr>
            <a:lvl3pPr marL="760781" indent="0">
              <a:buNone/>
              <a:defRPr sz="1500" b="1"/>
            </a:lvl3pPr>
            <a:lvl4pPr marL="1141171" indent="0">
              <a:buNone/>
              <a:defRPr sz="1300" b="1"/>
            </a:lvl4pPr>
            <a:lvl5pPr marL="1521562" indent="0">
              <a:buNone/>
              <a:defRPr sz="1300" b="1"/>
            </a:lvl5pPr>
            <a:lvl6pPr marL="1901952" indent="0">
              <a:buNone/>
              <a:defRPr sz="1300" b="1"/>
            </a:lvl6pPr>
            <a:lvl7pPr marL="2282342" indent="0">
              <a:buNone/>
              <a:defRPr sz="1300" b="1"/>
            </a:lvl7pPr>
            <a:lvl8pPr marL="2662733" indent="0">
              <a:buNone/>
              <a:defRPr sz="1300" b="1"/>
            </a:lvl8pPr>
            <a:lvl9pPr marL="30431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594908"/>
            <a:ext cx="3030141" cy="28976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25750"/>
            <a:ext cx="3031331" cy="469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0" indent="0">
              <a:buNone/>
              <a:defRPr sz="1700" b="1"/>
            </a:lvl2pPr>
            <a:lvl3pPr marL="760781" indent="0">
              <a:buNone/>
              <a:defRPr sz="1500" b="1"/>
            </a:lvl3pPr>
            <a:lvl4pPr marL="1141171" indent="0">
              <a:buNone/>
              <a:defRPr sz="1300" b="1"/>
            </a:lvl4pPr>
            <a:lvl5pPr marL="1521562" indent="0">
              <a:buNone/>
              <a:defRPr sz="1300" b="1"/>
            </a:lvl5pPr>
            <a:lvl6pPr marL="1901952" indent="0">
              <a:buNone/>
              <a:defRPr sz="1300" b="1"/>
            </a:lvl6pPr>
            <a:lvl7pPr marL="2282342" indent="0">
              <a:buNone/>
              <a:defRPr sz="1300" b="1"/>
            </a:lvl7pPr>
            <a:lvl8pPr marL="2662733" indent="0">
              <a:buNone/>
              <a:defRPr sz="1300" b="1"/>
            </a:lvl8pPr>
            <a:lvl9pPr marL="30431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594908"/>
            <a:ext cx="3031331" cy="28976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7200414B-07B3-45C7-A085-BD24D92861CB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87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57E8EFE4-6375-42A7-ACBC-12733E156E74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0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3135EB6E-EC0A-44C5-BA7D-D6CC7FDE96EE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29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0236"/>
            <a:ext cx="2256235" cy="85217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0238"/>
            <a:ext cx="3833813" cy="429228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52408"/>
            <a:ext cx="2256235" cy="3440113"/>
          </a:xfrm>
        </p:spPr>
        <p:txBody>
          <a:bodyPr/>
          <a:lstStyle>
            <a:lvl1pPr marL="0" indent="0">
              <a:buNone/>
              <a:defRPr sz="1200"/>
            </a:lvl1pPr>
            <a:lvl2pPr marL="380390" indent="0">
              <a:buNone/>
              <a:defRPr sz="1000"/>
            </a:lvl2pPr>
            <a:lvl3pPr marL="760781" indent="0">
              <a:buNone/>
              <a:defRPr sz="800"/>
            </a:lvl3pPr>
            <a:lvl4pPr marL="1141171" indent="0">
              <a:buNone/>
              <a:defRPr sz="700"/>
            </a:lvl4pPr>
            <a:lvl5pPr marL="1521562" indent="0">
              <a:buNone/>
              <a:defRPr sz="700"/>
            </a:lvl5pPr>
            <a:lvl6pPr marL="1901952" indent="0">
              <a:buNone/>
              <a:defRPr sz="700"/>
            </a:lvl6pPr>
            <a:lvl7pPr marL="2282342" indent="0">
              <a:buNone/>
              <a:defRPr sz="700"/>
            </a:lvl7pPr>
            <a:lvl8pPr marL="2662733" indent="0">
              <a:buNone/>
              <a:defRPr sz="700"/>
            </a:lvl8pPr>
            <a:lvl9pPr marL="3043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60B93795-0B99-4908-A3C6-D9272A5DAB54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03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520440"/>
            <a:ext cx="4114800" cy="41560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49368"/>
            <a:ext cx="4114800" cy="3017520"/>
          </a:xfrm>
        </p:spPr>
        <p:txBody>
          <a:bodyPr/>
          <a:lstStyle>
            <a:lvl1pPr marL="0" indent="0">
              <a:buNone/>
              <a:defRPr sz="2700"/>
            </a:lvl1pPr>
            <a:lvl2pPr marL="380390" indent="0">
              <a:buNone/>
              <a:defRPr sz="2300"/>
            </a:lvl2pPr>
            <a:lvl3pPr marL="760781" indent="0">
              <a:buNone/>
              <a:defRPr sz="2000"/>
            </a:lvl3pPr>
            <a:lvl4pPr marL="1141171" indent="0">
              <a:buNone/>
              <a:defRPr sz="1700"/>
            </a:lvl4pPr>
            <a:lvl5pPr marL="1521562" indent="0">
              <a:buNone/>
              <a:defRPr sz="1700"/>
            </a:lvl5pPr>
            <a:lvl6pPr marL="1901952" indent="0">
              <a:buNone/>
              <a:defRPr sz="1700"/>
            </a:lvl6pPr>
            <a:lvl7pPr marL="2282342" indent="0">
              <a:buNone/>
              <a:defRPr sz="1700"/>
            </a:lvl7pPr>
            <a:lvl8pPr marL="2662733" indent="0">
              <a:buNone/>
              <a:defRPr sz="1700"/>
            </a:lvl8pPr>
            <a:lvl9pPr marL="3043123" indent="0">
              <a:buNone/>
              <a:defRPr sz="17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3936048"/>
            <a:ext cx="4114800" cy="590233"/>
          </a:xfrm>
        </p:spPr>
        <p:txBody>
          <a:bodyPr/>
          <a:lstStyle>
            <a:lvl1pPr marL="0" indent="0">
              <a:buNone/>
              <a:defRPr sz="1200"/>
            </a:lvl1pPr>
            <a:lvl2pPr marL="380390" indent="0">
              <a:buNone/>
              <a:defRPr sz="1000"/>
            </a:lvl2pPr>
            <a:lvl3pPr marL="760781" indent="0">
              <a:buNone/>
              <a:defRPr sz="800"/>
            </a:lvl3pPr>
            <a:lvl4pPr marL="1141171" indent="0">
              <a:buNone/>
              <a:defRPr sz="700"/>
            </a:lvl4pPr>
            <a:lvl5pPr marL="1521562" indent="0">
              <a:buNone/>
              <a:defRPr sz="700"/>
            </a:lvl5pPr>
            <a:lvl6pPr marL="1901952" indent="0">
              <a:buNone/>
              <a:defRPr sz="700"/>
            </a:lvl6pPr>
            <a:lvl7pPr marL="2282342" indent="0">
              <a:buNone/>
              <a:defRPr sz="700"/>
            </a:lvl7pPr>
            <a:lvl8pPr marL="2662733" indent="0">
              <a:buNone/>
              <a:defRPr sz="700"/>
            </a:lvl8pPr>
            <a:lvl9pPr marL="3043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661324"/>
            <a:ext cx="1600200" cy="267759"/>
          </a:xfrm>
          <a:prstGeom prst="rect">
            <a:avLst/>
          </a:prstGeom>
        </p:spPr>
        <p:txBody>
          <a:bodyPr/>
          <a:lstStyle/>
          <a:p>
            <a:fld id="{0F8F3A2A-45A8-46F1-803C-F7A8AC811EC5}" type="datetime5">
              <a:rPr lang="en-US" smtClean="0"/>
              <a:t>1-Feb-19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690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99798"/>
            <a:ext cx="6172200" cy="838200"/>
          </a:xfrm>
          <a:prstGeom prst="rect">
            <a:avLst/>
          </a:prstGeom>
        </p:spPr>
        <p:txBody>
          <a:bodyPr vert="horz" lIns="76078" tIns="38039" rIns="76078" bIns="3803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933"/>
            <a:ext cx="6172200" cy="3319039"/>
          </a:xfrm>
          <a:prstGeom prst="rect">
            <a:avLst/>
          </a:prstGeom>
        </p:spPr>
        <p:txBody>
          <a:bodyPr vert="horz" lIns="76078" tIns="38039" rIns="76078" bIns="3803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6137" y="4661324"/>
            <a:ext cx="3666067" cy="267759"/>
          </a:xfrm>
          <a:prstGeom prst="rect">
            <a:avLst/>
          </a:prstGeom>
        </p:spPr>
        <p:txBody>
          <a:bodyPr vert="horz" lIns="76078" tIns="38039" rIns="76078" bIns="380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OPTIMUM: Optimizing Depression Treatment in Older Adults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661324"/>
            <a:ext cx="1600200" cy="267759"/>
          </a:xfrm>
          <a:prstGeom prst="rect">
            <a:avLst/>
          </a:prstGeom>
        </p:spPr>
        <p:txBody>
          <a:bodyPr vert="horz" lIns="76078" tIns="38039" rIns="76078" bIns="380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F5FA-AA1E-6147-9E7F-D22DEF110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38039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039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34" indent="-237744" algn="l" defTabSz="38039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76" indent="-190195" algn="l" defTabSz="38039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366" indent="-190195" algn="l" defTabSz="38039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indent="-190195" algn="l" defTabSz="38039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92147" indent="-190195" algn="l" defTabSz="38039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2538" indent="-190195" algn="l" defTabSz="38039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2928" indent="-190195" algn="l" defTabSz="38039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3318" indent="-190195" algn="l" defTabSz="38039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90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781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171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562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952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2342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733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3123" algn="l" defTabSz="38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enoit.mulsant@utoronto.ca" TargetMode="External"/><Relationship Id="rId2" Type="http://schemas.openxmlformats.org/officeDocument/2006/relationships/hyperlink" Target="mailto:Athina.perivolaris@camh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12193"/>
            <a:ext cx="6858000" cy="346233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pPr algn="ctr"/>
            <a:r>
              <a:rPr lang="en-US" dirty="0"/>
              <a:t>INFORMATION FOR CLINICIAN PARTNERS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4150" y="3914775"/>
            <a:ext cx="159385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latin typeface="Calibri" charset="0"/>
              </a:rPr>
              <a:t>To Refer a Patient</a:t>
            </a:r>
            <a:r>
              <a:rPr lang="en-US" sz="1200" b="1" dirty="0" smtClean="0">
                <a:latin typeface="Calibri" charset="0"/>
              </a:rPr>
              <a:t>:</a:t>
            </a:r>
            <a:endParaRPr lang="en-US" sz="1400" b="1" dirty="0">
              <a:latin typeface="Calibri" charset="0"/>
            </a:endParaRPr>
          </a:p>
          <a:p>
            <a:pPr lvl="0"/>
            <a:r>
              <a:rPr lang="en-US" sz="1100" dirty="0">
                <a:latin typeface="Calibri" charset="0"/>
              </a:rPr>
              <a:t>Call local OPTIMUM Recruitment Line</a:t>
            </a:r>
            <a:br>
              <a:rPr lang="en-US" sz="1100" dirty="0">
                <a:latin typeface="Calibri" charset="0"/>
              </a:rPr>
            </a:br>
            <a:r>
              <a:rPr lang="en-US" sz="1200" b="1" dirty="0" smtClean="0">
                <a:latin typeface="Calibri" charset="0"/>
              </a:rPr>
              <a:t>1-866-539-3510</a:t>
            </a:r>
            <a:endParaRPr lang="en-US" sz="1200" b="1" dirty="0">
              <a:latin typeface="Calibri" charset="0"/>
            </a:endParaRPr>
          </a:p>
        </p:txBody>
      </p:sp>
      <p:pic>
        <p:nvPicPr>
          <p:cNvPr id="1026" name="Picture 2" descr="C:\Users\sjervenj\Desktop\2016-12-14 Optimum logo.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30" y="402037"/>
            <a:ext cx="3227140" cy="273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" y="3914775"/>
            <a:ext cx="2005487" cy="912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640" y="4699605"/>
            <a:ext cx="1737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REB REF #086/2016</a:t>
            </a:r>
            <a:endParaRPr lang="en-US" b="1" dirty="0"/>
          </a:p>
        </p:txBody>
      </p:sp>
      <p:pic>
        <p:nvPicPr>
          <p:cNvPr id="9" name="Picture 6" descr="http://cdn2.hubspot.net/hub/127083/file-897256844-jpg/images/the-pcori-fee-expl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77" y="3758426"/>
            <a:ext cx="1912364" cy="113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87961" y="1261957"/>
            <a:ext cx="6568228" cy="3230563"/>
          </a:xfrm>
        </p:spPr>
        <p:txBody>
          <a:bodyPr/>
          <a:lstStyle/>
          <a:p>
            <a:r>
              <a:rPr lang="en-US" altLang="en-US" sz="1700" dirty="0"/>
              <a:t>This project is funded by the Patient-Centered Outcomes Research Institute</a:t>
            </a:r>
          </a:p>
          <a:p>
            <a:pPr lvl="1"/>
            <a:r>
              <a:rPr lang="en-US" altLang="en-US" sz="1700" dirty="0" smtClean="0"/>
              <a:t>A Non-profit </a:t>
            </a:r>
            <a:r>
              <a:rPr lang="en-US" altLang="en-US" sz="1700" dirty="0"/>
              <a:t>organization</a:t>
            </a:r>
          </a:p>
          <a:p>
            <a:pPr lvl="1"/>
            <a:r>
              <a:rPr lang="en-US" altLang="en-US" sz="1700" dirty="0"/>
              <a:t>Created by the ACA: funded by US treasury, Medicare and Medicaid, and a fee on commercial insurance.</a:t>
            </a:r>
          </a:p>
          <a:p>
            <a:r>
              <a:rPr lang="en-US" altLang="en-US" sz="1700" dirty="0"/>
              <a:t>What is different about this type of research?</a:t>
            </a:r>
          </a:p>
          <a:p>
            <a:pPr lvl="1"/>
            <a:r>
              <a:rPr lang="en-US" altLang="en-US" sz="1700" b="1" dirty="0"/>
              <a:t>Comparative effectiveness trials</a:t>
            </a:r>
            <a:r>
              <a:rPr lang="en-US" altLang="en-US" sz="1700" dirty="0"/>
              <a:t>: Which treatment works best, for which patient, in real world care settings?</a:t>
            </a:r>
          </a:p>
          <a:p>
            <a:pPr lvl="1"/>
            <a:r>
              <a:rPr lang="en-US" altLang="en-US" sz="1700" b="1" dirty="0"/>
              <a:t>Stakeholder engagement: </a:t>
            </a:r>
            <a:r>
              <a:rPr lang="en-US" altLang="en-US" sz="1700" dirty="0"/>
              <a:t>Patients, physicians, and families are intentionally involved in every stage of the research process. </a:t>
            </a: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87960" y="168805"/>
            <a:ext cx="5029200" cy="838200"/>
          </a:xfrm>
        </p:spPr>
        <p:txBody>
          <a:bodyPr/>
          <a:lstStyle/>
          <a:p>
            <a:r>
              <a:rPr lang="en-US" altLang="en-US" sz="2400" dirty="0"/>
              <a:t>Patient-Centered Outcomes Research: “Research Done Differently”</a:t>
            </a:r>
            <a:endParaRPr lang="en-US" altLang="en-US" sz="2347" dirty="0"/>
          </a:p>
        </p:txBody>
      </p:sp>
      <p:pic>
        <p:nvPicPr>
          <p:cNvPr id="4" name="Picture 6" descr="http://cdn2.hubspot.net/hub/127083/file-897256844-jpg/images/the-pcori-fee-expla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36" y="123939"/>
            <a:ext cx="1912364" cy="113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01074" y="2056051"/>
            <a:ext cx="4352226" cy="2989220"/>
            <a:chOff x="2108321" y="1008679"/>
            <a:chExt cx="6806075" cy="4674585"/>
          </a:xfrm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2108321" y="1008679"/>
              <a:ext cx="6806075" cy="4674585"/>
            </a:xfrm>
            <a:custGeom>
              <a:avLst/>
              <a:gdLst>
                <a:gd name="T0" fmla="*/ 15561 w 15562"/>
                <a:gd name="T1" fmla="*/ 562 h 14625"/>
                <a:gd name="T2" fmla="*/ 15561 w 15562"/>
                <a:gd name="T3" fmla="*/ 562 h 14625"/>
                <a:gd name="T4" fmla="*/ 13249 w 15562"/>
                <a:gd name="T5" fmla="*/ 0 h 14625"/>
                <a:gd name="T6" fmla="*/ 8374 w 15562"/>
                <a:gd name="T7" fmla="*/ 4844 h 14625"/>
                <a:gd name="T8" fmla="*/ 8499 w 15562"/>
                <a:gd name="T9" fmla="*/ 5906 h 14625"/>
                <a:gd name="T10" fmla="*/ 8155 w 15562"/>
                <a:gd name="T11" fmla="*/ 6594 h 14625"/>
                <a:gd name="T12" fmla="*/ 7281 w 15562"/>
                <a:gd name="T13" fmla="*/ 6437 h 14625"/>
                <a:gd name="T14" fmla="*/ 4781 w 15562"/>
                <a:gd name="T15" fmla="*/ 8593 h 14625"/>
                <a:gd name="T16" fmla="*/ 0 w 15562"/>
                <a:gd name="T17" fmla="*/ 13718 h 14625"/>
                <a:gd name="T18" fmla="*/ 62 w 15562"/>
                <a:gd name="T19" fmla="*/ 14593 h 14625"/>
                <a:gd name="T20" fmla="*/ 3312 w 15562"/>
                <a:gd name="T21" fmla="*/ 14593 h 14625"/>
                <a:gd name="T22" fmla="*/ 3312 w 15562"/>
                <a:gd name="T23" fmla="*/ 14624 h 14625"/>
                <a:gd name="T24" fmla="*/ 8624 w 15562"/>
                <a:gd name="T25" fmla="*/ 14624 h 14625"/>
                <a:gd name="T26" fmla="*/ 8624 w 15562"/>
                <a:gd name="T27" fmla="*/ 14593 h 14625"/>
                <a:gd name="T28" fmla="*/ 15561 w 15562"/>
                <a:gd name="T29" fmla="*/ 14593 h 14625"/>
                <a:gd name="T30" fmla="*/ 15561 w 15562"/>
                <a:gd name="T31" fmla="*/ 562 h 1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2" h="14625">
                  <a:moveTo>
                    <a:pt x="15561" y="562"/>
                  </a:moveTo>
                  <a:lnTo>
                    <a:pt x="15561" y="562"/>
                  </a:lnTo>
                  <a:cubicBezTo>
                    <a:pt x="14874" y="187"/>
                    <a:pt x="14061" y="0"/>
                    <a:pt x="13249" y="0"/>
                  </a:cubicBezTo>
                  <a:cubicBezTo>
                    <a:pt x="10561" y="0"/>
                    <a:pt x="8374" y="2156"/>
                    <a:pt x="8374" y="4844"/>
                  </a:cubicBezTo>
                  <a:cubicBezTo>
                    <a:pt x="8374" y="5219"/>
                    <a:pt x="8436" y="5562"/>
                    <a:pt x="8499" y="5906"/>
                  </a:cubicBezTo>
                  <a:cubicBezTo>
                    <a:pt x="8374" y="6125"/>
                    <a:pt x="8249" y="6344"/>
                    <a:pt x="8155" y="6594"/>
                  </a:cubicBezTo>
                  <a:cubicBezTo>
                    <a:pt x="7874" y="6500"/>
                    <a:pt x="7594" y="6437"/>
                    <a:pt x="7281" y="6437"/>
                  </a:cubicBezTo>
                  <a:cubicBezTo>
                    <a:pt x="6000" y="6437"/>
                    <a:pt x="4969" y="7374"/>
                    <a:pt x="4781" y="8593"/>
                  </a:cubicBezTo>
                  <a:cubicBezTo>
                    <a:pt x="2094" y="8780"/>
                    <a:pt x="0" y="10999"/>
                    <a:pt x="0" y="13718"/>
                  </a:cubicBezTo>
                  <a:cubicBezTo>
                    <a:pt x="0" y="13999"/>
                    <a:pt x="31" y="14311"/>
                    <a:pt x="62" y="14593"/>
                  </a:cubicBezTo>
                  <a:cubicBezTo>
                    <a:pt x="3312" y="14593"/>
                    <a:pt x="3312" y="14593"/>
                    <a:pt x="3312" y="14593"/>
                  </a:cubicBezTo>
                  <a:cubicBezTo>
                    <a:pt x="3312" y="14593"/>
                    <a:pt x="3312" y="14593"/>
                    <a:pt x="3312" y="14624"/>
                  </a:cubicBezTo>
                  <a:cubicBezTo>
                    <a:pt x="8624" y="14624"/>
                    <a:pt x="8624" y="14624"/>
                    <a:pt x="8624" y="14624"/>
                  </a:cubicBezTo>
                  <a:cubicBezTo>
                    <a:pt x="8624" y="14593"/>
                    <a:pt x="8624" y="14593"/>
                    <a:pt x="8624" y="14593"/>
                  </a:cubicBezTo>
                  <a:cubicBezTo>
                    <a:pt x="15561" y="14593"/>
                    <a:pt x="15561" y="14593"/>
                    <a:pt x="15561" y="14593"/>
                  </a:cubicBezTo>
                  <a:cubicBezTo>
                    <a:pt x="15561" y="562"/>
                    <a:pt x="15561" y="562"/>
                    <a:pt x="15561" y="562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2761494" y="1790572"/>
              <a:ext cx="3700357" cy="3717600"/>
            </a:xfrm>
            <a:custGeom>
              <a:avLst/>
              <a:gdLst>
                <a:gd name="T0" fmla="*/ 6624 w 6625"/>
                <a:gd name="T1" fmla="*/ 3342 h 6656"/>
                <a:gd name="T2" fmla="*/ 6624 w 6625"/>
                <a:gd name="T3" fmla="*/ 3342 h 6656"/>
                <a:gd name="T4" fmla="*/ 3313 w 6625"/>
                <a:gd name="T5" fmla="*/ 6655 h 6656"/>
                <a:gd name="T6" fmla="*/ 0 w 6625"/>
                <a:gd name="T7" fmla="*/ 3342 h 6656"/>
                <a:gd name="T8" fmla="*/ 3313 w 6625"/>
                <a:gd name="T9" fmla="*/ 0 h 6656"/>
                <a:gd name="T10" fmla="*/ 6624 w 6625"/>
                <a:gd name="T11" fmla="*/ 3342 h 6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5" h="6656">
                  <a:moveTo>
                    <a:pt x="6624" y="3342"/>
                  </a:moveTo>
                  <a:lnTo>
                    <a:pt x="6624" y="3342"/>
                  </a:lnTo>
                  <a:cubicBezTo>
                    <a:pt x="6624" y="5186"/>
                    <a:pt x="5156" y="6655"/>
                    <a:pt x="3313" y="6655"/>
                  </a:cubicBezTo>
                  <a:cubicBezTo>
                    <a:pt x="1469" y="6655"/>
                    <a:pt x="0" y="5186"/>
                    <a:pt x="0" y="3342"/>
                  </a:cubicBezTo>
                  <a:cubicBezTo>
                    <a:pt x="0" y="1500"/>
                    <a:pt x="1469" y="0"/>
                    <a:pt x="3313" y="0"/>
                  </a:cubicBezTo>
                  <a:cubicBezTo>
                    <a:pt x="5156" y="0"/>
                    <a:pt x="6624" y="1500"/>
                    <a:pt x="6624" y="3342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4749007" y="1770857"/>
              <a:ext cx="1957386" cy="1957386"/>
            </a:xfrm>
            <a:custGeom>
              <a:avLst/>
              <a:gdLst>
                <a:gd name="T0" fmla="*/ 5437 w 5438"/>
                <a:gd name="T1" fmla="*/ 2719 h 5438"/>
                <a:gd name="T2" fmla="*/ 5437 w 5438"/>
                <a:gd name="T3" fmla="*/ 2719 h 5438"/>
                <a:gd name="T4" fmla="*/ 2718 w 5438"/>
                <a:gd name="T5" fmla="*/ 5437 h 5438"/>
                <a:gd name="T6" fmla="*/ 0 w 5438"/>
                <a:gd name="T7" fmla="*/ 2719 h 5438"/>
                <a:gd name="T8" fmla="*/ 2718 w 5438"/>
                <a:gd name="T9" fmla="*/ 0 h 5438"/>
                <a:gd name="T10" fmla="*/ 5437 w 5438"/>
                <a:gd name="T11" fmla="*/ 2719 h 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8" h="5438">
                  <a:moveTo>
                    <a:pt x="5437" y="2719"/>
                  </a:moveTo>
                  <a:lnTo>
                    <a:pt x="5437" y="2719"/>
                  </a:lnTo>
                  <a:cubicBezTo>
                    <a:pt x="5437" y="4218"/>
                    <a:pt x="4218" y="5437"/>
                    <a:pt x="2718" y="5437"/>
                  </a:cubicBezTo>
                  <a:cubicBezTo>
                    <a:pt x="1219" y="5437"/>
                    <a:pt x="0" y="4218"/>
                    <a:pt x="0" y="2719"/>
                  </a:cubicBezTo>
                  <a:cubicBezTo>
                    <a:pt x="0" y="1188"/>
                    <a:pt x="1219" y="0"/>
                    <a:pt x="2718" y="0"/>
                  </a:cubicBezTo>
                  <a:cubicBezTo>
                    <a:pt x="4218" y="0"/>
                    <a:pt x="5437" y="1188"/>
                    <a:pt x="5437" y="2719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90924" y="1971676"/>
              <a:ext cx="1327150" cy="3533774"/>
              <a:chOff x="3590925" y="1971675"/>
              <a:chExt cx="1327150" cy="3533775"/>
            </a:xfrm>
          </p:grpSpPr>
          <p:sp>
            <p:nvSpPr>
              <p:cNvPr id="71" name="Freeform 4"/>
              <p:cNvSpPr>
                <a:spLocks noChangeArrowheads="1"/>
              </p:cNvSpPr>
              <p:nvPr/>
            </p:nvSpPr>
            <p:spPr bwMode="auto">
              <a:xfrm>
                <a:off x="4456113" y="2814638"/>
                <a:ext cx="360362" cy="1327150"/>
              </a:xfrm>
              <a:custGeom>
                <a:avLst/>
                <a:gdLst>
                  <a:gd name="T0" fmla="*/ 938 w 1001"/>
                  <a:gd name="T1" fmla="*/ 3124 h 3688"/>
                  <a:gd name="T2" fmla="*/ 938 w 1001"/>
                  <a:gd name="T3" fmla="*/ 3124 h 3688"/>
                  <a:gd name="T4" fmla="*/ 969 w 1001"/>
                  <a:gd name="T5" fmla="*/ 3343 h 3688"/>
                  <a:gd name="T6" fmla="*/ 813 w 1001"/>
                  <a:gd name="T7" fmla="*/ 3562 h 3688"/>
                  <a:gd name="T8" fmla="*/ 469 w 1001"/>
                  <a:gd name="T9" fmla="*/ 1437 h 3688"/>
                  <a:gd name="T10" fmla="*/ 407 w 1001"/>
                  <a:gd name="T11" fmla="*/ 1031 h 3688"/>
                  <a:gd name="T12" fmla="*/ 657 w 1001"/>
                  <a:gd name="T13" fmla="*/ 1156 h 3688"/>
                  <a:gd name="T14" fmla="*/ 63 w 1001"/>
                  <a:gd name="T15" fmla="*/ 562 h 3688"/>
                  <a:gd name="T16" fmla="*/ 688 w 1001"/>
                  <a:gd name="T17" fmla="*/ 749 h 3688"/>
                  <a:gd name="T18" fmla="*/ 938 w 1001"/>
                  <a:gd name="T19" fmla="*/ 3124 h 3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1" h="3688">
                    <a:moveTo>
                      <a:pt x="938" y="3124"/>
                    </a:moveTo>
                    <a:lnTo>
                      <a:pt x="938" y="3124"/>
                    </a:lnTo>
                    <a:cubicBezTo>
                      <a:pt x="938" y="3124"/>
                      <a:pt x="969" y="3218"/>
                      <a:pt x="969" y="3343"/>
                    </a:cubicBezTo>
                    <a:cubicBezTo>
                      <a:pt x="969" y="3499"/>
                      <a:pt x="813" y="3687"/>
                      <a:pt x="813" y="3562"/>
                    </a:cubicBezTo>
                    <a:cubicBezTo>
                      <a:pt x="750" y="2843"/>
                      <a:pt x="1000" y="2218"/>
                      <a:pt x="469" y="1437"/>
                    </a:cubicBezTo>
                    <a:cubicBezTo>
                      <a:pt x="0" y="749"/>
                      <a:pt x="219" y="874"/>
                      <a:pt x="407" y="1031"/>
                    </a:cubicBezTo>
                    <a:cubicBezTo>
                      <a:pt x="500" y="1093"/>
                      <a:pt x="594" y="1156"/>
                      <a:pt x="657" y="1156"/>
                    </a:cubicBezTo>
                    <a:cubicBezTo>
                      <a:pt x="63" y="562"/>
                      <a:pt x="63" y="562"/>
                      <a:pt x="63" y="562"/>
                    </a:cubicBezTo>
                    <a:cubicBezTo>
                      <a:pt x="188" y="531"/>
                      <a:pt x="438" y="0"/>
                      <a:pt x="688" y="749"/>
                    </a:cubicBezTo>
                    <a:cubicBezTo>
                      <a:pt x="938" y="1499"/>
                      <a:pt x="1000" y="3093"/>
                      <a:pt x="938" y="3124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Freeform 5"/>
              <p:cNvSpPr>
                <a:spLocks noChangeArrowheads="1"/>
              </p:cNvSpPr>
              <p:nvPr/>
            </p:nvSpPr>
            <p:spPr bwMode="auto">
              <a:xfrm>
                <a:off x="4332288" y="2781300"/>
                <a:ext cx="585787" cy="1169988"/>
              </a:xfrm>
              <a:custGeom>
                <a:avLst/>
                <a:gdLst>
                  <a:gd name="T0" fmla="*/ 875 w 1626"/>
                  <a:gd name="T1" fmla="*/ 1874 h 3250"/>
                  <a:gd name="T2" fmla="*/ 875 w 1626"/>
                  <a:gd name="T3" fmla="*/ 1874 h 3250"/>
                  <a:gd name="T4" fmla="*/ 1093 w 1626"/>
                  <a:gd name="T5" fmla="*/ 3155 h 3250"/>
                  <a:gd name="T6" fmla="*/ 1187 w 1626"/>
                  <a:gd name="T7" fmla="*/ 3249 h 3250"/>
                  <a:gd name="T8" fmla="*/ 1343 w 1626"/>
                  <a:gd name="T9" fmla="*/ 3186 h 3250"/>
                  <a:gd name="T10" fmla="*/ 781 w 1626"/>
                  <a:gd name="T11" fmla="*/ 187 h 3250"/>
                  <a:gd name="T12" fmla="*/ 31 w 1626"/>
                  <a:gd name="T13" fmla="*/ 811 h 3250"/>
                  <a:gd name="T14" fmla="*/ 62 w 1626"/>
                  <a:gd name="T15" fmla="*/ 999 h 3250"/>
                  <a:gd name="T16" fmla="*/ 875 w 1626"/>
                  <a:gd name="T17" fmla="*/ 1874 h 3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6" h="3250">
                    <a:moveTo>
                      <a:pt x="875" y="1874"/>
                    </a:moveTo>
                    <a:lnTo>
                      <a:pt x="875" y="1874"/>
                    </a:lnTo>
                    <a:cubicBezTo>
                      <a:pt x="875" y="1874"/>
                      <a:pt x="1031" y="1936"/>
                      <a:pt x="1093" y="3155"/>
                    </a:cubicBezTo>
                    <a:cubicBezTo>
                      <a:pt x="1093" y="3217"/>
                      <a:pt x="1125" y="3249"/>
                      <a:pt x="1187" y="3249"/>
                    </a:cubicBezTo>
                    <a:cubicBezTo>
                      <a:pt x="1343" y="3186"/>
                      <a:pt x="1343" y="3186"/>
                      <a:pt x="1343" y="3186"/>
                    </a:cubicBezTo>
                    <a:cubicBezTo>
                      <a:pt x="1343" y="3186"/>
                      <a:pt x="1625" y="1280"/>
                      <a:pt x="781" y="187"/>
                    </a:cubicBezTo>
                    <a:cubicBezTo>
                      <a:pt x="625" y="0"/>
                      <a:pt x="218" y="592"/>
                      <a:pt x="31" y="811"/>
                    </a:cubicBezTo>
                    <a:cubicBezTo>
                      <a:pt x="0" y="874"/>
                      <a:pt x="0" y="936"/>
                      <a:pt x="62" y="999"/>
                    </a:cubicBezTo>
                    <a:cubicBezTo>
                      <a:pt x="875" y="1874"/>
                      <a:pt x="875" y="1874"/>
                      <a:pt x="875" y="18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6"/>
              <p:cNvSpPr>
                <a:spLocks noChangeArrowheads="1"/>
              </p:cNvSpPr>
              <p:nvPr/>
            </p:nvSpPr>
            <p:spPr bwMode="auto">
              <a:xfrm>
                <a:off x="3894138" y="3579813"/>
                <a:ext cx="765175" cy="393700"/>
              </a:xfrm>
              <a:custGeom>
                <a:avLst/>
                <a:gdLst>
                  <a:gd name="T0" fmla="*/ 0 w 2126"/>
                  <a:gd name="T1" fmla="*/ 563 h 1095"/>
                  <a:gd name="T2" fmla="*/ 0 w 2126"/>
                  <a:gd name="T3" fmla="*/ 563 h 1095"/>
                  <a:gd name="T4" fmla="*/ 1062 w 2126"/>
                  <a:gd name="T5" fmla="*/ 1094 h 1095"/>
                  <a:gd name="T6" fmla="*/ 2125 w 2126"/>
                  <a:gd name="T7" fmla="*/ 563 h 1095"/>
                  <a:gd name="T8" fmla="*/ 1062 w 2126"/>
                  <a:gd name="T9" fmla="*/ 0 h 1095"/>
                  <a:gd name="T10" fmla="*/ 0 w 2126"/>
                  <a:gd name="T11" fmla="*/ 563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6" h="1095">
                    <a:moveTo>
                      <a:pt x="0" y="563"/>
                    </a:moveTo>
                    <a:lnTo>
                      <a:pt x="0" y="563"/>
                    </a:lnTo>
                    <a:cubicBezTo>
                      <a:pt x="0" y="844"/>
                      <a:pt x="469" y="1094"/>
                      <a:pt x="1062" y="1094"/>
                    </a:cubicBezTo>
                    <a:cubicBezTo>
                      <a:pt x="1656" y="1094"/>
                      <a:pt x="2125" y="844"/>
                      <a:pt x="2125" y="563"/>
                    </a:cubicBezTo>
                    <a:cubicBezTo>
                      <a:pt x="2125" y="250"/>
                      <a:pt x="1656" y="0"/>
                      <a:pt x="1062" y="0"/>
                    </a:cubicBezTo>
                    <a:cubicBezTo>
                      <a:pt x="469" y="0"/>
                      <a:pt x="0" y="250"/>
                      <a:pt x="0" y="563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Freeform 7"/>
              <p:cNvSpPr>
                <a:spLocks noChangeArrowheads="1"/>
              </p:cNvSpPr>
              <p:nvPr/>
            </p:nvSpPr>
            <p:spPr bwMode="auto">
              <a:xfrm>
                <a:off x="4051300" y="3455988"/>
                <a:ext cx="619125" cy="2014537"/>
              </a:xfrm>
              <a:custGeom>
                <a:avLst/>
                <a:gdLst>
                  <a:gd name="T0" fmla="*/ 1032 w 1720"/>
                  <a:gd name="T1" fmla="*/ 5593 h 5594"/>
                  <a:gd name="T2" fmla="*/ 1032 w 1720"/>
                  <a:gd name="T3" fmla="*/ 5593 h 5594"/>
                  <a:gd name="T4" fmla="*/ 844 w 1720"/>
                  <a:gd name="T5" fmla="*/ 5468 h 5594"/>
                  <a:gd name="T6" fmla="*/ 375 w 1720"/>
                  <a:gd name="T7" fmla="*/ 1468 h 5594"/>
                  <a:gd name="T8" fmla="*/ 719 w 1720"/>
                  <a:gd name="T9" fmla="*/ 1218 h 5594"/>
                  <a:gd name="T10" fmla="*/ 1219 w 1720"/>
                  <a:gd name="T11" fmla="*/ 1218 h 5594"/>
                  <a:gd name="T12" fmla="*/ 1563 w 1720"/>
                  <a:gd name="T13" fmla="*/ 1468 h 5594"/>
                  <a:gd name="T14" fmla="*/ 1032 w 1720"/>
                  <a:gd name="T15" fmla="*/ 5593 h 5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0" h="5594">
                    <a:moveTo>
                      <a:pt x="1032" y="5593"/>
                    </a:moveTo>
                    <a:lnTo>
                      <a:pt x="1032" y="5593"/>
                    </a:lnTo>
                    <a:cubicBezTo>
                      <a:pt x="938" y="5593"/>
                      <a:pt x="844" y="5531"/>
                      <a:pt x="844" y="5468"/>
                    </a:cubicBezTo>
                    <a:cubicBezTo>
                      <a:pt x="844" y="5468"/>
                      <a:pt x="969" y="3531"/>
                      <a:pt x="375" y="1468"/>
                    </a:cubicBezTo>
                    <a:cubicBezTo>
                      <a:pt x="0" y="250"/>
                      <a:pt x="532" y="1218"/>
                      <a:pt x="719" y="1218"/>
                    </a:cubicBezTo>
                    <a:cubicBezTo>
                      <a:pt x="1219" y="1218"/>
                      <a:pt x="1219" y="1218"/>
                      <a:pt x="1219" y="1218"/>
                    </a:cubicBezTo>
                    <a:cubicBezTo>
                      <a:pt x="1407" y="1218"/>
                      <a:pt x="1407" y="0"/>
                      <a:pt x="1563" y="1468"/>
                    </a:cubicBezTo>
                    <a:cubicBezTo>
                      <a:pt x="1719" y="2937"/>
                      <a:pt x="1032" y="5593"/>
                      <a:pt x="1032" y="5593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Freeform 8"/>
              <p:cNvSpPr>
                <a:spLocks noChangeArrowheads="1"/>
              </p:cNvSpPr>
              <p:nvPr/>
            </p:nvSpPr>
            <p:spPr bwMode="auto">
              <a:xfrm>
                <a:off x="4354513" y="5335588"/>
                <a:ext cx="269875" cy="169862"/>
              </a:xfrm>
              <a:custGeom>
                <a:avLst/>
                <a:gdLst>
                  <a:gd name="T0" fmla="*/ 156 w 751"/>
                  <a:gd name="T1" fmla="*/ 125 h 470"/>
                  <a:gd name="T2" fmla="*/ 156 w 751"/>
                  <a:gd name="T3" fmla="*/ 125 h 470"/>
                  <a:gd name="T4" fmla="*/ 719 w 751"/>
                  <a:gd name="T5" fmla="*/ 375 h 470"/>
                  <a:gd name="T6" fmla="*/ 0 w 751"/>
                  <a:gd name="T7" fmla="*/ 344 h 470"/>
                  <a:gd name="T8" fmla="*/ 31 w 751"/>
                  <a:gd name="T9" fmla="*/ 63 h 470"/>
                  <a:gd name="T10" fmla="*/ 156 w 751"/>
                  <a:gd name="T11" fmla="*/ 12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1" h="470">
                    <a:moveTo>
                      <a:pt x="156" y="125"/>
                    </a:moveTo>
                    <a:lnTo>
                      <a:pt x="156" y="125"/>
                    </a:lnTo>
                    <a:cubicBezTo>
                      <a:pt x="156" y="125"/>
                      <a:pt x="688" y="250"/>
                      <a:pt x="719" y="375"/>
                    </a:cubicBezTo>
                    <a:cubicBezTo>
                      <a:pt x="750" y="469"/>
                      <a:pt x="0" y="344"/>
                      <a:pt x="0" y="344"/>
                    </a:cubicBezTo>
                    <a:cubicBezTo>
                      <a:pt x="0" y="344"/>
                      <a:pt x="0" y="125"/>
                      <a:pt x="31" y="63"/>
                    </a:cubicBezTo>
                    <a:cubicBezTo>
                      <a:pt x="63" y="0"/>
                      <a:pt x="156" y="125"/>
                      <a:pt x="156" y="125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Freeform 9"/>
              <p:cNvSpPr>
                <a:spLocks noChangeArrowheads="1"/>
              </p:cNvSpPr>
              <p:nvPr/>
            </p:nvSpPr>
            <p:spPr bwMode="auto">
              <a:xfrm>
                <a:off x="3860800" y="5335588"/>
                <a:ext cx="269875" cy="169862"/>
              </a:xfrm>
              <a:custGeom>
                <a:avLst/>
                <a:gdLst>
                  <a:gd name="T0" fmla="*/ 156 w 751"/>
                  <a:gd name="T1" fmla="*/ 125 h 470"/>
                  <a:gd name="T2" fmla="*/ 156 w 751"/>
                  <a:gd name="T3" fmla="*/ 125 h 470"/>
                  <a:gd name="T4" fmla="*/ 719 w 751"/>
                  <a:gd name="T5" fmla="*/ 375 h 470"/>
                  <a:gd name="T6" fmla="*/ 0 w 751"/>
                  <a:gd name="T7" fmla="*/ 344 h 470"/>
                  <a:gd name="T8" fmla="*/ 31 w 751"/>
                  <a:gd name="T9" fmla="*/ 63 h 470"/>
                  <a:gd name="T10" fmla="*/ 156 w 751"/>
                  <a:gd name="T11" fmla="*/ 12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1" h="470">
                    <a:moveTo>
                      <a:pt x="156" y="125"/>
                    </a:moveTo>
                    <a:lnTo>
                      <a:pt x="156" y="125"/>
                    </a:lnTo>
                    <a:cubicBezTo>
                      <a:pt x="156" y="125"/>
                      <a:pt x="688" y="250"/>
                      <a:pt x="719" y="375"/>
                    </a:cubicBezTo>
                    <a:cubicBezTo>
                      <a:pt x="750" y="469"/>
                      <a:pt x="0" y="344"/>
                      <a:pt x="0" y="344"/>
                    </a:cubicBezTo>
                    <a:cubicBezTo>
                      <a:pt x="0" y="344"/>
                      <a:pt x="0" y="125"/>
                      <a:pt x="31" y="63"/>
                    </a:cubicBezTo>
                    <a:cubicBezTo>
                      <a:pt x="94" y="0"/>
                      <a:pt x="156" y="125"/>
                      <a:pt x="156" y="125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Freeform 10"/>
              <p:cNvSpPr>
                <a:spLocks noChangeArrowheads="1"/>
              </p:cNvSpPr>
              <p:nvPr/>
            </p:nvSpPr>
            <p:spPr bwMode="auto">
              <a:xfrm>
                <a:off x="3803650" y="3478213"/>
                <a:ext cx="473075" cy="1992312"/>
              </a:xfrm>
              <a:custGeom>
                <a:avLst/>
                <a:gdLst>
                  <a:gd name="T0" fmla="*/ 344 w 1313"/>
                  <a:gd name="T1" fmla="*/ 5531 h 5532"/>
                  <a:gd name="T2" fmla="*/ 344 w 1313"/>
                  <a:gd name="T3" fmla="*/ 5531 h 5532"/>
                  <a:gd name="T4" fmla="*/ 187 w 1313"/>
                  <a:gd name="T5" fmla="*/ 5375 h 5532"/>
                  <a:gd name="T6" fmla="*/ 94 w 1313"/>
                  <a:gd name="T7" fmla="*/ 1375 h 5532"/>
                  <a:gd name="T8" fmla="*/ 906 w 1313"/>
                  <a:gd name="T9" fmla="*/ 875 h 5532"/>
                  <a:gd name="T10" fmla="*/ 969 w 1313"/>
                  <a:gd name="T11" fmla="*/ 1219 h 5532"/>
                  <a:gd name="T12" fmla="*/ 1281 w 1313"/>
                  <a:gd name="T13" fmla="*/ 1500 h 5532"/>
                  <a:gd name="T14" fmla="*/ 344 w 1313"/>
                  <a:gd name="T15" fmla="*/ 5531 h 5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3" h="5532">
                    <a:moveTo>
                      <a:pt x="344" y="5531"/>
                    </a:moveTo>
                    <a:lnTo>
                      <a:pt x="344" y="5531"/>
                    </a:lnTo>
                    <a:cubicBezTo>
                      <a:pt x="250" y="5500"/>
                      <a:pt x="156" y="5438"/>
                      <a:pt x="187" y="5375"/>
                    </a:cubicBezTo>
                    <a:cubicBezTo>
                      <a:pt x="187" y="5375"/>
                      <a:pt x="500" y="3469"/>
                      <a:pt x="94" y="1375"/>
                    </a:cubicBezTo>
                    <a:cubicBezTo>
                      <a:pt x="0" y="906"/>
                      <a:pt x="719" y="844"/>
                      <a:pt x="906" y="875"/>
                    </a:cubicBezTo>
                    <a:cubicBezTo>
                      <a:pt x="969" y="1219"/>
                      <a:pt x="969" y="1219"/>
                      <a:pt x="969" y="1219"/>
                    </a:cubicBezTo>
                    <a:cubicBezTo>
                      <a:pt x="1156" y="1219"/>
                      <a:pt x="1312" y="0"/>
                      <a:pt x="1281" y="1500"/>
                    </a:cubicBezTo>
                    <a:cubicBezTo>
                      <a:pt x="1281" y="2969"/>
                      <a:pt x="344" y="5531"/>
                      <a:pt x="344" y="553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Freeform 11"/>
              <p:cNvSpPr>
                <a:spLocks noChangeArrowheads="1"/>
              </p:cNvSpPr>
              <p:nvPr/>
            </p:nvSpPr>
            <p:spPr bwMode="auto">
              <a:xfrm>
                <a:off x="3860800" y="2860675"/>
                <a:ext cx="798513" cy="922338"/>
              </a:xfrm>
              <a:custGeom>
                <a:avLst/>
                <a:gdLst>
                  <a:gd name="T0" fmla="*/ 0 w 2220"/>
                  <a:gd name="T1" fmla="*/ 2374 h 2563"/>
                  <a:gd name="T2" fmla="*/ 0 w 2220"/>
                  <a:gd name="T3" fmla="*/ 2374 h 2563"/>
                  <a:gd name="T4" fmla="*/ 219 w 2220"/>
                  <a:gd name="T5" fmla="*/ 2562 h 2563"/>
                  <a:gd name="T6" fmla="*/ 2000 w 2220"/>
                  <a:gd name="T7" fmla="*/ 2562 h 2563"/>
                  <a:gd name="T8" fmla="*/ 2219 w 2220"/>
                  <a:gd name="T9" fmla="*/ 2374 h 2563"/>
                  <a:gd name="T10" fmla="*/ 2219 w 2220"/>
                  <a:gd name="T11" fmla="*/ 187 h 2563"/>
                  <a:gd name="T12" fmla="*/ 2000 w 2220"/>
                  <a:gd name="T13" fmla="*/ 0 h 2563"/>
                  <a:gd name="T14" fmla="*/ 219 w 2220"/>
                  <a:gd name="T15" fmla="*/ 0 h 2563"/>
                  <a:gd name="T16" fmla="*/ 0 w 2220"/>
                  <a:gd name="T17" fmla="*/ 187 h 2563"/>
                  <a:gd name="T18" fmla="*/ 0 w 2220"/>
                  <a:gd name="T19" fmla="*/ 2374 h 2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0" h="2563">
                    <a:moveTo>
                      <a:pt x="0" y="2374"/>
                    </a:moveTo>
                    <a:lnTo>
                      <a:pt x="0" y="2374"/>
                    </a:lnTo>
                    <a:cubicBezTo>
                      <a:pt x="0" y="2468"/>
                      <a:pt x="94" y="2562"/>
                      <a:pt x="219" y="2562"/>
                    </a:cubicBezTo>
                    <a:cubicBezTo>
                      <a:pt x="2000" y="2562"/>
                      <a:pt x="2000" y="2562"/>
                      <a:pt x="2000" y="2562"/>
                    </a:cubicBezTo>
                    <a:cubicBezTo>
                      <a:pt x="2125" y="2562"/>
                      <a:pt x="2219" y="2468"/>
                      <a:pt x="2219" y="2374"/>
                    </a:cubicBezTo>
                    <a:cubicBezTo>
                      <a:pt x="2219" y="187"/>
                      <a:pt x="2219" y="187"/>
                      <a:pt x="2219" y="187"/>
                    </a:cubicBezTo>
                    <a:cubicBezTo>
                      <a:pt x="2219" y="93"/>
                      <a:pt x="2125" y="0"/>
                      <a:pt x="2000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94" y="0"/>
                      <a:pt x="0" y="93"/>
                      <a:pt x="0" y="187"/>
                    </a:cubicBezTo>
                    <a:cubicBezTo>
                      <a:pt x="0" y="2374"/>
                      <a:pt x="0" y="2374"/>
                      <a:pt x="0" y="2374"/>
                    </a:cubicBezTo>
                  </a:path>
                </a:pathLst>
              </a:custGeom>
              <a:solidFill>
                <a:srgbClr val="18488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Freeform 12"/>
              <p:cNvSpPr>
                <a:spLocks noChangeArrowheads="1"/>
              </p:cNvSpPr>
              <p:nvPr/>
            </p:nvSpPr>
            <p:spPr bwMode="auto">
              <a:xfrm>
                <a:off x="3703638" y="2646363"/>
                <a:ext cx="1023937" cy="517525"/>
              </a:xfrm>
              <a:custGeom>
                <a:avLst/>
                <a:gdLst>
                  <a:gd name="T0" fmla="*/ 0 w 2844"/>
                  <a:gd name="T1" fmla="*/ 1061 h 1437"/>
                  <a:gd name="T2" fmla="*/ 0 w 2844"/>
                  <a:gd name="T3" fmla="*/ 1061 h 1437"/>
                  <a:gd name="T4" fmla="*/ 1500 w 2844"/>
                  <a:gd name="T5" fmla="*/ 1342 h 1437"/>
                  <a:gd name="T6" fmla="*/ 1875 w 2844"/>
                  <a:gd name="T7" fmla="*/ 1342 h 1437"/>
                  <a:gd name="T8" fmla="*/ 2843 w 2844"/>
                  <a:gd name="T9" fmla="*/ 1061 h 1437"/>
                  <a:gd name="T10" fmla="*/ 1500 w 2844"/>
                  <a:gd name="T11" fmla="*/ 0 h 1437"/>
                  <a:gd name="T12" fmla="*/ 0 w 2844"/>
                  <a:gd name="T13" fmla="*/ 1061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4" h="1437">
                    <a:moveTo>
                      <a:pt x="0" y="1061"/>
                    </a:moveTo>
                    <a:lnTo>
                      <a:pt x="0" y="1061"/>
                    </a:lnTo>
                    <a:cubicBezTo>
                      <a:pt x="0" y="1436"/>
                      <a:pt x="656" y="1342"/>
                      <a:pt x="1500" y="1342"/>
                    </a:cubicBezTo>
                    <a:cubicBezTo>
                      <a:pt x="1625" y="1342"/>
                      <a:pt x="1750" y="1342"/>
                      <a:pt x="1875" y="1342"/>
                    </a:cubicBezTo>
                    <a:cubicBezTo>
                      <a:pt x="2468" y="1342"/>
                      <a:pt x="2843" y="1374"/>
                      <a:pt x="2843" y="1061"/>
                    </a:cubicBezTo>
                    <a:cubicBezTo>
                      <a:pt x="2843" y="686"/>
                      <a:pt x="2312" y="0"/>
                      <a:pt x="1500" y="0"/>
                    </a:cubicBezTo>
                    <a:cubicBezTo>
                      <a:pt x="656" y="0"/>
                      <a:pt x="0" y="686"/>
                      <a:pt x="0" y="10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Freeform 13"/>
              <p:cNvSpPr>
                <a:spLocks noChangeArrowheads="1"/>
              </p:cNvSpPr>
              <p:nvPr/>
            </p:nvSpPr>
            <p:spPr bwMode="auto">
              <a:xfrm>
                <a:off x="3984625" y="2703513"/>
                <a:ext cx="473075" cy="1090612"/>
              </a:xfrm>
              <a:custGeom>
                <a:avLst/>
                <a:gdLst>
                  <a:gd name="T0" fmla="*/ 1250 w 1313"/>
                  <a:gd name="T1" fmla="*/ 0 h 3031"/>
                  <a:gd name="T2" fmla="*/ 1312 w 1313"/>
                  <a:gd name="T3" fmla="*/ 2936 h 3031"/>
                  <a:gd name="T4" fmla="*/ 1312 w 1313"/>
                  <a:gd name="T5" fmla="*/ 3030 h 3031"/>
                  <a:gd name="T6" fmla="*/ 0 w 1313"/>
                  <a:gd name="T7" fmla="*/ 3030 h 3031"/>
                  <a:gd name="T8" fmla="*/ 375 w 1313"/>
                  <a:gd name="T9" fmla="*/ 0 h 3031"/>
                  <a:gd name="T10" fmla="*/ 1250 w 1313"/>
                  <a:gd name="T11" fmla="*/ 0 h 3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3" h="3031">
                    <a:moveTo>
                      <a:pt x="1250" y="0"/>
                    </a:moveTo>
                    <a:lnTo>
                      <a:pt x="1312" y="2936"/>
                    </a:lnTo>
                    <a:lnTo>
                      <a:pt x="1312" y="3030"/>
                    </a:lnTo>
                    <a:lnTo>
                      <a:pt x="0" y="3030"/>
                    </a:lnTo>
                    <a:lnTo>
                      <a:pt x="375" y="0"/>
                    </a:lnTo>
                    <a:lnTo>
                      <a:pt x="1250" y="0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Freeform 14"/>
              <p:cNvSpPr>
                <a:spLocks noChangeArrowheads="1"/>
              </p:cNvSpPr>
              <p:nvPr/>
            </p:nvSpPr>
            <p:spPr bwMode="auto">
              <a:xfrm>
                <a:off x="3984625" y="2703513"/>
                <a:ext cx="473075" cy="1090612"/>
              </a:xfrm>
              <a:custGeom>
                <a:avLst/>
                <a:gdLst>
                  <a:gd name="T0" fmla="*/ 1250 w 1313"/>
                  <a:gd name="T1" fmla="*/ 0 h 3031"/>
                  <a:gd name="T2" fmla="*/ 1312 w 1313"/>
                  <a:gd name="T3" fmla="*/ 2936 h 3031"/>
                  <a:gd name="T4" fmla="*/ 1312 w 1313"/>
                  <a:gd name="T5" fmla="*/ 3030 h 3031"/>
                  <a:gd name="T6" fmla="*/ 0 w 1313"/>
                  <a:gd name="T7" fmla="*/ 3030 h 3031"/>
                  <a:gd name="T8" fmla="*/ 375 w 1313"/>
                  <a:gd name="T9" fmla="*/ 0 h 3031"/>
                  <a:gd name="T10" fmla="*/ 1250 w 1313"/>
                  <a:gd name="T11" fmla="*/ 0 h 3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3" h="3031">
                    <a:moveTo>
                      <a:pt x="1250" y="0"/>
                    </a:moveTo>
                    <a:lnTo>
                      <a:pt x="1312" y="2936"/>
                    </a:lnTo>
                    <a:lnTo>
                      <a:pt x="1312" y="3030"/>
                    </a:lnTo>
                    <a:lnTo>
                      <a:pt x="0" y="3030"/>
                    </a:lnTo>
                    <a:lnTo>
                      <a:pt x="375" y="0"/>
                    </a:lnTo>
                    <a:lnTo>
                      <a:pt x="1250" y="0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" name="Freeform 15"/>
              <p:cNvSpPr>
                <a:spLocks noChangeArrowheads="1"/>
              </p:cNvSpPr>
              <p:nvPr/>
            </p:nvSpPr>
            <p:spPr bwMode="auto">
              <a:xfrm>
                <a:off x="3984625" y="2557463"/>
                <a:ext cx="495300" cy="214312"/>
              </a:xfrm>
              <a:custGeom>
                <a:avLst/>
                <a:gdLst>
                  <a:gd name="T0" fmla="*/ 937 w 1376"/>
                  <a:gd name="T1" fmla="*/ 93 h 594"/>
                  <a:gd name="T2" fmla="*/ 1375 w 1376"/>
                  <a:gd name="T3" fmla="*/ 437 h 594"/>
                  <a:gd name="T4" fmla="*/ 0 w 1376"/>
                  <a:gd name="T5" fmla="*/ 593 h 594"/>
                  <a:gd name="T6" fmla="*/ 687 w 1376"/>
                  <a:gd name="T7" fmla="*/ 0 h 594"/>
                  <a:gd name="T8" fmla="*/ 937 w 1376"/>
                  <a:gd name="T9" fmla="*/ 9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594">
                    <a:moveTo>
                      <a:pt x="937" y="93"/>
                    </a:moveTo>
                    <a:lnTo>
                      <a:pt x="1375" y="437"/>
                    </a:lnTo>
                    <a:lnTo>
                      <a:pt x="0" y="593"/>
                    </a:lnTo>
                    <a:lnTo>
                      <a:pt x="687" y="0"/>
                    </a:lnTo>
                    <a:lnTo>
                      <a:pt x="937" y="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3" name="Freeform 16"/>
              <p:cNvSpPr>
                <a:spLocks noChangeArrowheads="1"/>
              </p:cNvSpPr>
              <p:nvPr/>
            </p:nvSpPr>
            <p:spPr bwMode="auto">
              <a:xfrm>
                <a:off x="3984625" y="2557463"/>
                <a:ext cx="495300" cy="214312"/>
              </a:xfrm>
              <a:custGeom>
                <a:avLst/>
                <a:gdLst>
                  <a:gd name="T0" fmla="*/ 937 w 1376"/>
                  <a:gd name="T1" fmla="*/ 93 h 594"/>
                  <a:gd name="T2" fmla="*/ 1375 w 1376"/>
                  <a:gd name="T3" fmla="*/ 437 h 594"/>
                  <a:gd name="T4" fmla="*/ 0 w 1376"/>
                  <a:gd name="T5" fmla="*/ 593 h 594"/>
                  <a:gd name="T6" fmla="*/ 687 w 1376"/>
                  <a:gd name="T7" fmla="*/ 0 h 594"/>
                  <a:gd name="T8" fmla="*/ 937 w 1376"/>
                  <a:gd name="T9" fmla="*/ 9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594">
                    <a:moveTo>
                      <a:pt x="937" y="93"/>
                    </a:moveTo>
                    <a:lnTo>
                      <a:pt x="1375" y="437"/>
                    </a:lnTo>
                    <a:lnTo>
                      <a:pt x="0" y="593"/>
                    </a:lnTo>
                    <a:lnTo>
                      <a:pt x="687" y="0"/>
                    </a:lnTo>
                    <a:lnTo>
                      <a:pt x="937" y="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4" name="Freeform 17"/>
              <p:cNvSpPr>
                <a:spLocks noChangeArrowheads="1"/>
              </p:cNvSpPr>
              <p:nvPr/>
            </p:nvSpPr>
            <p:spPr bwMode="auto">
              <a:xfrm>
                <a:off x="4006850" y="2286000"/>
                <a:ext cx="79375" cy="79375"/>
              </a:xfrm>
              <a:custGeom>
                <a:avLst/>
                <a:gdLst>
                  <a:gd name="T0" fmla="*/ 188 w 220"/>
                  <a:gd name="T1" fmla="*/ 125 h 219"/>
                  <a:gd name="T2" fmla="*/ 188 w 220"/>
                  <a:gd name="T3" fmla="*/ 125 h 219"/>
                  <a:gd name="T4" fmla="*/ 94 w 220"/>
                  <a:gd name="T5" fmla="*/ 218 h 219"/>
                  <a:gd name="T6" fmla="*/ 0 w 220"/>
                  <a:gd name="T7" fmla="*/ 93 h 219"/>
                  <a:gd name="T8" fmla="*/ 125 w 220"/>
                  <a:gd name="T9" fmla="*/ 0 h 219"/>
                  <a:gd name="T10" fmla="*/ 188 w 220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188" y="125"/>
                    </a:moveTo>
                    <a:lnTo>
                      <a:pt x="188" y="125"/>
                    </a:lnTo>
                    <a:cubicBezTo>
                      <a:pt x="188" y="187"/>
                      <a:pt x="125" y="218"/>
                      <a:pt x="94" y="218"/>
                    </a:cubicBezTo>
                    <a:cubicBezTo>
                      <a:pt x="32" y="218"/>
                      <a:pt x="0" y="156"/>
                      <a:pt x="0" y="93"/>
                    </a:cubicBezTo>
                    <a:cubicBezTo>
                      <a:pt x="0" y="31"/>
                      <a:pt x="63" y="0"/>
                      <a:pt x="125" y="0"/>
                    </a:cubicBezTo>
                    <a:cubicBezTo>
                      <a:pt x="188" y="31"/>
                      <a:pt x="219" y="93"/>
                      <a:pt x="18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Freeform 18"/>
              <p:cNvSpPr>
                <a:spLocks noChangeArrowheads="1"/>
              </p:cNvSpPr>
              <p:nvPr/>
            </p:nvSpPr>
            <p:spPr bwMode="auto">
              <a:xfrm>
                <a:off x="4029075" y="2332038"/>
                <a:ext cx="79375" cy="79375"/>
              </a:xfrm>
              <a:custGeom>
                <a:avLst/>
                <a:gdLst>
                  <a:gd name="T0" fmla="*/ 219 w 220"/>
                  <a:gd name="T1" fmla="*/ 124 h 219"/>
                  <a:gd name="T2" fmla="*/ 219 w 220"/>
                  <a:gd name="T3" fmla="*/ 124 h 219"/>
                  <a:gd name="T4" fmla="*/ 94 w 220"/>
                  <a:gd name="T5" fmla="*/ 218 h 219"/>
                  <a:gd name="T6" fmla="*/ 0 w 220"/>
                  <a:gd name="T7" fmla="*/ 93 h 219"/>
                  <a:gd name="T8" fmla="*/ 125 w 220"/>
                  <a:gd name="T9" fmla="*/ 0 h 219"/>
                  <a:gd name="T10" fmla="*/ 219 w 220"/>
                  <a:gd name="T11" fmla="*/ 1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219" y="124"/>
                    </a:moveTo>
                    <a:lnTo>
                      <a:pt x="219" y="124"/>
                    </a:lnTo>
                    <a:cubicBezTo>
                      <a:pt x="219" y="187"/>
                      <a:pt x="156" y="218"/>
                      <a:pt x="94" y="218"/>
                    </a:cubicBezTo>
                    <a:cubicBezTo>
                      <a:pt x="31" y="187"/>
                      <a:pt x="0" y="156"/>
                      <a:pt x="0" y="93"/>
                    </a:cubicBezTo>
                    <a:cubicBezTo>
                      <a:pt x="31" y="31"/>
                      <a:pt x="94" y="0"/>
                      <a:pt x="125" y="0"/>
                    </a:cubicBezTo>
                    <a:cubicBezTo>
                      <a:pt x="187" y="31"/>
                      <a:pt x="219" y="62"/>
                      <a:pt x="219" y="12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6" name="Freeform 19"/>
              <p:cNvSpPr>
                <a:spLocks noChangeArrowheads="1"/>
              </p:cNvSpPr>
              <p:nvPr/>
            </p:nvSpPr>
            <p:spPr bwMode="auto">
              <a:xfrm>
                <a:off x="4040188" y="2354263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8" y="188"/>
                      <a:pt x="156" y="219"/>
                      <a:pt x="94" y="219"/>
                    </a:cubicBezTo>
                    <a:cubicBezTo>
                      <a:pt x="31" y="188"/>
                      <a:pt x="0" y="156"/>
                      <a:pt x="0" y="94"/>
                    </a:cubicBezTo>
                    <a:cubicBezTo>
                      <a:pt x="31" y="31"/>
                      <a:pt x="63" y="0"/>
                      <a:pt x="125" y="0"/>
                    </a:cubicBezTo>
                    <a:cubicBezTo>
                      <a:pt x="188" y="31"/>
                      <a:pt x="219" y="62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Freeform 20"/>
              <p:cNvSpPr>
                <a:spLocks noChangeArrowheads="1"/>
              </p:cNvSpPr>
              <p:nvPr/>
            </p:nvSpPr>
            <p:spPr bwMode="auto">
              <a:xfrm>
                <a:off x="4062413" y="2398713"/>
                <a:ext cx="79375" cy="90487"/>
              </a:xfrm>
              <a:custGeom>
                <a:avLst/>
                <a:gdLst>
                  <a:gd name="T0" fmla="*/ 187 w 219"/>
                  <a:gd name="T1" fmla="*/ 156 h 251"/>
                  <a:gd name="T2" fmla="*/ 187 w 219"/>
                  <a:gd name="T3" fmla="*/ 156 h 251"/>
                  <a:gd name="T4" fmla="*/ 93 w 219"/>
                  <a:gd name="T5" fmla="*/ 219 h 251"/>
                  <a:gd name="T6" fmla="*/ 0 w 219"/>
                  <a:gd name="T7" fmla="*/ 94 h 251"/>
                  <a:gd name="T8" fmla="*/ 125 w 219"/>
                  <a:gd name="T9" fmla="*/ 31 h 251"/>
                  <a:gd name="T10" fmla="*/ 187 w 219"/>
                  <a:gd name="T11" fmla="*/ 15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51">
                    <a:moveTo>
                      <a:pt x="187" y="156"/>
                    </a:moveTo>
                    <a:lnTo>
                      <a:pt x="187" y="156"/>
                    </a:lnTo>
                    <a:cubicBezTo>
                      <a:pt x="187" y="188"/>
                      <a:pt x="125" y="250"/>
                      <a:pt x="93" y="219"/>
                    </a:cubicBezTo>
                    <a:cubicBezTo>
                      <a:pt x="31" y="219"/>
                      <a:pt x="0" y="156"/>
                      <a:pt x="0" y="94"/>
                    </a:cubicBezTo>
                    <a:cubicBezTo>
                      <a:pt x="0" y="63"/>
                      <a:pt x="62" y="0"/>
                      <a:pt x="125" y="31"/>
                    </a:cubicBezTo>
                    <a:cubicBezTo>
                      <a:pt x="187" y="31"/>
                      <a:pt x="218" y="94"/>
                      <a:pt x="187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Freeform 21"/>
              <p:cNvSpPr>
                <a:spLocks noChangeArrowheads="1"/>
              </p:cNvSpPr>
              <p:nvPr/>
            </p:nvSpPr>
            <p:spPr bwMode="auto">
              <a:xfrm>
                <a:off x="4095750" y="2444750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8" y="188"/>
                      <a:pt x="157" y="219"/>
                      <a:pt x="94" y="219"/>
                    </a:cubicBezTo>
                    <a:cubicBezTo>
                      <a:pt x="32" y="188"/>
                      <a:pt x="0" y="156"/>
                      <a:pt x="0" y="94"/>
                    </a:cubicBezTo>
                    <a:cubicBezTo>
                      <a:pt x="32" y="31"/>
                      <a:pt x="63" y="0"/>
                      <a:pt x="125" y="0"/>
                    </a:cubicBezTo>
                    <a:cubicBezTo>
                      <a:pt x="188" y="31"/>
                      <a:pt x="219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Freeform 22"/>
              <p:cNvSpPr>
                <a:spLocks noChangeArrowheads="1"/>
              </p:cNvSpPr>
              <p:nvPr/>
            </p:nvSpPr>
            <p:spPr bwMode="auto">
              <a:xfrm>
                <a:off x="4029075" y="2354263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31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7" y="188"/>
                      <a:pt x="156" y="219"/>
                      <a:pt x="94" y="219"/>
                    </a:cubicBezTo>
                    <a:cubicBezTo>
                      <a:pt x="31" y="219"/>
                      <a:pt x="0" y="156"/>
                      <a:pt x="0" y="94"/>
                    </a:cubicBezTo>
                    <a:cubicBezTo>
                      <a:pt x="31" y="31"/>
                      <a:pt x="62" y="0"/>
                      <a:pt x="125" y="31"/>
                    </a:cubicBezTo>
                    <a:cubicBezTo>
                      <a:pt x="187" y="31"/>
                      <a:pt x="219" y="94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Freeform 23"/>
              <p:cNvSpPr>
                <a:spLocks noChangeArrowheads="1"/>
              </p:cNvSpPr>
              <p:nvPr/>
            </p:nvSpPr>
            <p:spPr bwMode="auto">
              <a:xfrm>
                <a:off x="4141788" y="2544763"/>
                <a:ext cx="225425" cy="236537"/>
              </a:xfrm>
              <a:custGeom>
                <a:avLst/>
                <a:gdLst>
                  <a:gd name="T0" fmla="*/ 625 w 626"/>
                  <a:gd name="T1" fmla="*/ 63 h 658"/>
                  <a:gd name="T2" fmla="*/ 594 w 626"/>
                  <a:gd name="T3" fmla="*/ 657 h 658"/>
                  <a:gd name="T4" fmla="*/ 63 w 626"/>
                  <a:gd name="T5" fmla="*/ 657 h 658"/>
                  <a:gd name="T6" fmla="*/ 0 w 626"/>
                  <a:gd name="T7" fmla="*/ 0 h 658"/>
                  <a:gd name="T8" fmla="*/ 625 w 626"/>
                  <a:gd name="T9" fmla="*/ 63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6" h="658">
                    <a:moveTo>
                      <a:pt x="625" y="63"/>
                    </a:moveTo>
                    <a:lnTo>
                      <a:pt x="594" y="657"/>
                    </a:lnTo>
                    <a:lnTo>
                      <a:pt x="63" y="657"/>
                    </a:lnTo>
                    <a:lnTo>
                      <a:pt x="0" y="0"/>
                    </a:lnTo>
                    <a:lnTo>
                      <a:pt x="625" y="63"/>
                    </a:lnTo>
                  </a:path>
                </a:pathLst>
              </a:custGeom>
              <a:solidFill>
                <a:srgbClr val="8B5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" name="Freeform 24"/>
              <p:cNvSpPr>
                <a:spLocks noChangeArrowheads="1"/>
              </p:cNvSpPr>
              <p:nvPr/>
            </p:nvSpPr>
            <p:spPr bwMode="auto">
              <a:xfrm>
                <a:off x="4141788" y="2544763"/>
                <a:ext cx="225425" cy="236537"/>
              </a:xfrm>
              <a:custGeom>
                <a:avLst/>
                <a:gdLst>
                  <a:gd name="T0" fmla="*/ 625 w 626"/>
                  <a:gd name="T1" fmla="*/ 63 h 658"/>
                  <a:gd name="T2" fmla="*/ 594 w 626"/>
                  <a:gd name="T3" fmla="*/ 657 h 658"/>
                  <a:gd name="T4" fmla="*/ 63 w 626"/>
                  <a:gd name="T5" fmla="*/ 657 h 658"/>
                  <a:gd name="T6" fmla="*/ 0 w 626"/>
                  <a:gd name="T7" fmla="*/ 0 h 658"/>
                  <a:gd name="T8" fmla="*/ 625 w 626"/>
                  <a:gd name="T9" fmla="*/ 63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6" h="658">
                    <a:moveTo>
                      <a:pt x="625" y="63"/>
                    </a:moveTo>
                    <a:lnTo>
                      <a:pt x="594" y="657"/>
                    </a:lnTo>
                    <a:lnTo>
                      <a:pt x="63" y="657"/>
                    </a:lnTo>
                    <a:lnTo>
                      <a:pt x="0" y="0"/>
                    </a:lnTo>
                    <a:lnTo>
                      <a:pt x="625" y="63"/>
                    </a:lnTo>
                  </a:path>
                </a:pathLst>
              </a:custGeom>
              <a:solidFill>
                <a:srgbClr val="8B5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" name="Freeform 25"/>
              <p:cNvSpPr>
                <a:spLocks noChangeArrowheads="1"/>
              </p:cNvSpPr>
              <p:nvPr/>
            </p:nvSpPr>
            <p:spPr bwMode="auto">
              <a:xfrm>
                <a:off x="4467225" y="2208213"/>
                <a:ext cx="90488" cy="79375"/>
              </a:xfrm>
              <a:custGeom>
                <a:avLst/>
                <a:gdLst>
                  <a:gd name="T0" fmla="*/ 218 w 251"/>
                  <a:gd name="T1" fmla="*/ 125 h 220"/>
                  <a:gd name="T2" fmla="*/ 218 w 251"/>
                  <a:gd name="T3" fmla="*/ 125 h 220"/>
                  <a:gd name="T4" fmla="*/ 93 w 251"/>
                  <a:gd name="T5" fmla="*/ 219 h 220"/>
                  <a:gd name="T6" fmla="*/ 31 w 251"/>
                  <a:gd name="T7" fmla="*/ 94 h 220"/>
                  <a:gd name="T8" fmla="*/ 156 w 251"/>
                  <a:gd name="T9" fmla="*/ 0 h 220"/>
                  <a:gd name="T10" fmla="*/ 218 w 251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218" y="187"/>
                      <a:pt x="156" y="219"/>
                      <a:pt x="93" y="219"/>
                    </a:cubicBezTo>
                    <a:cubicBezTo>
                      <a:pt x="62" y="187"/>
                      <a:pt x="0" y="156"/>
                      <a:pt x="31" y="94"/>
                    </a:cubicBezTo>
                    <a:cubicBezTo>
                      <a:pt x="31" y="31"/>
                      <a:pt x="93" y="0"/>
                      <a:pt x="156" y="0"/>
                    </a:cubicBezTo>
                    <a:cubicBezTo>
                      <a:pt x="187" y="31"/>
                      <a:pt x="250" y="62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Freeform 26"/>
              <p:cNvSpPr>
                <a:spLocks noChangeArrowheads="1"/>
              </p:cNvSpPr>
              <p:nvPr/>
            </p:nvSpPr>
            <p:spPr bwMode="auto">
              <a:xfrm>
                <a:off x="4445000" y="2252663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31 w 220"/>
                  <a:gd name="T7" fmla="*/ 94 h 220"/>
                  <a:gd name="T8" fmla="*/ 125 w 220"/>
                  <a:gd name="T9" fmla="*/ 31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7"/>
                      <a:pt x="156" y="219"/>
                      <a:pt x="94" y="219"/>
                    </a:cubicBezTo>
                    <a:cubicBezTo>
                      <a:pt x="31" y="219"/>
                      <a:pt x="0" y="156"/>
                      <a:pt x="31" y="94"/>
                    </a:cubicBezTo>
                    <a:cubicBezTo>
                      <a:pt x="31" y="31"/>
                      <a:pt x="94" y="0"/>
                      <a:pt x="125" y="31"/>
                    </a:cubicBezTo>
                    <a:cubicBezTo>
                      <a:pt x="188" y="31"/>
                      <a:pt x="219" y="94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4" name="Freeform 27"/>
              <p:cNvSpPr>
                <a:spLocks noChangeArrowheads="1"/>
              </p:cNvSpPr>
              <p:nvPr/>
            </p:nvSpPr>
            <p:spPr bwMode="auto">
              <a:xfrm>
                <a:off x="4084638" y="2073275"/>
                <a:ext cx="415925" cy="585788"/>
              </a:xfrm>
              <a:custGeom>
                <a:avLst/>
                <a:gdLst>
                  <a:gd name="T0" fmla="*/ 0 w 1157"/>
                  <a:gd name="T1" fmla="*/ 562 h 1626"/>
                  <a:gd name="T2" fmla="*/ 0 w 1157"/>
                  <a:gd name="T3" fmla="*/ 562 h 1626"/>
                  <a:gd name="T4" fmla="*/ 500 w 1157"/>
                  <a:gd name="T5" fmla="*/ 1625 h 1626"/>
                  <a:gd name="T6" fmla="*/ 1156 w 1157"/>
                  <a:gd name="T7" fmla="*/ 687 h 1626"/>
                  <a:gd name="T8" fmla="*/ 500 w 1157"/>
                  <a:gd name="T9" fmla="*/ 0 h 1626"/>
                  <a:gd name="T10" fmla="*/ 0 w 1157"/>
                  <a:gd name="T11" fmla="*/ 562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7" h="1626">
                    <a:moveTo>
                      <a:pt x="0" y="562"/>
                    </a:moveTo>
                    <a:lnTo>
                      <a:pt x="0" y="562"/>
                    </a:lnTo>
                    <a:cubicBezTo>
                      <a:pt x="0" y="1031"/>
                      <a:pt x="156" y="1625"/>
                      <a:pt x="500" y="1625"/>
                    </a:cubicBezTo>
                    <a:cubicBezTo>
                      <a:pt x="875" y="1625"/>
                      <a:pt x="1156" y="1125"/>
                      <a:pt x="1156" y="687"/>
                    </a:cubicBezTo>
                    <a:cubicBezTo>
                      <a:pt x="1156" y="219"/>
                      <a:pt x="875" y="0"/>
                      <a:pt x="500" y="0"/>
                    </a:cubicBezTo>
                    <a:cubicBezTo>
                      <a:pt x="156" y="0"/>
                      <a:pt x="0" y="125"/>
                      <a:pt x="0" y="562"/>
                    </a:cubicBezTo>
                  </a:path>
                </a:pathLst>
              </a:custGeom>
              <a:solidFill>
                <a:srgbClr val="AE6C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" name="Freeform 28"/>
              <p:cNvSpPr>
                <a:spLocks noChangeArrowheads="1"/>
              </p:cNvSpPr>
              <p:nvPr/>
            </p:nvSpPr>
            <p:spPr bwMode="auto">
              <a:xfrm>
                <a:off x="4051300" y="2252663"/>
                <a:ext cx="90488" cy="258762"/>
              </a:xfrm>
              <a:custGeom>
                <a:avLst/>
                <a:gdLst>
                  <a:gd name="T0" fmla="*/ 219 w 251"/>
                  <a:gd name="T1" fmla="*/ 594 h 720"/>
                  <a:gd name="T2" fmla="*/ 219 w 251"/>
                  <a:gd name="T3" fmla="*/ 594 h 720"/>
                  <a:gd name="T4" fmla="*/ 63 w 251"/>
                  <a:gd name="T5" fmla="*/ 375 h 720"/>
                  <a:gd name="T6" fmla="*/ 250 w 251"/>
                  <a:gd name="T7" fmla="*/ 31 h 720"/>
                  <a:gd name="T8" fmla="*/ 219 w 251"/>
                  <a:gd name="T9" fmla="*/ 594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720">
                    <a:moveTo>
                      <a:pt x="219" y="594"/>
                    </a:moveTo>
                    <a:lnTo>
                      <a:pt x="219" y="594"/>
                    </a:lnTo>
                    <a:cubicBezTo>
                      <a:pt x="219" y="594"/>
                      <a:pt x="125" y="719"/>
                      <a:pt x="63" y="375"/>
                    </a:cubicBezTo>
                    <a:cubicBezTo>
                      <a:pt x="0" y="62"/>
                      <a:pt x="250" y="0"/>
                      <a:pt x="250" y="31"/>
                    </a:cubicBezTo>
                    <a:lnTo>
                      <a:pt x="219" y="594"/>
                    </a:lnTo>
                  </a:path>
                </a:pathLst>
              </a:custGeom>
              <a:solidFill>
                <a:srgbClr val="AE6C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6" name="Freeform 29"/>
              <p:cNvSpPr>
                <a:spLocks noChangeArrowheads="1"/>
              </p:cNvSpPr>
              <p:nvPr/>
            </p:nvSpPr>
            <p:spPr bwMode="auto">
              <a:xfrm>
                <a:off x="4197350" y="2759075"/>
                <a:ext cx="123825" cy="112713"/>
              </a:xfrm>
              <a:custGeom>
                <a:avLst/>
                <a:gdLst>
                  <a:gd name="T0" fmla="*/ 125 w 344"/>
                  <a:gd name="T1" fmla="*/ 312 h 313"/>
                  <a:gd name="T2" fmla="*/ 62 w 344"/>
                  <a:gd name="T3" fmla="*/ 281 h 313"/>
                  <a:gd name="T4" fmla="*/ 0 w 344"/>
                  <a:gd name="T5" fmla="*/ 125 h 313"/>
                  <a:gd name="T6" fmla="*/ 156 w 344"/>
                  <a:gd name="T7" fmla="*/ 0 h 313"/>
                  <a:gd name="T8" fmla="*/ 187 w 344"/>
                  <a:gd name="T9" fmla="*/ 0 h 313"/>
                  <a:gd name="T10" fmla="*/ 343 w 344"/>
                  <a:gd name="T11" fmla="*/ 125 h 313"/>
                  <a:gd name="T12" fmla="*/ 281 w 344"/>
                  <a:gd name="T13" fmla="*/ 281 h 313"/>
                  <a:gd name="T14" fmla="*/ 218 w 344"/>
                  <a:gd name="T15" fmla="*/ 312 h 313"/>
                  <a:gd name="T16" fmla="*/ 125 w 344"/>
                  <a:gd name="T17" fmla="*/ 31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313">
                    <a:moveTo>
                      <a:pt x="125" y="312"/>
                    </a:moveTo>
                    <a:lnTo>
                      <a:pt x="62" y="281"/>
                    </a:lnTo>
                    <a:lnTo>
                      <a:pt x="0" y="125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343" y="125"/>
                    </a:lnTo>
                    <a:lnTo>
                      <a:pt x="281" y="281"/>
                    </a:lnTo>
                    <a:lnTo>
                      <a:pt x="218" y="312"/>
                    </a:lnTo>
                    <a:lnTo>
                      <a:pt x="125" y="312"/>
                    </a:ln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7" name="Freeform 30"/>
              <p:cNvSpPr>
                <a:spLocks noChangeArrowheads="1"/>
              </p:cNvSpPr>
              <p:nvPr/>
            </p:nvSpPr>
            <p:spPr bwMode="auto">
              <a:xfrm>
                <a:off x="4197350" y="2759075"/>
                <a:ext cx="123825" cy="112713"/>
              </a:xfrm>
              <a:custGeom>
                <a:avLst/>
                <a:gdLst>
                  <a:gd name="T0" fmla="*/ 125 w 344"/>
                  <a:gd name="T1" fmla="*/ 312 h 313"/>
                  <a:gd name="T2" fmla="*/ 62 w 344"/>
                  <a:gd name="T3" fmla="*/ 281 h 313"/>
                  <a:gd name="T4" fmla="*/ 0 w 344"/>
                  <a:gd name="T5" fmla="*/ 125 h 313"/>
                  <a:gd name="T6" fmla="*/ 156 w 344"/>
                  <a:gd name="T7" fmla="*/ 0 h 313"/>
                  <a:gd name="T8" fmla="*/ 187 w 344"/>
                  <a:gd name="T9" fmla="*/ 0 h 313"/>
                  <a:gd name="T10" fmla="*/ 343 w 344"/>
                  <a:gd name="T11" fmla="*/ 125 h 313"/>
                  <a:gd name="T12" fmla="*/ 281 w 344"/>
                  <a:gd name="T13" fmla="*/ 281 h 313"/>
                  <a:gd name="T14" fmla="*/ 218 w 344"/>
                  <a:gd name="T15" fmla="*/ 312 h 313"/>
                  <a:gd name="T16" fmla="*/ 125 w 344"/>
                  <a:gd name="T17" fmla="*/ 31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313">
                    <a:moveTo>
                      <a:pt x="125" y="312"/>
                    </a:moveTo>
                    <a:lnTo>
                      <a:pt x="62" y="281"/>
                    </a:lnTo>
                    <a:lnTo>
                      <a:pt x="0" y="125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343" y="125"/>
                    </a:lnTo>
                    <a:lnTo>
                      <a:pt x="281" y="281"/>
                    </a:lnTo>
                    <a:lnTo>
                      <a:pt x="218" y="312"/>
                    </a:lnTo>
                    <a:lnTo>
                      <a:pt x="125" y="312"/>
                    </a:ln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Freeform 31"/>
              <p:cNvSpPr>
                <a:spLocks noChangeArrowheads="1"/>
              </p:cNvSpPr>
              <p:nvPr/>
            </p:nvSpPr>
            <p:spPr bwMode="auto">
              <a:xfrm>
                <a:off x="4298950" y="2725738"/>
                <a:ext cx="90488" cy="146050"/>
              </a:xfrm>
              <a:custGeom>
                <a:avLst/>
                <a:gdLst>
                  <a:gd name="T0" fmla="*/ 250 w 251"/>
                  <a:gd name="T1" fmla="*/ 0 h 407"/>
                  <a:gd name="T2" fmla="*/ 250 w 251"/>
                  <a:gd name="T3" fmla="*/ 0 h 407"/>
                  <a:gd name="T4" fmla="*/ 156 w 251"/>
                  <a:gd name="T5" fmla="*/ 0 h 407"/>
                  <a:gd name="T6" fmla="*/ 156 w 251"/>
                  <a:gd name="T7" fmla="*/ 157 h 407"/>
                  <a:gd name="T8" fmla="*/ 0 w 251"/>
                  <a:gd name="T9" fmla="*/ 157 h 407"/>
                  <a:gd name="T10" fmla="*/ 62 w 251"/>
                  <a:gd name="T11" fmla="*/ 219 h 407"/>
                  <a:gd name="T12" fmla="*/ 31 w 251"/>
                  <a:gd name="T13" fmla="*/ 313 h 407"/>
                  <a:gd name="T14" fmla="*/ 187 w 251"/>
                  <a:gd name="T15" fmla="*/ 406 h 407"/>
                  <a:gd name="T16" fmla="*/ 250 w 251"/>
                  <a:gd name="T1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407">
                    <a:moveTo>
                      <a:pt x="250" y="0"/>
                    </a:moveTo>
                    <a:lnTo>
                      <a:pt x="250" y="0"/>
                    </a:ln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62" y="219"/>
                      <a:pt x="62" y="219"/>
                      <a:pt x="62" y="219"/>
                    </a:cubicBezTo>
                    <a:cubicBezTo>
                      <a:pt x="31" y="313"/>
                      <a:pt x="31" y="313"/>
                      <a:pt x="31" y="313"/>
                    </a:cubicBezTo>
                    <a:cubicBezTo>
                      <a:pt x="187" y="406"/>
                      <a:pt x="187" y="406"/>
                      <a:pt x="187" y="406"/>
                    </a:cubicBezTo>
                    <a:cubicBezTo>
                      <a:pt x="219" y="219"/>
                      <a:pt x="250" y="63"/>
                      <a:pt x="250" y="0"/>
                    </a:cubicBezTo>
                  </a:path>
                </a:pathLst>
              </a:custGeom>
              <a:solidFill>
                <a:srgbClr val="8593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Freeform 32"/>
              <p:cNvSpPr>
                <a:spLocks noChangeArrowheads="1"/>
              </p:cNvSpPr>
              <p:nvPr/>
            </p:nvSpPr>
            <p:spPr bwMode="auto">
              <a:xfrm>
                <a:off x="4354513" y="2679700"/>
                <a:ext cx="46037" cy="46038"/>
              </a:xfrm>
              <a:custGeom>
                <a:avLst/>
                <a:gdLst>
                  <a:gd name="T0" fmla="*/ 31 w 126"/>
                  <a:gd name="T1" fmla="*/ 0 h 126"/>
                  <a:gd name="T2" fmla="*/ 31 w 126"/>
                  <a:gd name="T3" fmla="*/ 0 h 126"/>
                  <a:gd name="T4" fmla="*/ 31 w 126"/>
                  <a:gd name="T5" fmla="*/ 0 h 126"/>
                  <a:gd name="T6" fmla="*/ 0 w 126"/>
                  <a:gd name="T7" fmla="*/ 125 h 126"/>
                  <a:gd name="T8" fmla="*/ 94 w 126"/>
                  <a:gd name="T9" fmla="*/ 125 h 126"/>
                  <a:gd name="T10" fmla="*/ 125 w 126"/>
                  <a:gd name="T11" fmla="*/ 94 h 126"/>
                  <a:gd name="T12" fmla="*/ 31 w 126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6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125"/>
                      <a:pt x="0" y="125"/>
                      <a:pt x="0" y="125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Freeform 33"/>
              <p:cNvSpPr>
                <a:spLocks noChangeArrowheads="1"/>
              </p:cNvSpPr>
              <p:nvPr/>
            </p:nvSpPr>
            <p:spPr bwMode="auto">
              <a:xfrm>
                <a:off x="4265613" y="2679700"/>
                <a:ext cx="101600" cy="101600"/>
              </a:xfrm>
              <a:custGeom>
                <a:avLst/>
                <a:gdLst>
                  <a:gd name="T0" fmla="*/ 281 w 282"/>
                  <a:gd name="T1" fmla="*/ 0 h 283"/>
                  <a:gd name="T2" fmla="*/ 250 w 282"/>
                  <a:gd name="T3" fmla="*/ 0 h 283"/>
                  <a:gd name="T4" fmla="*/ 0 w 282"/>
                  <a:gd name="T5" fmla="*/ 188 h 283"/>
                  <a:gd name="T6" fmla="*/ 0 w 282"/>
                  <a:gd name="T7" fmla="*/ 219 h 283"/>
                  <a:gd name="T8" fmla="*/ 0 w 282"/>
                  <a:gd name="T9" fmla="*/ 219 h 283"/>
                  <a:gd name="T10" fmla="*/ 94 w 282"/>
                  <a:gd name="T11" fmla="*/ 282 h 283"/>
                  <a:gd name="T12" fmla="*/ 250 w 282"/>
                  <a:gd name="T13" fmla="*/ 282 h 283"/>
                  <a:gd name="T14" fmla="*/ 250 w 282"/>
                  <a:gd name="T15" fmla="*/ 125 h 283"/>
                  <a:gd name="T16" fmla="*/ 281 w 282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83">
                    <a:moveTo>
                      <a:pt x="281" y="0"/>
                    </a:moveTo>
                    <a:lnTo>
                      <a:pt x="250" y="0"/>
                    </a:lnTo>
                    <a:lnTo>
                      <a:pt x="0" y="188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94" y="282"/>
                    </a:lnTo>
                    <a:lnTo>
                      <a:pt x="250" y="282"/>
                    </a:lnTo>
                    <a:lnTo>
                      <a:pt x="250" y="125"/>
                    </a:lnTo>
                    <a:lnTo>
                      <a:pt x="281" y="0"/>
                    </a:lnTo>
                  </a:path>
                </a:pathLst>
              </a:custGeom>
              <a:solidFill>
                <a:srgbClr val="5C3C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Freeform 34"/>
              <p:cNvSpPr>
                <a:spLocks noChangeArrowheads="1"/>
              </p:cNvSpPr>
              <p:nvPr/>
            </p:nvSpPr>
            <p:spPr bwMode="auto">
              <a:xfrm>
                <a:off x="4265613" y="2679700"/>
                <a:ext cx="101600" cy="101600"/>
              </a:xfrm>
              <a:custGeom>
                <a:avLst/>
                <a:gdLst>
                  <a:gd name="T0" fmla="*/ 281 w 282"/>
                  <a:gd name="T1" fmla="*/ 0 h 283"/>
                  <a:gd name="T2" fmla="*/ 250 w 282"/>
                  <a:gd name="T3" fmla="*/ 0 h 283"/>
                  <a:gd name="T4" fmla="*/ 0 w 282"/>
                  <a:gd name="T5" fmla="*/ 188 h 283"/>
                  <a:gd name="T6" fmla="*/ 0 w 282"/>
                  <a:gd name="T7" fmla="*/ 219 h 283"/>
                  <a:gd name="T8" fmla="*/ 0 w 282"/>
                  <a:gd name="T9" fmla="*/ 219 h 283"/>
                  <a:gd name="T10" fmla="*/ 94 w 282"/>
                  <a:gd name="T11" fmla="*/ 282 h 283"/>
                  <a:gd name="T12" fmla="*/ 250 w 282"/>
                  <a:gd name="T13" fmla="*/ 282 h 283"/>
                  <a:gd name="T14" fmla="*/ 250 w 282"/>
                  <a:gd name="T15" fmla="*/ 125 h 283"/>
                  <a:gd name="T16" fmla="*/ 281 w 282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83">
                    <a:moveTo>
                      <a:pt x="281" y="0"/>
                    </a:moveTo>
                    <a:lnTo>
                      <a:pt x="250" y="0"/>
                    </a:lnTo>
                    <a:lnTo>
                      <a:pt x="0" y="188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94" y="282"/>
                    </a:lnTo>
                    <a:lnTo>
                      <a:pt x="250" y="282"/>
                    </a:lnTo>
                    <a:lnTo>
                      <a:pt x="250" y="125"/>
                    </a:lnTo>
                    <a:lnTo>
                      <a:pt x="281" y="0"/>
                    </a:lnTo>
                  </a:path>
                </a:pathLst>
              </a:custGeom>
              <a:solidFill>
                <a:srgbClr val="5C3C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Freeform 35"/>
              <p:cNvSpPr>
                <a:spLocks noChangeArrowheads="1"/>
              </p:cNvSpPr>
              <p:nvPr/>
            </p:nvSpPr>
            <p:spPr bwMode="auto">
              <a:xfrm>
                <a:off x="4254500" y="2759075"/>
                <a:ext cx="68263" cy="79375"/>
              </a:xfrm>
              <a:custGeom>
                <a:avLst/>
                <a:gdLst>
                  <a:gd name="T0" fmla="*/ 31 w 188"/>
                  <a:gd name="T1" fmla="*/ 0 h 220"/>
                  <a:gd name="T2" fmla="*/ 31 w 188"/>
                  <a:gd name="T3" fmla="*/ 31 h 220"/>
                  <a:gd name="T4" fmla="*/ 31 w 188"/>
                  <a:gd name="T5" fmla="*/ 125 h 220"/>
                  <a:gd name="T6" fmla="*/ 0 w 188"/>
                  <a:gd name="T7" fmla="*/ 125 h 220"/>
                  <a:gd name="T8" fmla="*/ 156 w 188"/>
                  <a:gd name="T9" fmla="*/ 219 h 220"/>
                  <a:gd name="T10" fmla="*/ 187 w 188"/>
                  <a:gd name="T11" fmla="*/ 125 h 220"/>
                  <a:gd name="T12" fmla="*/ 125 w 188"/>
                  <a:gd name="T13" fmla="*/ 63 h 220"/>
                  <a:gd name="T14" fmla="*/ 31 w 188"/>
                  <a:gd name="T1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220">
                    <a:moveTo>
                      <a:pt x="31" y="0"/>
                    </a:moveTo>
                    <a:lnTo>
                      <a:pt x="31" y="31"/>
                    </a:lnTo>
                    <a:lnTo>
                      <a:pt x="31" y="125"/>
                    </a:lnTo>
                    <a:lnTo>
                      <a:pt x="0" y="125"/>
                    </a:lnTo>
                    <a:lnTo>
                      <a:pt x="156" y="219"/>
                    </a:lnTo>
                    <a:lnTo>
                      <a:pt x="187" y="125"/>
                    </a:lnTo>
                    <a:lnTo>
                      <a:pt x="125" y="63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E5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Freeform 36"/>
              <p:cNvSpPr>
                <a:spLocks noChangeArrowheads="1"/>
              </p:cNvSpPr>
              <p:nvPr/>
            </p:nvSpPr>
            <p:spPr bwMode="auto">
              <a:xfrm>
                <a:off x="4254500" y="2759075"/>
                <a:ext cx="68263" cy="79375"/>
              </a:xfrm>
              <a:custGeom>
                <a:avLst/>
                <a:gdLst>
                  <a:gd name="T0" fmla="*/ 31 w 188"/>
                  <a:gd name="T1" fmla="*/ 0 h 220"/>
                  <a:gd name="T2" fmla="*/ 31 w 188"/>
                  <a:gd name="T3" fmla="*/ 31 h 220"/>
                  <a:gd name="T4" fmla="*/ 31 w 188"/>
                  <a:gd name="T5" fmla="*/ 125 h 220"/>
                  <a:gd name="T6" fmla="*/ 0 w 188"/>
                  <a:gd name="T7" fmla="*/ 125 h 220"/>
                  <a:gd name="T8" fmla="*/ 156 w 188"/>
                  <a:gd name="T9" fmla="*/ 219 h 220"/>
                  <a:gd name="T10" fmla="*/ 187 w 188"/>
                  <a:gd name="T11" fmla="*/ 125 h 220"/>
                  <a:gd name="T12" fmla="*/ 125 w 188"/>
                  <a:gd name="T13" fmla="*/ 63 h 220"/>
                  <a:gd name="T14" fmla="*/ 31 w 188"/>
                  <a:gd name="T1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220">
                    <a:moveTo>
                      <a:pt x="31" y="0"/>
                    </a:moveTo>
                    <a:lnTo>
                      <a:pt x="31" y="31"/>
                    </a:lnTo>
                    <a:lnTo>
                      <a:pt x="31" y="125"/>
                    </a:lnTo>
                    <a:lnTo>
                      <a:pt x="0" y="125"/>
                    </a:lnTo>
                    <a:lnTo>
                      <a:pt x="156" y="219"/>
                    </a:lnTo>
                    <a:lnTo>
                      <a:pt x="187" y="125"/>
                    </a:lnTo>
                    <a:lnTo>
                      <a:pt x="125" y="63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E5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" name="Freeform 37"/>
              <p:cNvSpPr>
                <a:spLocks noChangeArrowheads="1"/>
              </p:cNvSpPr>
              <p:nvPr/>
            </p:nvSpPr>
            <p:spPr bwMode="auto">
              <a:xfrm>
                <a:off x="4152900" y="2803525"/>
                <a:ext cx="57150" cy="57150"/>
              </a:xfrm>
              <a:custGeom>
                <a:avLst/>
                <a:gdLst>
                  <a:gd name="T0" fmla="*/ 125 w 157"/>
                  <a:gd name="T1" fmla="*/ 0 h 157"/>
                  <a:gd name="T2" fmla="*/ 125 w 157"/>
                  <a:gd name="T3" fmla="*/ 0 h 157"/>
                  <a:gd name="T4" fmla="*/ 0 w 157"/>
                  <a:gd name="T5" fmla="*/ 63 h 157"/>
                  <a:gd name="T6" fmla="*/ 0 w 157"/>
                  <a:gd name="T7" fmla="*/ 156 h 157"/>
                  <a:gd name="T8" fmla="*/ 156 w 157"/>
                  <a:gd name="T9" fmla="*/ 94 h 157"/>
                  <a:gd name="T10" fmla="*/ 125 w 157"/>
                  <a:gd name="T1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157">
                    <a:moveTo>
                      <a:pt x="125" y="0"/>
                    </a:moveTo>
                    <a:lnTo>
                      <a:pt x="125" y="0"/>
                    </a:lnTo>
                    <a:cubicBezTo>
                      <a:pt x="0" y="63"/>
                      <a:pt x="0" y="63"/>
                      <a:pt x="0" y="63"/>
                    </a:cubicBezTo>
                    <a:cubicBezTo>
                      <a:pt x="0" y="94"/>
                      <a:pt x="0" y="125"/>
                      <a:pt x="0" y="156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8593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Freeform 38"/>
              <p:cNvSpPr>
                <a:spLocks noChangeArrowheads="1"/>
              </p:cNvSpPr>
              <p:nvPr/>
            </p:nvSpPr>
            <p:spPr bwMode="auto">
              <a:xfrm>
                <a:off x="4197350" y="2770188"/>
                <a:ext cx="68263" cy="68262"/>
              </a:xfrm>
              <a:custGeom>
                <a:avLst/>
                <a:gdLst>
                  <a:gd name="T0" fmla="*/ 187 w 188"/>
                  <a:gd name="T1" fmla="*/ 0 h 189"/>
                  <a:gd name="T2" fmla="*/ 0 w 188"/>
                  <a:gd name="T3" fmla="*/ 94 h 189"/>
                  <a:gd name="T4" fmla="*/ 0 w 188"/>
                  <a:gd name="T5" fmla="*/ 94 h 189"/>
                  <a:gd name="T6" fmla="*/ 31 w 188"/>
                  <a:gd name="T7" fmla="*/ 188 h 189"/>
                  <a:gd name="T8" fmla="*/ 156 w 188"/>
                  <a:gd name="T9" fmla="*/ 94 h 189"/>
                  <a:gd name="T10" fmla="*/ 187 w 188"/>
                  <a:gd name="T11" fmla="*/ 94 h 189"/>
                  <a:gd name="T12" fmla="*/ 187 w 188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89">
                    <a:moveTo>
                      <a:pt x="187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1" y="188"/>
                    </a:lnTo>
                    <a:lnTo>
                      <a:pt x="156" y="94"/>
                    </a:lnTo>
                    <a:lnTo>
                      <a:pt x="187" y="94"/>
                    </a:lnTo>
                    <a:lnTo>
                      <a:pt x="187" y="0"/>
                    </a:lnTo>
                  </a:path>
                </a:pathLst>
              </a:custGeom>
              <a:solidFill>
                <a:srgbClr val="9E5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6" name="Freeform 39"/>
              <p:cNvSpPr>
                <a:spLocks noChangeArrowheads="1"/>
              </p:cNvSpPr>
              <p:nvPr/>
            </p:nvSpPr>
            <p:spPr bwMode="auto">
              <a:xfrm>
                <a:off x="4197350" y="2770188"/>
                <a:ext cx="68263" cy="68262"/>
              </a:xfrm>
              <a:custGeom>
                <a:avLst/>
                <a:gdLst>
                  <a:gd name="T0" fmla="*/ 187 w 188"/>
                  <a:gd name="T1" fmla="*/ 0 h 189"/>
                  <a:gd name="T2" fmla="*/ 0 w 188"/>
                  <a:gd name="T3" fmla="*/ 94 h 189"/>
                  <a:gd name="T4" fmla="*/ 0 w 188"/>
                  <a:gd name="T5" fmla="*/ 94 h 189"/>
                  <a:gd name="T6" fmla="*/ 31 w 188"/>
                  <a:gd name="T7" fmla="*/ 188 h 189"/>
                  <a:gd name="T8" fmla="*/ 156 w 188"/>
                  <a:gd name="T9" fmla="*/ 94 h 189"/>
                  <a:gd name="T10" fmla="*/ 187 w 188"/>
                  <a:gd name="T11" fmla="*/ 94 h 189"/>
                  <a:gd name="T12" fmla="*/ 187 w 188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89">
                    <a:moveTo>
                      <a:pt x="187" y="0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31" y="188"/>
                    </a:lnTo>
                    <a:lnTo>
                      <a:pt x="156" y="94"/>
                    </a:lnTo>
                    <a:lnTo>
                      <a:pt x="187" y="94"/>
                    </a:lnTo>
                    <a:lnTo>
                      <a:pt x="187" y="0"/>
                    </a:lnTo>
                  </a:path>
                </a:pathLst>
              </a:custGeom>
              <a:solidFill>
                <a:srgbClr val="9E5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" name="Freeform 40"/>
              <p:cNvSpPr>
                <a:spLocks noChangeArrowheads="1"/>
              </p:cNvSpPr>
              <p:nvPr/>
            </p:nvSpPr>
            <p:spPr bwMode="auto">
              <a:xfrm>
                <a:off x="4186238" y="2849563"/>
                <a:ext cx="158750" cy="641350"/>
              </a:xfrm>
              <a:custGeom>
                <a:avLst/>
                <a:gdLst>
                  <a:gd name="T0" fmla="*/ 125 w 439"/>
                  <a:gd name="T1" fmla="*/ 0 h 1781"/>
                  <a:gd name="T2" fmla="*/ 0 w 439"/>
                  <a:gd name="T3" fmla="*/ 1499 h 1781"/>
                  <a:gd name="T4" fmla="*/ 188 w 439"/>
                  <a:gd name="T5" fmla="*/ 1780 h 1781"/>
                  <a:gd name="T6" fmla="*/ 219 w 439"/>
                  <a:gd name="T7" fmla="*/ 1780 h 1781"/>
                  <a:gd name="T8" fmla="*/ 438 w 439"/>
                  <a:gd name="T9" fmla="*/ 1499 h 1781"/>
                  <a:gd name="T10" fmla="*/ 250 w 439"/>
                  <a:gd name="T11" fmla="*/ 0 h 1781"/>
                  <a:gd name="T12" fmla="*/ 125 w 439"/>
                  <a:gd name="T13" fmla="*/ 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9" h="1781">
                    <a:moveTo>
                      <a:pt x="125" y="0"/>
                    </a:moveTo>
                    <a:lnTo>
                      <a:pt x="0" y="1499"/>
                    </a:lnTo>
                    <a:lnTo>
                      <a:pt x="188" y="1780"/>
                    </a:lnTo>
                    <a:lnTo>
                      <a:pt x="219" y="1780"/>
                    </a:lnTo>
                    <a:lnTo>
                      <a:pt x="438" y="1499"/>
                    </a:lnTo>
                    <a:lnTo>
                      <a:pt x="250" y="0"/>
                    </a:lnTo>
                    <a:lnTo>
                      <a:pt x="125" y="0"/>
                    </a:ln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8" name="Freeform 41"/>
              <p:cNvSpPr>
                <a:spLocks noChangeArrowheads="1"/>
              </p:cNvSpPr>
              <p:nvPr/>
            </p:nvSpPr>
            <p:spPr bwMode="auto">
              <a:xfrm>
                <a:off x="4186238" y="2849563"/>
                <a:ext cx="158750" cy="641350"/>
              </a:xfrm>
              <a:custGeom>
                <a:avLst/>
                <a:gdLst>
                  <a:gd name="T0" fmla="*/ 125 w 439"/>
                  <a:gd name="T1" fmla="*/ 0 h 1781"/>
                  <a:gd name="T2" fmla="*/ 0 w 439"/>
                  <a:gd name="T3" fmla="*/ 1499 h 1781"/>
                  <a:gd name="T4" fmla="*/ 188 w 439"/>
                  <a:gd name="T5" fmla="*/ 1780 h 1781"/>
                  <a:gd name="T6" fmla="*/ 219 w 439"/>
                  <a:gd name="T7" fmla="*/ 1780 h 1781"/>
                  <a:gd name="T8" fmla="*/ 438 w 439"/>
                  <a:gd name="T9" fmla="*/ 1499 h 1781"/>
                  <a:gd name="T10" fmla="*/ 250 w 439"/>
                  <a:gd name="T11" fmla="*/ 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1781">
                    <a:moveTo>
                      <a:pt x="125" y="0"/>
                    </a:moveTo>
                    <a:lnTo>
                      <a:pt x="0" y="1499"/>
                    </a:lnTo>
                    <a:lnTo>
                      <a:pt x="188" y="1780"/>
                    </a:lnTo>
                    <a:lnTo>
                      <a:pt x="219" y="1780"/>
                    </a:lnTo>
                    <a:lnTo>
                      <a:pt x="438" y="1499"/>
                    </a:lnTo>
                    <a:lnTo>
                      <a:pt x="25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42"/>
              <p:cNvSpPr>
                <a:spLocks noChangeArrowheads="1"/>
              </p:cNvSpPr>
              <p:nvPr/>
            </p:nvSpPr>
            <p:spPr bwMode="auto">
              <a:xfrm>
                <a:off x="4243388" y="2646363"/>
                <a:ext cx="192087" cy="203200"/>
              </a:xfrm>
              <a:custGeom>
                <a:avLst/>
                <a:gdLst>
                  <a:gd name="T0" fmla="*/ 312 w 532"/>
                  <a:gd name="T1" fmla="*/ 93 h 563"/>
                  <a:gd name="T2" fmla="*/ 31 w 532"/>
                  <a:gd name="T3" fmla="*/ 250 h 563"/>
                  <a:gd name="T4" fmla="*/ 0 w 532"/>
                  <a:gd name="T5" fmla="*/ 312 h 563"/>
                  <a:gd name="T6" fmla="*/ 437 w 532"/>
                  <a:gd name="T7" fmla="*/ 562 h 563"/>
                  <a:gd name="T8" fmla="*/ 531 w 532"/>
                  <a:gd name="T9" fmla="*/ 187 h 563"/>
                  <a:gd name="T10" fmla="*/ 343 w 532"/>
                  <a:gd name="T11" fmla="*/ 0 h 563"/>
                  <a:gd name="T12" fmla="*/ 312 w 532"/>
                  <a:gd name="T13" fmla="*/ 9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2" h="563">
                    <a:moveTo>
                      <a:pt x="312" y="93"/>
                    </a:moveTo>
                    <a:lnTo>
                      <a:pt x="31" y="250"/>
                    </a:lnTo>
                    <a:lnTo>
                      <a:pt x="0" y="312"/>
                    </a:lnTo>
                    <a:lnTo>
                      <a:pt x="437" y="562"/>
                    </a:lnTo>
                    <a:lnTo>
                      <a:pt x="531" y="187"/>
                    </a:lnTo>
                    <a:lnTo>
                      <a:pt x="343" y="0"/>
                    </a:lnTo>
                    <a:lnTo>
                      <a:pt x="312" y="93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Freeform 43"/>
              <p:cNvSpPr>
                <a:spLocks noChangeArrowheads="1"/>
              </p:cNvSpPr>
              <p:nvPr/>
            </p:nvSpPr>
            <p:spPr bwMode="auto">
              <a:xfrm>
                <a:off x="4243388" y="2646363"/>
                <a:ext cx="192087" cy="203200"/>
              </a:xfrm>
              <a:custGeom>
                <a:avLst/>
                <a:gdLst>
                  <a:gd name="T0" fmla="*/ 312 w 532"/>
                  <a:gd name="T1" fmla="*/ 93 h 563"/>
                  <a:gd name="T2" fmla="*/ 31 w 532"/>
                  <a:gd name="T3" fmla="*/ 250 h 563"/>
                  <a:gd name="T4" fmla="*/ 0 w 532"/>
                  <a:gd name="T5" fmla="*/ 312 h 563"/>
                  <a:gd name="T6" fmla="*/ 437 w 532"/>
                  <a:gd name="T7" fmla="*/ 562 h 563"/>
                  <a:gd name="T8" fmla="*/ 531 w 532"/>
                  <a:gd name="T9" fmla="*/ 187 h 563"/>
                  <a:gd name="T10" fmla="*/ 343 w 532"/>
                  <a:gd name="T11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563">
                    <a:moveTo>
                      <a:pt x="312" y="93"/>
                    </a:moveTo>
                    <a:lnTo>
                      <a:pt x="31" y="250"/>
                    </a:lnTo>
                    <a:lnTo>
                      <a:pt x="0" y="312"/>
                    </a:lnTo>
                    <a:lnTo>
                      <a:pt x="437" y="562"/>
                    </a:lnTo>
                    <a:lnTo>
                      <a:pt x="531" y="187"/>
                    </a:lnTo>
                    <a:lnTo>
                      <a:pt x="343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44"/>
              <p:cNvSpPr>
                <a:spLocks noChangeArrowheads="1"/>
              </p:cNvSpPr>
              <p:nvPr/>
            </p:nvSpPr>
            <p:spPr bwMode="auto">
              <a:xfrm>
                <a:off x="4073525" y="2646363"/>
                <a:ext cx="192088" cy="203200"/>
              </a:xfrm>
              <a:custGeom>
                <a:avLst/>
                <a:gdLst>
                  <a:gd name="T0" fmla="*/ 219 w 532"/>
                  <a:gd name="T1" fmla="*/ 93 h 563"/>
                  <a:gd name="T2" fmla="*/ 500 w 532"/>
                  <a:gd name="T3" fmla="*/ 250 h 563"/>
                  <a:gd name="T4" fmla="*/ 531 w 532"/>
                  <a:gd name="T5" fmla="*/ 312 h 563"/>
                  <a:gd name="T6" fmla="*/ 125 w 532"/>
                  <a:gd name="T7" fmla="*/ 562 h 563"/>
                  <a:gd name="T8" fmla="*/ 0 w 532"/>
                  <a:gd name="T9" fmla="*/ 187 h 563"/>
                  <a:gd name="T10" fmla="*/ 219 w 532"/>
                  <a:gd name="T11" fmla="*/ 0 h 563"/>
                  <a:gd name="T12" fmla="*/ 219 w 532"/>
                  <a:gd name="T13" fmla="*/ 9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2" h="563">
                    <a:moveTo>
                      <a:pt x="219" y="93"/>
                    </a:moveTo>
                    <a:lnTo>
                      <a:pt x="500" y="250"/>
                    </a:lnTo>
                    <a:lnTo>
                      <a:pt x="531" y="312"/>
                    </a:lnTo>
                    <a:lnTo>
                      <a:pt x="125" y="562"/>
                    </a:lnTo>
                    <a:lnTo>
                      <a:pt x="0" y="187"/>
                    </a:lnTo>
                    <a:lnTo>
                      <a:pt x="219" y="0"/>
                    </a:lnTo>
                    <a:lnTo>
                      <a:pt x="219" y="93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Freeform 45"/>
              <p:cNvSpPr>
                <a:spLocks noChangeArrowheads="1"/>
              </p:cNvSpPr>
              <p:nvPr/>
            </p:nvSpPr>
            <p:spPr bwMode="auto">
              <a:xfrm>
                <a:off x="4073525" y="2646363"/>
                <a:ext cx="192088" cy="203200"/>
              </a:xfrm>
              <a:custGeom>
                <a:avLst/>
                <a:gdLst>
                  <a:gd name="T0" fmla="*/ 219 w 532"/>
                  <a:gd name="T1" fmla="*/ 93 h 563"/>
                  <a:gd name="T2" fmla="*/ 500 w 532"/>
                  <a:gd name="T3" fmla="*/ 250 h 563"/>
                  <a:gd name="T4" fmla="*/ 531 w 532"/>
                  <a:gd name="T5" fmla="*/ 312 h 563"/>
                  <a:gd name="T6" fmla="*/ 125 w 532"/>
                  <a:gd name="T7" fmla="*/ 562 h 563"/>
                  <a:gd name="T8" fmla="*/ 0 w 532"/>
                  <a:gd name="T9" fmla="*/ 187 h 563"/>
                  <a:gd name="T10" fmla="*/ 219 w 532"/>
                  <a:gd name="T11" fmla="*/ 0 h 563"/>
                  <a:gd name="T12" fmla="*/ 219 w 532"/>
                  <a:gd name="T13" fmla="*/ 9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2" h="563">
                    <a:moveTo>
                      <a:pt x="219" y="93"/>
                    </a:moveTo>
                    <a:lnTo>
                      <a:pt x="500" y="250"/>
                    </a:lnTo>
                    <a:lnTo>
                      <a:pt x="531" y="312"/>
                    </a:lnTo>
                    <a:lnTo>
                      <a:pt x="125" y="562"/>
                    </a:lnTo>
                    <a:lnTo>
                      <a:pt x="0" y="187"/>
                    </a:lnTo>
                    <a:lnTo>
                      <a:pt x="219" y="0"/>
                    </a:lnTo>
                    <a:lnTo>
                      <a:pt x="219" y="93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" name="Freeform 46"/>
              <p:cNvSpPr>
                <a:spLocks noChangeArrowheads="1"/>
              </p:cNvSpPr>
              <p:nvPr/>
            </p:nvSpPr>
            <p:spPr bwMode="auto">
              <a:xfrm>
                <a:off x="4254500" y="2679700"/>
                <a:ext cx="439738" cy="1866900"/>
              </a:xfrm>
              <a:custGeom>
                <a:avLst/>
                <a:gdLst>
                  <a:gd name="T0" fmla="*/ 312 w 1220"/>
                  <a:gd name="T1" fmla="*/ 874 h 5188"/>
                  <a:gd name="T2" fmla="*/ 312 w 1220"/>
                  <a:gd name="T3" fmla="*/ 874 h 5188"/>
                  <a:gd name="T4" fmla="*/ 1219 w 1220"/>
                  <a:gd name="T5" fmla="*/ 5187 h 5188"/>
                  <a:gd name="T6" fmla="*/ 1219 w 1220"/>
                  <a:gd name="T7" fmla="*/ 1281 h 5188"/>
                  <a:gd name="T8" fmla="*/ 812 w 1220"/>
                  <a:gd name="T9" fmla="*/ 250 h 5188"/>
                  <a:gd name="T10" fmla="*/ 437 w 1220"/>
                  <a:gd name="T11" fmla="*/ 0 h 5188"/>
                  <a:gd name="T12" fmla="*/ 312 w 1220"/>
                  <a:gd name="T13" fmla="*/ 874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0" h="5188">
                    <a:moveTo>
                      <a:pt x="312" y="874"/>
                    </a:moveTo>
                    <a:lnTo>
                      <a:pt x="312" y="874"/>
                    </a:lnTo>
                    <a:cubicBezTo>
                      <a:pt x="312" y="874"/>
                      <a:pt x="0" y="5187"/>
                      <a:pt x="1219" y="5187"/>
                    </a:cubicBezTo>
                    <a:cubicBezTo>
                      <a:pt x="1219" y="1281"/>
                      <a:pt x="1219" y="1281"/>
                      <a:pt x="1219" y="1281"/>
                    </a:cubicBezTo>
                    <a:cubicBezTo>
                      <a:pt x="812" y="250"/>
                      <a:pt x="812" y="250"/>
                      <a:pt x="812" y="250"/>
                    </a:cubicBezTo>
                    <a:cubicBezTo>
                      <a:pt x="437" y="0"/>
                      <a:pt x="437" y="0"/>
                      <a:pt x="437" y="0"/>
                    </a:cubicBezTo>
                    <a:cubicBezTo>
                      <a:pt x="437" y="0"/>
                      <a:pt x="312" y="282"/>
                      <a:pt x="312" y="8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Freeform 47"/>
              <p:cNvSpPr>
                <a:spLocks noChangeArrowheads="1"/>
              </p:cNvSpPr>
              <p:nvPr/>
            </p:nvSpPr>
            <p:spPr bwMode="auto">
              <a:xfrm>
                <a:off x="3838575" y="2679700"/>
                <a:ext cx="438150" cy="1866900"/>
              </a:xfrm>
              <a:custGeom>
                <a:avLst/>
                <a:gdLst>
                  <a:gd name="T0" fmla="*/ 906 w 1219"/>
                  <a:gd name="T1" fmla="*/ 874 h 5188"/>
                  <a:gd name="T2" fmla="*/ 906 w 1219"/>
                  <a:gd name="T3" fmla="*/ 874 h 5188"/>
                  <a:gd name="T4" fmla="*/ 0 w 1219"/>
                  <a:gd name="T5" fmla="*/ 5187 h 5188"/>
                  <a:gd name="T6" fmla="*/ 0 w 1219"/>
                  <a:gd name="T7" fmla="*/ 1281 h 5188"/>
                  <a:gd name="T8" fmla="*/ 375 w 1219"/>
                  <a:gd name="T9" fmla="*/ 157 h 5188"/>
                  <a:gd name="T10" fmla="*/ 781 w 1219"/>
                  <a:gd name="T11" fmla="*/ 0 h 5188"/>
                  <a:gd name="T12" fmla="*/ 906 w 1219"/>
                  <a:gd name="T13" fmla="*/ 874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9" h="5188">
                    <a:moveTo>
                      <a:pt x="906" y="874"/>
                    </a:moveTo>
                    <a:lnTo>
                      <a:pt x="906" y="874"/>
                    </a:lnTo>
                    <a:cubicBezTo>
                      <a:pt x="906" y="874"/>
                      <a:pt x="1218" y="5187"/>
                      <a:pt x="0" y="5187"/>
                    </a:cubicBezTo>
                    <a:cubicBezTo>
                      <a:pt x="0" y="1281"/>
                      <a:pt x="0" y="1281"/>
                      <a:pt x="0" y="1281"/>
                    </a:cubicBezTo>
                    <a:cubicBezTo>
                      <a:pt x="375" y="157"/>
                      <a:pt x="375" y="157"/>
                      <a:pt x="375" y="157"/>
                    </a:cubicBezTo>
                    <a:cubicBezTo>
                      <a:pt x="781" y="0"/>
                      <a:pt x="781" y="0"/>
                      <a:pt x="781" y="0"/>
                    </a:cubicBezTo>
                    <a:cubicBezTo>
                      <a:pt x="781" y="0"/>
                      <a:pt x="875" y="282"/>
                      <a:pt x="906" y="8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48"/>
              <p:cNvSpPr>
                <a:spLocks noChangeArrowheads="1"/>
              </p:cNvSpPr>
              <p:nvPr/>
            </p:nvSpPr>
            <p:spPr bwMode="auto">
              <a:xfrm>
                <a:off x="3825875" y="3208338"/>
                <a:ext cx="338138" cy="698500"/>
              </a:xfrm>
              <a:custGeom>
                <a:avLst/>
                <a:gdLst>
                  <a:gd name="T0" fmla="*/ 875 w 939"/>
                  <a:gd name="T1" fmla="*/ 1938 h 1939"/>
                  <a:gd name="T2" fmla="*/ 32 w 939"/>
                  <a:gd name="T3" fmla="*/ 1563 h 1939"/>
                  <a:gd name="T4" fmla="*/ 0 w 939"/>
                  <a:gd name="T5" fmla="*/ 0 h 1939"/>
                  <a:gd name="T6" fmla="*/ 938 w 939"/>
                  <a:gd name="T7" fmla="*/ 1563 h 1939"/>
                  <a:gd name="T8" fmla="*/ 875 w 939"/>
                  <a:gd name="T9" fmla="*/ 1938 h 1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1939">
                    <a:moveTo>
                      <a:pt x="875" y="1938"/>
                    </a:moveTo>
                    <a:lnTo>
                      <a:pt x="32" y="1563"/>
                    </a:lnTo>
                    <a:lnTo>
                      <a:pt x="0" y="0"/>
                    </a:lnTo>
                    <a:lnTo>
                      <a:pt x="938" y="1563"/>
                    </a:lnTo>
                    <a:lnTo>
                      <a:pt x="875" y="1938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Freeform 49"/>
              <p:cNvSpPr>
                <a:spLocks noChangeArrowheads="1"/>
              </p:cNvSpPr>
              <p:nvPr/>
            </p:nvSpPr>
            <p:spPr bwMode="auto">
              <a:xfrm>
                <a:off x="3590925" y="2668588"/>
                <a:ext cx="596900" cy="1158875"/>
              </a:xfrm>
              <a:custGeom>
                <a:avLst/>
                <a:gdLst>
                  <a:gd name="T0" fmla="*/ 1125 w 1657"/>
                  <a:gd name="T1" fmla="*/ 624 h 3219"/>
                  <a:gd name="T2" fmla="*/ 1125 w 1657"/>
                  <a:gd name="T3" fmla="*/ 624 h 3219"/>
                  <a:gd name="T4" fmla="*/ 1000 w 1657"/>
                  <a:gd name="T5" fmla="*/ 843 h 3219"/>
                  <a:gd name="T6" fmla="*/ 563 w 1657"/>
                  <a:gd name="T7" fmla="*/ 2155 h 3219"/>
                  <a:gd name="T8" fmla="*/ 1469 w 1657"/>
                  <a:gd name="T9" fmla="*/ 2999 h 3219"/>
                  <a:gd name="T10" fmla="*/ 1469 w 1657"/>
                  <a:gd name="T11" fmla="*/ 3093 h 3219"/>
                  <a:gd name="T12" fmla="*/ 1281 w 1657"/>
                  <a:gd name="T13" fmla="*/ 3218 h 3219"/>
                  <a:gd name="T14" fmla="*/ 31 w 1657"/>
                  <a:gd name="T15" fmla="*/ 2280 h 3219"/>
                  <a:gd name="T16" fmla="*/ 188 w 1657"/>
                  <a:gd name="T17" fmla="*/ 1249 h 3219"/>
                  <a:gd name="T18" fmla="*/ 1438 w 1657"/>
                  <a:gd name="T19" fmla="*/ 250 h 3219"/>
                  <a:gd name="T20" fmla="*/ 1125 w 1657"/>
                  <a:gd name="T21" fmla="*/ 624 h 3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7" h="3219">
                    <a:moveTo>
                      <a:pt x="1125" y="624"/>
                    </a:moveTo>
                    <a:lnTo>
                      <a:pt x="1125" y="624"/>
                    </a:lnTo>
                    <a:cubicBezTo>
                      <a:pt x="1000" y="843"/>
                      <a:pt x="1000" y="843"/>
                      <a:pt x="1000" y="843"/>
                    </a:cubicBezTo>
                    <a:cubicBezTo>
                      <a:pt x="1000" y="843"/>
                      <a:pt x="563" y="1249"/>
                      <a:pt x="563" y="2155"/>
                    </a:cubicBezTo>
                    <a:cubicBezTo>
                      <a:pt x="563" y="2218"/>
                      <a:pt x="1063" y="2655"/>
                      <a:pt x="1469" y="2999"/>
                    </a:cubicBezTo>
                    <a:cubicBezTo>
                      <a:pt x="1469" y="2999"/>
                      <a:pt x="1469" y="3062"/>
                      <a:pt x="1469" y="3093"/>
                    </a:cubicBezTo>
                    <a:cubicBezTo>
                      <a:pt x="1438" y="3155"/>
                      <a:pt x="1406" y="3218"/>
                      <a:pt x="1281" y="3218"/>
                    </a:cubicBezTo>
                    <a:cubicBezTo>
                      <a:pt x="1281" y="3218"/>
                      <a:pt x="63" y="2624"/>
                      <a:pt x="31" y="2280"/>
                    </a:cubicBezTo>
                    <a:cubicBezTo>
                      <a:pt x="0" y="1968"/>
                      <a:pt x="125" y="1530"/>
                      <a:pt x="188" y="1249"/>
                    </a:cubicBezTo>
                    <a:cubicBezTo>
                      <a:pt x="344" y="375"/>
                      <a:pt x="1250" y="0"/>
                      <a:pt x="1438" y="250"/>
                    </a:cubicBezTo>
                    <a:cubicBezTo>
                      <a:pt x="1656" y="500"/>
                      <a:pt x="1125" y="624"/>
                      <a:pt x="1125" y="6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" name="Freeform 50"/>
              <p:cNvSpPr>
                <a:spLocks noChangeArrowheads="1"/>
              </p:cNvSpPr>
              <p:nvPr/>
            </p:nvSpPr>
            <p:spPr bwMode="auto">
              <a:xfrm>
                <a:off x="4367213" y="2703513"/>
                <a:ext cx="169862" cy="685800"/>
              </a:xfrm>
              <a:custGeom>
                <a:avLst/>
                <a:gdLst>
                  <a:gd name="T0" fmla="*/ 219 w 470"/>
                  <a:gd name="T1" fmla="*/ 0 h 1906"/>
                  <a:gd name="T2" fmla="*/ 407 w 470"/>
                  <a:gd name="T3" fmla="*/ 499 h 1906"/>
                  <a:gd name="T4" fmla="*/ 125 w 470"/>
                  <a:gd name="T5" fmla="*/ 624 h 1906"/>
                  <a:gd name="T6" fmla="*/ 313 w 470"/>
                  <a:gd name="T7" fmla="*/ 1030 h 1906"/>
                  <a:gd name="T8" fmla="*/ 0 w 470"/>
                  <a:gd name="T9" fmla="*/ 1905 h 1906"/>
                  <a:gd name="T10" fmla="*/ 407 w 470"/>
                  <a:gd name="T11" fmla="*/ 999 h 1906"/>
                  <a:gd name="T12" fmla="*/ 188 w 470"/>
                  <a:gd name="T13" fmla="*/ 686 h 1906"/>
                  <a:gd name="T14" fmla="*/ 469 w 470"/>
                  <a:gd name="T15" fmla="*/ 530 h 1906"/>
                  <a:gd name="T16" fmla="*/ 219 w 470"/>
                  <a:gd name="T17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1906">
                    <a:moveTo>
                      <a:pt x="219" y="0"/>
                    </a:moveTo>
                    <a:lnTo>
                      <a:pt x="407" y="499"/>
                    </a:lnTo>
                    <a:lnTo>
                      <a:pt x="125" y="624"/>
                    </a:lnTo>
                    <a:lnTo>
                      <a:pt x="313" y="1030"/>
                    </a:lnTo>
                    <a:lnTo>
                      <a:pt x="0" y="1905"/>
                    </a:lnTo>
                    <a:lnTo>
                      <a:pt x="407" y="999"/>
                    </a:lnTo>
                    <a:lnTo>
                      <a:pt x="188" y="686"/>
                    </a:lnTo>
                    <a:lnTo>
                      <a:pt x="469" y="530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Freeform 51"/>
              <p:cNvSpPr>
                <a:spLocks noChangeArrowheads="1"/>
              </p:cNvSpPr>
              <p:nvPr/>
            </p:nvSpPr>
            <p:spPr bwMode="auto">
              <a:xfrm>
                <a:off x="4367213" y="2703513"/>
                <a:ext cx="169862" cy="685800"/>
              </a:xfrm>
              <a:custGeom>
                <a:avLst/>
                <a:gdLst>
                  <a:gd name="T0" fmla="*/ 219 w 470"/>
                  <a:gd name="T1" fmla="*/ 0 h 1906"/>
                  <a:gd name="T2" fmla="*/ 407 w 470"/>
                  <a:gd name="T3" fmla="*/ 499 h 1906"/>
                  <a:gd name="T4" fmla="*/ 125 w 470"/>
                  <a:gd name="T5" fmla="*/ 624 h 1906"/>
                  <a:gd name="T6" fmla="*/ 313 w 470"/>
                  <a:gd name="T7" fmla="*/ 1030 h 1906"/>
                  <a:gd name="T8" fmla="*/ 0 w 470"/>
                  <a:gd name="T9" fmla="*/ 1905 h 1906"/>
                  <a:gd name="T10" fmla="*/ 407 w 470"/>
                  <a:gd name="T11" fmla="*/ 999 h 1906"/>
                  <a:gd name="T12" fmla="*/ 188 w 470"/>
                  <a:gd name="T13" fmla="*/ 686 h 1906"/>
                  <a:gd name="T14" fmla="*/ 469 w 470"/>
                  <a:gd name="T15" fmla="*/ 530 h 1906"/>
                  <a:gd name="T16" fmla="*/ 219 w 470"/>
                  <a:gd name="T17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1906">
                    <a:moveTo>
                      <a:pt x="219" y="0"/>
                    </a:moveTo>
                    <a:lnTo>
                      <a:pt x="407" y="499"/>
                    </a:lnTo>
                    <a:lnTo>
                      <a:pt x="125" y="624"/>
                    </a:lnTo>
                    <a:lnTo>
                      <a:pt x="313" y="1030"/>
                    </a:lnTo>
                    <a:lnTo>
                      <a:pt x="0" y="1905"/>
                    </a:lnTo>
                    <a:lnTo>
                      <a:pt x="407" y="999"/>
                    </a:lnTo>
                    <a:lnTo>
                      <a:pt x="188" y="686"/>
                    </a:lnTo>
                    <a:lnTo>
                      <a:pt x="469" y="530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Freeform 52"/>
              <p:cNvSpPr>
                <a:spLocks noChangeArrowheads="1"/>
              </p:cNvSpPr>
              <p:nvPr/>
            </p:nvSpPr>
            <p:spPr bwMode="auto">
              <a:xfrm>
                <a:off x="3995738" y="2703513"/>
                <a:ext cx="158750" cy="685800"/>
              </a:xfrm>
              <a:custGeom>
                <a:avLst/>
                <a:gdLst>
                  <a:gd name="T0" fmla="*/ 63 w 439"/>
                  <a:gd name="T1" fmla="*/ 499 h 1906"/>
                  <a:gd name="T2" fmla="*/ 63 w 439"/>
                  <a:gd name="T3" fmla="*/ 499 h 1906"/>
                  <a:gd name="T4" fmla="*/ 0 w 439"/>
                  <a:gd name="T5" fmla="*/ 530 h 1906"/>
                  <a:gd name="T6" fmla="*/ 0 w 439"/>
                  <a:gd name="T7" fmla="*/ 561 h 1906"/>
                  <a:gd name="T8" fmla="*/ 219 w 439"/>
                  <a:gd name="T9" fmla="*/ 686 h 1906"/>
                  <a:gd name="T10" fmla="*/ 31 w 439"/>
                  <a:gd name="T11" fmla="*/ 999 h 1906"/>
                  <a:gd name="T12" fmla="*/ 438 w 439"/>
                  <a:gd name="T13" fmla="*/ 1905 h 1906"/>
                  <a:gd name="T14" fmla="*/ 94 w 439"/>
                  <a:gd name="T15" fmla="*/ 1030 h 1906"/>
                  <a:gd name="T16" fmla="*/ 313 w 439"/>
                  <a:gd name="T17" fmla="*/ 624 h 1906"/>
                  <a:gd name="T18" fmla="*/ 63 w 439"/>
                  <a:gd name="T19" fmla="*/ 499 h 1906"/>
                  <a:gd name="T20" fmla="*/ 219 w 439"/>
                  <a:gd name="T21" fmla="*/ 0 h 1906"/>
                  <a:gd name="T22" fmla="*/ 219 w 439"/>
                  <a:gd name="T23" fmla="*/ 0 h 1906"/>
                  <a:gd name="T24" fmla="*/ 156 w 439"/>
                  <a:gd name="T25" fmla="*/ 94 h 1906"/>
                  <a:gd name="T26" fmla="*/ 188 w 439"/>
                  <a:gd name="T27" fmla="*/ 94 h 1906"/>
                  <a:gd name="T28" fmla="*/ 219 w 439"/>
                  <a:gd name="T29" fmla="*/ 0 h 1906"/>
                  <a:gd name="T30" fmla="*/ 63 w 439"/>
                  <a:gd name="T31" fmla="*/ 499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1906">
                    <a:moveTo>
                      <a:pt x="63" y="499"/>
                    </a:moveTo>
                    <a:lnTo>
                      <a:pt x="63" y="499"/>
                    </a:lnTo>
                    <a:cubicBezTo>
                      <a:pt x="31" y="530"/>
                      <a:pt x="0" y="530"/>
                      <a:pt x="0" y="530"/>
                    </a:cubicBezTo>
                    <a:cubicBezTo>
                      <a:pt x="0" y="561"/>
                      <a:pt x="0" y="561"/>
                      <a:pt x="0" y="561"/>
                    </a:cubicBezTo>
                    <a:cubicBezTo>
                      <a:pt x="219" y="686"/>
                      <a:pt x="219" y="686"/>
                      <a:pt x="219" y="686"/>
                    </a:cubicBezTo>
                    <a:cubicBezTo>
                      <a:pt x="31" y="999"/>
                      <a:pt x="31" y="999"/>
                      <a:pt x="31" y="999"/>
                    </a:cubicBezTo>
                    <a:cubicBezTo>
                      <a:pt x="438" y="1905"/>
                      <a:pt x="438" y="1905"/>
                      <a:pt x="438" y="1905"/>
                    </a:cubicBezTo>
                    <a:cubicBezTo>
                      <a:pt x="94" y="1030"/>
                      <a:pt x="94" y="1030"/>
                      <a:pt x="94" y="1030"/>
                    </a:cubicBezTo>
                    <a:cubicBezTo>
                      <a:pt x="313" y="624"/>
                      <a:pt x="313" y="624"/>
                      <a:pt x="313" y="624"/>
                    </a:cubicBezTo>
                    <a:cubicBezTo>
                      <a:pt x="63" y="499"/>
                      <a:pt x="63" y="499"/>
                      <a:pt x="63" y="499"/>
                    </a:cubicBezTo>
                    <a:lnTo>
                      <a:pt x="219" y="0"/>
                    </a:lnTo>
                    <a:lnTo>
                      <a:pt x="219" y="0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219" y="0"/>
                      <a:pt x="219" y="0"/>
                      <a:pt x="219" y="0"/>
                    </a:cubicBezTo>
                    <a:lnTo>
                      <a:pt x="63" y="499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Freeform 53"/>
              <p:cNvSpPr>
                <a:spLocks noChangeArrowheads="1"/>
              </p:cNvSpPr>
              <p:nvPr/>
            </p:nvSpPr>
            <p:spPr bwMode="auto">
              <a:xfrm>
                <a:off x="3984625" y="2736850"/>
                <a:ext cx="79375" cy="168275"/>
              </a:xfrm>
              <a:custGeom>
                <a:avLst/>
                <a:gdLst>
                  <a:gd name="T0" fmla="*/ 187 w 220"/>
                  <a:gd name="T1" fmla="*/ 0 h 468"/>
                  <a:gd name="T2" fmla="*/ 187 w 220"/>
                  <a:gd name="T3" fmla="*/ 0 h 468"/>
                  <a:gd name="T4" fmla="*/ 0 w 220"/>
                  <a:gd name="T5" fmla="*/ 436 h 468"/>
                  <a:gd name="T6" fmla="*/ 31 w 220"/>
                  <a:gd name="T7" fmla="*/ 467 h 468"/>
                  <a:gd name="T8" fmla="*/ 31 w 220"/>
                  <a:gd name="T9" fmla="*/ 436 h 468"/>
                  <a:gd name="T10" fmla="*/ 94 w 220"/>
                  <a:gd name="T11" fmla="*/ 405 h 468"/>
                  <a:gd name="T12" fmla="*/ 62 w 220"/>
                  <a:gd name="T13" fmla="*/ 405 h 468"/>
                  <a:gd name="T14" fmla="*/ 219 w 220"/>
                  <a:gd name="T15" fmla="*/ 0 h 468"/>
                  <a:gd name="T16" fmla="*/ 187 w 220"/>
                  <a:gd name="T17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468">
                    <a:moveTo>
                      <a:pt x="187" y="0"/>
                    </a:moveTo>
                    <a:lnTo>
                      <a:pt x="187" y="0"/>
                    </a:lnTo>
                    <a:cubicBezTo>
                      <a:pt x="0" y="436"/>
                      <a:pt x="0" y="436"/>
                      <a:pt x="0" y="436"/>
                    </a:cubicBezTo>
                    <a:cubicBezTo>
                      <a:pt x="31" y="467"/>
                      <a:pt x="31" y="467"/>
                      <a:pt x="31" y="467"/>
                    </a:cubicBezTo>
                    <a:cubicBezTo>
                      <a:pt x="31" y="436"/>
                      <a:pt x="31" y="436"/>
                      <a:pt x="31" y="436"/>
                    </a:cubicBezTo>
                    <a:cubicBezTo>
                      <a:pt x="31" y="436"/>
                      <a:pt x="62" y="436"/>
                      <a:pt x="94" y="405"/>
                    </a:cubicBezTo>
                    <a:cubicBezTo>
                      <a:pt x="62" y="405"/>
                      <a:pt x="62" y="405"/>
                      <a:pt x="62" y="405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9" y="0"/>
                      <a:pt x="219" y="0"/>
                      <a:pt x="187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1" name="Freeform 54"/>
              <p:cNvSpPr>
                <a:spLocks noChangeArrowheads="1"/>
              </p:cNvSpPr>
              <p:nvPr/>
            </p:nvSpPr>
            <p:spPr bwMode="auto">
              <a:xfrm>
                <a:off x="4467225" y="2139950"/>
                <a:ext cx="79375" cy="79375"/>
              </a:xfrm>
              <a:custGeom>
                <a:avLst/>
                <a:gdLst>
                  <a:gd name="T0" fmla="*/ 218 w 219"/>
                  <a:gd name="T1" fmla="*/ 157 h 220"/>
                  <a:gd name="T2" fmla="*/ 218 w 219"/>
                  <a:gd name="T3" fmla="*/ 157 h 220"/>
                  <a:gd name="T4" fmla="*/ 93 w 219"/>
                  <a:gd name="T5" fmla="*/ 219 h 220"/>
                  <a:gd name="T6" fmla="*/ 31 w 219"/>
                  <a:gd name="T7" fmla="*/ 94 h 220"/>
                  <a:gd name="T8" fmla="*/ 156 w 219"/>
                  <a:gd name="T9" fmla="*/ 32 h 220"/>
                  <a:gd name="T10" fmla="*/ 218 w 219"/>
                  <a:gd name="T1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218" y="157"/>
                    </a:moveTo>
                    <a:lnTo>
                      <a:pt x="218" y="157"/>
                    </a:lnTo>
                    <a:cubicBezTo>
                      <a:pt x="218" y="188"/>
                      <a:pt x="156" y="219"/>
                      <a:pt x="93" y="219"/>
                    </a:cubicBezTo>
                    <a:cubicBezTo>
                      <a:pt x="31" y="219"/>
                      <a:pt x="0" y="157"/>
                      <a:pt x="31" y="94"/>
                    </a:cubicBezTo>
                    <a:cubicBezTo>
                      <a:pt x="31" y="32"/>
                      <a:pt x="93" y="0"/>
                      <a:pt x="156" y="32"/>
                    </a:cubicBezTo>
                    <a:cubicBezTo>
                      <a:pt x="187" y="32"/>
                      <a:pt x="218" y="94"/>
                      <a:pt x="218" y="15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Freeform 55"/>
              <p:cNvSpPr>
                <a:spLocks noChangeArrowheads="1"/>
              </p:cNvSpPr>
              <p:nvPr/>
            </p:nvSpPr>
            <p:spPr bwMode="auto">
              <a:xfrm>
                <a:off x="4433888" y="2151063"/>
                <a:ext cx="79375" cy="79375"/>
              </a:xfrm>
              <a:custGeom>
                <a:avLst/>
                <a:gdLst>
                  <a:gd name="T0" fmla="*/ 219 w 220"/>
                  <a:gd name="T1" fmla="*/ 125 h 219"/>
                  <a:gd name="T2" fmla="*/ 219 w 220"/>
                  <a:gd name="T3" fmla="*/ 125 h 219"/>
                  <a:gd name="T4" fmla="*/ 94 w 220"/>
                  <a:gd name="T5" fmla="*/ 218 h 219"/>
                  <a:gd name="T6" fmla="*/ 0 w 220"/>
                  <a:gd name="T7" fmla="*/ 93 h 219"/>
                  <a:gd name="T8" fmla="*/ 125 w 220"/>
                  <a:gd name="T9" fmla="*/ 31 h 219"/>
                  <a:gd name="T10" fmla="*/ 219 w 220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7"/>
                      <a:pt x="156" y="218"/>
                      <a:pt x="94" y="218"/>
                    </a:cubicBezTo>
                    <a:cubicBezTo>
                      <a:pt x="31" y="218"/>
                      <a:pt x="0" y="156"/>
                      <a:pt x="0" y="93"/>
                    </a:cubicBezTo>
                    <a:cubicBezTo>
                      <a:pt x="31" y="31"/>
                      <a:pt x="94" y="0"/>
                      <a:pt x="125" y="31"/>
                    </a:cubicBezTo>
                    <a:cubicBezTo>
                      <a:pt x="187" y="31"/>
                      <a:pt x="219" y="9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3" name="Freeform 56"/>
              <p:cNvSpPr>
                <a:spLocks noChangeArrowheads="1"/>
              </p:cNvSpPr>
              <p:nvPr/>
            </p:nvSpPr>
            <p:spPr bwMode="auto">
              <a:xfrm>
                <a:off x="4456113" y="2162175"/>
                <a:ext cx="79375" cy="90488"/>
              </a:xfrm>
              <a:custGeom>
                <a:avLst/>
                <a:gdLst>
                  <a:gd name="T0" fmla="*/ 219 w 220"/>
                  <a:gd name="T1" fmla="*/ 156 h 251"/>
                  <a:gd name="T2" fmla="*/ 219 w 220"/>
                  <a:gd name="T3" fmla="*/ 156 h 251"/>
                  <a:gd name="T4" fmla="*/ 94 w 220"/>
                  <a:gd name="T5" fmla="*/ 219 h 251"/>
                  <a:gd name="T6" fmla="*/ 0 w 220"/>
                  <a:gd name="T7" fmla="*/ 94 h 251"/>
                  <a:gd name="T8" fmla="*/ 125 w 220"/>
                  <a:gd name="T9" fmla="*/ 31 h 251"/>
                  <a:gd name="T10" fmla="*/ 219 w 220"/>
                  <a:gd name="T11" fmla="*/ 15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1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188" y="187"/>
                      <a:pt x="157" y="250"/>
                      <a:pt x="94" y="219"/>
                    </a:cubicBezTo>
                    <a:cubicBezTo>
                      <a:pt x="32" y="219"/>
                      <a:pt x="0" y="156"/>
                      <a:pt x="0" y="94"/>
                    </a:cubicBezTo>
                    <a:cubicBezTo>
                      <a:pt x="32" y="62"/>
                      <a:pt x="63" y="0"/>
                      <a:pt x="125" y="31"/>
                    </a:cubicBezTo>
                    <a:cubicBezTo>
                      <a:pt x="188" y="31"/>
                      <a:pt x="219" y="94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Freeform 57"/>
              <p:cNvSpPr>
                <a:spLocks noChangeArrowheads="1"/>
              </p:cNvSpPr>
              <p:nvPr/>
            </p:nvSpPr>
            <p:spPr bwMode="auto">
              <a:xfrm>
                <a:off x="3949700" y="1982788"/>
                <a:ext cx="563563" cy="382587"/>
              </a:xfrm>
              <a:custGeom>
                <a:avLst/>
                <a:gdLst>
                  <a:gd name="T0" fmla="*/ 781 w 1564"/>
                  <a:gd name="T1" fmla="*/ 156 h 1063"/>
                  <a:gd name="T2" fmla="*/ 781 w 1564"/>
                  <a:gd name="T3" fmla="*/ 156 h 1063"/>
                  <a:gd name="T4" fmla="*/ 1563 w 1564"/>
                  <a:gd name="T5" fmla="*/ 469 h 1063"/>
                  <a:gd name="T6" fmla="*/ 938 w 1564"/>
                  <a:gd name="T7" fmla="*/ 531 h 1063"/>
                  <a:gd name="T8" fmla="*/ 469 w 1564"/>
                  <a:gd name="T9" fmla="*/ 500 h 1063"/>
                  <a:gd name="T10" fmla="*/ 625 w 1564"/>
                  <a:gd name="T11" fmla="*/ 906 h 1063"/>
                  <a:gd name="T12" fmla="*/ 563 w 1564"/>
                  <a:gd name="T13" fmla="*/ 1031 h 1063"/>
                  <a:gd name="T14" fmla="*/ 469 w 1564"/>
                  <a:gd name="T15" fmla="*/ 906 h 1063"/>
                  <a:gd name="T16" fmla="*/ 344 w 1564"/>
                  <a:gd name="T17" fmla="*/ 1031 h 1063"/>
                  <a:gd name="T18" fmla="*/ 781 w 1564"/>
                  <a:gd name="T19" fmla="*/ 156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4" h="1063">
                    <a:moveTo>
                      <a:pt x="781" y="156"/>
                    </a:moveTo>
                    <a:lnTo>
                      <a:pt x="781" y="156"/>
                    </a:lnTo>
                    <a:cubicBezTo>
                      <a:pt x="781" y="156"/>
                      <a:pt x="1313" y="0"/>
                      <a:pt x="1563" y="469"/>
                    </a:cubicBezTo>
                    <a:cubicBezTo>
                      <a:pt x="1563" y="469"/>
                      <a:pt x="1281" y="531"/>
                      <a:pt x="938" y="531"/>
                    </a:cubicBezTo>
                    <a:cubicBezTo>
                      <a:pt x="594" y="500"/>
                      <a:pt x="469" y="500"/>
                      <a:pt x="469" y="500"/>
                    </a:cubicBezTo>
                    <a:cubicBezTo>
                      <a:pt x="469" y="500"/>
                      <a:pt x="656" y="781"/>
                      <a:pt x="625" y="906"/>
                    </a:cubicBezTo>
                    <a:cubicBezTo>
                      <a:pt x="625" y="1031"/>
                      <a:pt x="563" y="1031"/>
                      <a:pt x="563" y="1031"/>
                    </a:cubicBezTo>
                    <a:cubicBezTo>
                      <a:pt x="563" y="1031"/>
                      <a:pt x="500" y="937"/>
                      <a:pt x="469" y="906"/>
                    </a:cubicBezTo>
                    <a:cubicBezTo>
                      <a:pt x="406" y="875"/>
                      <a:pt x="313" y="969"/>
                      <a:pt x="344" y="1031"/>
                    </a:cubicBezTo>
                    <a:cubicBezTo>
                      <a:pt x="344" y="1062"/>
                      <a:pt x="0" y="281"/>
                      <a:pt x="781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5" name="Freeform 58"/>
              <p:cNvSpPr>
                <a:spLocks noChangeArrowheads="1"/>
              </p:cNvSpPr>
              <p:nvPr/>
            </p:nvSpPr>
            <p:spPr bwMode="auto">
              <a:xfrm>
                <a:off x="4164013" y="2016125"/>
                <a:ext cx="79375" cy="79375"/>
              </a:xfrm>
              <a:custGeom>
                <a:avLst/>
                <a:gdLst>
                  <a:gd name="T0" fmla="*/ 219 w 220"/>
                  <a:gd name="T1" fmla="*/ 125 h 219"/>
                  <a:gd name="T2" fmla="*/ 219 w 220"/>
                  <a:gd name="T3" fmla="*/ 125 h 219"/>
                  <a:gd name="T4" fmla="*/ 94 w 220"/>
                  <a:gd name="T5" fmla="*/ 218 h 219"/>
                  <a:gd name="T6" fmla="*/ 0 w 220"/>
                  <a:gd name="T7" fmla="*/ 93 h 219"/>
                  <a:gd name="T8" fmla="*/ 125 w 220"/>
                  <a:gd name="T9" fmla="*/ 0 h 219"/>
                  <a:gd name="T10" fmla="*/ 219 w 220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7" y="187"/>
                      <a:pt x="156" y="218"/>
                      <a:pt x="94" y="218"/>
                    </a:cubicBezTo>
                    <a:cubicBezTo>
                      <a:pt x="31" y="218"/>
                      <a:pt x="0" y="156"/>
                      <a:pt x="0" y="93"/>
                    </a:cubicBezTo>
                    <a:cubicBezTo>
                      <a:pt x="31" y="31"/>
                      <a:pt x="62" y="0"/>
                      <a:pt x="125" y="0"/>
                    </a:cubicBezTo>
                    <a:cubicBezTo>
                      <a:pt x="187" y="31"/>
                      <a:pt x="219" y="9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" name="Freeform 59"/>
              <p:cNvSpPr>
                <a:spLocks noChangeArrowheads="1"/>
              </p:cNvSpPr>
              <p:nvPr/>
            </p:nvSpPr>
            <p:spPr bwMode="auto">
              <a:xfrm>
                <a:off x="4208463" y="1971675"/>
                <a:ext cx="79375" cy="79375"/>
              </a:xfrm>
              <a:custGeom>
                <a:avLst/>
                <a:gdLst>
                  <a:gd name="T0" fmla="*/ 219 w 220"/>
                  <a:gd name="T1" fmla="*/ 156 h 219"/>
                  <a:gd name="T2" fmla="*/ 219 w 220"/>
                  <a:gd name="T3" fmla="*/ 156 h 219"/>
                  <a:gd name="T4" fmla="*/ 94 w 220"/>
                  <a:gd name="T5" fmla="*/ 218 h 219"/>
                  <a:gd name="T6" fmla="*/ 31 w 220"/>
                  <a:gd name="T7" fmla="*/ 93 h 219"/>
                  <a:gd name="T8" fmla="*/ 125 w 220"/>
                  <a:gd name="T9" fmla="*/ 31 h 219"/>
                  <a:gd name="T10" fmla="*/ 219 w 220"/>
                  <a:gd name="T11" fmla="*/ 15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219" y="187"/>
                      <a:pt x="156" y="218"/>
                      <a:pt x="94" y="218"/>
                    </a:cubicBezTo>
                    <a:cubicBezTo>
                      <a:pt x="31" y="218"/>
                      <a:pt x="0" y="156"/>
                      <a:pt x="31" y="93"/>
                    </a:cubicBezTo>
                    <a:cubicBezTo>
                      <a:pt x="31" y="31"/>
                      <a:pt x="94" y="0"/>
                      <a:pt x="125" y="31"/>
                    </a:cubicBezTo>
                    <a:cubicBezTo>
                      <a:pt x="187" y="31"/>
                      <a:pt x="219" y="93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" name="Freeform 60"/>
              <p:cNvSpPr>
                <a:spLocks noChangeArrowheads="1"/>
              </p:cNvSpPr>
              <p:nvPr/>
            </p:nvSpPr>
            <p:spPr bwMode="auto">
              <a:xfrm>
                <a:off x="4276725" y="1993900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8" y="188"/>
                      <a:pt x="157" y="219"/>
                      <a:pt x="94" y="219"/>
                    </a:cubicBezTo>
                    <a:cubicBezTo>
                      <a:pt x="32" y="188"/>
                      <a:pt x="0" y="156"/>
                      <a:pt x="0" y="94"/>
                    </a:cubicBezTo>
                    <a:cubicBezTo>
                      <a:pt x="32" y="31"/>
                      <a:pt x="63" y="0"/>
                      <a:pt x="125" y="0"/>
                    </a:cubicBezTo>
                    <a:cubicBezTo>
                      <a:pt x="188" y="31"/>
                      <a:pt x="219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8" name="Freeform 61"/>
              <p:cNvSpPr>
                <a:spLocks noChangeArrowheads="1"/>
              </p:cNvSpPr>
              <p:nvPr/>
            </p:nvSpPr>
            <p:spPr bwMode="auto">
              <a:xfrm>
                <a:off x="4332288" y="2005013"/>
                <a:ext cx="79375" cy="79375"/>
              </a:xfrm>
              <a:custGeom>
                <a:avLst/>
                <a:gdLst>
                  <a:gd name="T0" fmla="*/ 218 w 219"/>
                  <a:gd name="T1" fmla="*/ 125 h 220"/>
                  <a:gd name="T2" fmla="*/ 218 w 219"/>
                  <a:gd name="T3" fmla="*/ 125 h 220"/>
                  <a:gd name="T4" fmla="*/ 93 w 219"/>
                  <a:gd name="T5" fmla="*/ 219 h 220"/>
                  <a:gd name="T6" fmla="*/ 31 w 219"/>
                  <a:gd name="T7" fmla="*/ 94 h 220"/>
                  <a:gd name="T8" fmla="*/ 125 w 219"/>
                  <a:gd name="T9" fmla="*/ 32 h 220"/>
                  <a:gd name="T10" fmla="*/ 218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218" y="188"/>
                      <a:pt x="156" y="219"/>
                      <a:pt x="93" y="219"/>
                    </a:cubicBezTo>
                    <a:cubicBezTo>
                      <a:pt x="31" y="219"/>
                      <a:pt x="0" y="157"/>
                      <a:pt x="31" y="94"/>
                    </a:cubicBezTo>
                    <a:cubicBezTo>
                      <a:pt x="31" y="32"/>
                      <a:pt x="93" y="0"/>
                      <a:pt x="125" y="32"/>
                    </a:cubicBezTo>
                    <a:cubicBezTo>
                      <a:pt x="187" y="32"/>
                      <a:pt x="218" y="94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9" name="Freeform 62"/>
              <p:cNvSpPr>
                <a:spLocks noChangeArrowheads="1"/>
              </p:cNvSpPr>
              <p:nvPr/>
            </p:nvSpPr>
            <p:spPr bwMode="auto">
              <a:xfrm>
                <a:off x="4400550" y="2027238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31 w 220"/>
                  <a:gd name="T7" fmla="*/ 94 h 220"/>
                  <a:gd name="T8" fmla="*/ 156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7"/>
                      <a:pt x="156" y="219"/>
                      <a:pt x="94" y="219"/>
                    </a:cubicBezTo>
                    <a:cubicBezTo>
                      <a:pt x="31" y="187"/>
                      <a:pt x="0" y="125"/>
                      <a:pt x="31" y="94"/>
                    </a:cubicBezTo>
                    <a:cubicBezTo>
                      <a:pt x="31" y="31"/>
                      <a:pt x="94" y="0"/>
                      <a:pt x="156" y="0"/>
                    </a:cubicBezTo>
                    <a:cubicBezTo>
                      <a:pt x="188" y="0"/>
                      <a:pt x="219" y="62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0" name="Freeform 63"/>
              <p:cNvSpPr>
                <a:spLocks noChangeArrowheads="1"/>
              </p:cNvSpPr>
              <p:nvPr/>
            </p:nvSpPr>
            <p:spPr bwMode="auto">
              <a:xfrm>
                <a:off x="4433888" y="2073275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187 h 220"/>
                  <a:gd name="T6" fmla="*/ 0 w 220"/>
                  <a:gd name="T7" fmla="*/ 62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7"/>
                      <a:pt x="156" y="219"/>
                      <a:pt x="94" y="187"/>
                    </a:cubicBezTo>
                    <a:cubicBezTo>
                      <a:pt x="31" y="187"/>
                      <a:pt x="0" y="125"/>
                      <a:pt x="0" y="62"/>
                    </a:cubicBezTo>
                    <a:cubicBezTo>
                      <a:pt x="31" y="31"/>
                      <a:pt x="94" y="0"/>
                      <a:pt x="125" y="0"/>
                    </a:cubicBezTo>
                    <a:cubicBezTo>
                      <a:pt x="187" y="0"/>
                      <a:pt x="219" y="62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" name="Freeform 64"/>
              <p:cNvSpPr>
                <a:spLocks noChangeArrowheads="1"/>
              </p:cNvSpPr>
              <p:nvPr/>
            </p:nvSpPr>
            <p:spPr bwMode="auto">
              <a:xfrm>
                <a:off x="4456113" y="2106613"/>
                <a:ext cx="79375" cy="90487"/>
              </a:xfrm>
              <a:custGeom>
                <a:avLst/>
                <a:gdLst>
                  <a:gd name="T0" fmla="*/ 219 w 220"/>
                  <a:gd name="T1" fmla="*/ 156 h 251"/>
                  <a:gd name="T2" fmla="*/ 219 w 220"/>
                  <a:gd name="T3" fmla="*/ 156 h 251"/>
                  <a:gd name="T4" fmla="*/ 94 w 220"/>
                  <a:gd name="T5" fmla="*/ 218 h 251"/>
                  <a:gd name="T6" fmla="*/ 0 w 220"/>
                  <a:gd name="T7" fmla="*/ 93 h 251"/>
                  <a:gd name="T8" fmla="*/ 125 w 220"/>
                  <a:gd name="T9" fmla="*/ 31 h 251"/>
                  <a:gd name="T10" fmla="*/ 219 w 220"/>
                  <a:gd name="T11" fmla="*/ 15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1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188" y="187"/>
                      <a:pt x="157" y="250"/>
                      <a:pt x="94" y="218"/>
                    </a:cubicBezTo>
                    <a:cubicBezTo>
                      <a:pt x="32" y="218"/>
                      <a:pt x="0" y="156"/>
                      <a:pt x="0" y="93"/>
                    </a:cubicBezTo>
                    <a:cubicBezTo>
                      <a:pt x="32" y="62"/>
                      <a:pt x="63" y="0"/>
                      <a:pt x="125" y="31"/>
                    </a:cubicBezTo>
                    <a:cubicBezTo>
                      <a:pt x="188" y="31"/>
                      <a:pt x="219" y="93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" name="Freeform 65"/>
              <p:cNvSpPr>
                <a:spLocks noChangeArrowheads="1"/>
              </p:cNvSpPr>
              <p:nvPr/>
            </p:nvSpPr>
            <p:spPr bwMode="auto">
              <a:xfrm>
                <a:off x="4378325" y="2162175"/>
                <a:ext cx="79375" cy="79375"/>
              </a:xfrm>
              <a:custGeom>
                <a:avLst/>
                <a:gdLst>
                  <a:gd name="T0" fmla="*/ 218 w 219"/>
                  <a:gd name="T1" fmla="*/ 125 h 220"/>
                  <a:gd name="T2" fmla="*/ 218 w 219"/>
                  <a:gd name="T3" fmla="*/ 125 h 220"/>
                  <a:gd name="T4" fmla="*/ 93 w 219"/>
                  <a:gd name="T5" fmla="*/ 219 h 220"/>
                  <a:gd name="T6" fmla="*/ 0 w 219"/>
                  <a:gd name="T7" fmla="*/ 94 h 220"/>
                  <a:gd name="T8" fmla="*/ 125 w 219"/>
                  <a:gd name="T9" fmla="*/ 0 h 220"/>
                  <a:gd name="T10" fmla="*/ 218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187" y="187"/>
                      <a:pt x="125" y="219"/>
                      <a:pt x="93" y="219"/>
                    </a:cubicBezTo>
                    <a:cubicBezTo>
                      <a:pt x="31" y="187"/>
                      <a:pt x="0" y="156"/>
                      <a:pt x="0" y="94"/>
                    </a:cubicBezTo>
                    <a:cubicBezTo>
                      <a:pt x="0" y="31"/>
                      <a:pt x="62" y="0"/>
                      <a:pt x="125" y="0"/>
                    </a:cubicBezTo>
                    <a:cubicBezTo>
                      <a:pt x="187" y="31"/>
                      <a:pt x="218" y="62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Freeform 66"/>
              <p:cNvSpPr>
                <a:spLocks noChangeArrowheads="1"/>
              </p:cNvSpPr>
              <p:nvPr/>
            </p:nvSpPr>
            <p:spPr bwMode="auto">
              <a:xfrm>
                <a:off x="3995738" y="2241550"/>
                <a:ext cx="79375" cy="90488"/>
              </a:xfrm>
              <a:custGeom>
                <a:avLst/>
                <a:gdLst>
                  <a:gd name="T0" fmla="*/ 219 w 220"/>
                  <a:gd name="T1" fmla="*/ 156 h 251"/>
                  <a:gd name="T2" fmla="*/ 219 w 220"/>
                  <a:gd name="T3" fmla="*/ 156 h 251"/>
                  <a:gd name="T4" fmla="*/ 94 w 220"/>
                  <a:gd name="T5" fmla="*/ 218 h 251"/>
                  <a:gd name="T6" fmla="*/ 0 w 220"/>
                  <a:gd name="T7" fmla="*/ 93 h 251"/>
                  <a:gd name="T8" fmla="*/ 125 w 220"/>
                  <a:gd name="T9" fmla="*/ 31 h 251"/>
                  <a:gd name="T10" fmla="*/ 219 w 220"/>
                  <a:gd name="T11" fmla="*/ 15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1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188" y="187"/>
                      <a:pt x="156" y="250"/>
                      <a:pt x="94" y="218"/>
                    </a:cubicBezTo>
                    <a:cubicBezTo>
                      <a:pt x="31" y="218"/>
                      <a:pt x="0" y="156"/>
                      <a:pt x="0" y="93"/>
                    </a:cubicBezTo>
                    <a:cubicBezTo>
                      <a:pt x="31" y="62"/>
                      <a:pt x="63" y="0"/>
                      <a:pt x="125" y="31"/>
                    </a:cubicBezTo>
                    <a:cubicBezTo>
                      <a:pt x="188" y="31"/>
                      <a:pt x="219" y="93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Freeform 67"/>
              <p:cNvSpPr>
                <a:spLocks noChangeArrowheads="1"/>
              </p:cNvSpPr>
              <p:nvPr/>
            </p:nvSpPr>
            <p:spPr bwMode="auto">
              <a:xfrm>
                <a:off x="3984625" y="2197100"/>
                <a:ext cx="90488" cy="79375"/>
              </a:xfrm>
              <a:custGeom>
                <a:avLst/>
                <a:gdLst>
                  <a:gd name="T0" fmla="*/ 219 w 251"/>
                  <a:gd name="T1" fmla="*/ 125 h 219"/>
                  <a:gd name="T2" fmla="*/ 219 w 251"/>
                  <a:gd name="T3" fmla="*/ 125 h 219"/>
                  <a:gd name="T4" fmla="*/ 94 w 251"/>
                  <a:gd name="T5" fmla="*/ 218 h 219"/>
                  <a:gd name="T6" fmla="*/ 31 w 251"/>
                  <a:gd name="T7" fmla="*/ 93 h 219"/>
                  <a:gd name="T8" fmla="*/ 156 w 251"/>
                  <a:gd name="T9" fmla="*/ 0 h 219"/>
                  <a:gd name="T10" fmla="*/ 219 w 251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9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7"/>
                      <a:pt x="156" y="218"/>
                      <a:pt x="94" y="218"/>
                    </a:cubicBezTo>
                    <a:cubicBezTo>
                      <a:pt x="62" y="187"/>
                      <a:pt x="0" y="156"/>
                      <a:pt x="31" y="93"/>
                    </a:cubicBezTo>
                    <a:cubicBezTo>
                      <a:pt x="31" y="31"/>
                      <a:pt x="94" y="0"/>
                      <a:pt x="156" y="0"/>
                    </a:cubicBezTo>
                    <a:cubicBezTo>
                      <a:pt x="187" y="31"/>
                      <a:pt x="250" y="62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" name="Freeform 68"/>
              <p:cNvSpPr>
                <a:spLocks noChangeArrowheads="1"/>
              </p:cNvSpPr>
              <p:nvPr/>
            </p:nvSpPr>
            <p:spPr bwMode="auto">
              <a:xfrm>
                <a:off x="4389438" y="2128838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7" y="188"/>
                      <a:pt x="156" y="219"/>
                      <a:pt x="94" y="219"/>
                    </a:cubicBezTo>
                    <a:cubicBezTo>
                      <a:pt x="31" y="219"/>
                      <a:pt x="0" y="156"/>
                      <a:pt x="0" y="94"/>
                    </a:cubicBezTo>
                    <a:cubicBezTo>
                      <a:pt x="31" y="31"/>
                      <a:pt x="94" y="0"/>
                      <a:pt x="125" y="0"/>
                    </a:cubicBezTo>
                    <a:cubicBezTo>
                      <a:pt x="187" y="31"/>
                      <a:pt x="219" y="94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Freeform 69"/>
              <p:cNvSpPr>
                <a:spLocks noChangeArrowheads="1"/>
              </p:cNvSpPr>
              <p:nvPr/>
            </p:nvSpPr>
            <p:spPr bwMode="auto">
              <a:xfrm>
                <a:off x="4343400" y="2128838"/>
                <a:ext cx="90488" cy="90487"/>
              </a:xfrm>
              <a:custGeom>
                <a:avLst/>
                <a:gdLst>
                  <a:gd name="T0" fmla="*/ 219 w 251"/>
                  <a:gd name="T1" fmla="*/ 156 h 251"/>
                  <a:gd name="T2" fmla="*/ 219 w 251"/>
                  <a:gd name="T3" fmla="*/ 156 h 251"/>
                  <a:gd name="T4" fmla="*/ 94 w 251"/>
                  <a:gd name="T5" fmla="*/ 219 h 251"/>
                  <a:gd name="T6" fmla="*/ 31 w 251"/>
                  <a:gd name="T7" fmla="*/ 94 h 251"/>
                  <a:gd name="T8" fmla="*/ 156 w 251"/>
                  <a:gd name="T9" fmla="*/ 31 h 251"/>
                  <a:gd name="T10" fmla="*/ 219 w 251"/>
                  <a:gd name="T11" fmla="*/ 15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219" y="188"/>
                      <a:pt x="156" y="250"/>
                      <a:pt x="94" y="219"/>
                    </a:cubicBezTo>
                    <a:cubicBezTo>
                      <a:pt x="62" y="219"/>
                      <a:pt x="0" y="156"/>
                      <a:pt x="31" y="94"/>
                    </a:cubicBezTo>
                    <a:cubicBezTo>
                      <a:pt x="31" y="63"/>
                      <a:pt x="94" y="0"/>
                      <a:pt x="156" y="31"/>
                    </a:cubicBezTo>
                    <a:cubicBezTo>
                      <a:pt x="187" y="31"/>
                      <a:pt x="250" y="94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Freeform 70"/>
              <p:cNvSpPr>
                <a:spLocks noChangeArrowheads="1"/>
              </p:cNvSpPr>
              <p:nvPr/>
            </p:nvSpPr>
            <p:spPr bwMode="auto">
              <a:xfrm>
                <a:off x="4287838" y="2151063"/>
                <a:ext cx="79375" cy="79375"/>
              </a:xfrm>
              <a:custGeom>
                <a:avLst/>
                <a:gdLst>
                  <a:gd name="T0" fmla="*/ 218 w 219"/>
                  <a:gd name="T1" fmla="*/ 125 h 219"/>
                  <a:gd name="T2" fmla="*/ 218 w 219"/>
                  <a:gd name="T3" fmla="*/ 125 h 219"/>
                  <a:gd name="T4" fmla="*/ 93 w 219"/>
                  <a:gd name="T5" fmla="*/ 218 h 219"/>
                  <a:gd name="T6" fmla="*/ 0 w 219"/>
                  <a:gd name="T7" fmla="*/ 93 h 219"/>
                  <a:gd name="T8" fmla="*/ 125 w 219"/>
                  <a:gd name="T9" fmla="*/ 0 h 219"/>
                  <a:gd name="T10" fmla="*/ 218 w 219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9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187" y="187"/>
                      <a:pt x="125" y="218"/>
                      <a:pt x="93" y="218"/>
                    </a:cubicBezTo>
                    <a:cubicBezTo>
                      <a:pt x="31" y="187"/>
                      <a:pt x="0" y="156"/>
                      <a:pt x="0" y="93"/>
                    </a:cubicBezTo>
                    <a:cubicBezTo>
                      <a:pt x="0" y="31"/>
                      <a:pt x="62" y="0"/>
                      <a:pt x="125" y="0"/>
                    </a:cubicBezTo>
                    <a:cubicBezTo>
                      <a:pt x="187" y="31"/>
                      <a:pt x="218" y="62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8" name="Freeform 71"/>
              <p:cNvSpPr>
                <a:spLocks noChangeArrowheads="1"/>
              </p:cNvSpPr>
              <p:nvPr/>
            </p:nvSpPr>
            <p:spPr bwMode="auto">
              <a:xfrm>
                <a:off x="4254500" y="2151063"/>
                <a:ext cx="79375" cy="79375"/>
              </a:xfrm>
              <a:custGeom>
                <a:avLst/>
                <a:gdLst>
                  <a:gd name="T0" fmla="*/ 219 w 220"/>
                  <a:gd name="T1" fmla="*/ 125 h 219"/>
                  <a:gd name="T2" fmla="*/ 219 w 220"/>
                  <a:gd name="T3" fmla="*/ 125 h 219"/>
                  <a:gd name="T4" fmla="*/ 94 w 220"/>
                  <a:gd name="T5" fmla="*/ 218 h 219"/>
                  <a:gd name="T6" fmla="*/ 0 w 220"/>
                  <a:gd name="T7" fmla="*/ 93 h 219"/>
                  <a:gd name="T8" fmla="*/ 125 w 220"/>
                  <a:gd name="T9" fmla="*/ 0 h 219"/>
                  <a:gd name="T10" fmla="*/ 219 w 220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7" y="187"/>
                      <a:pt x="156" y="218"/>
                      <a:pt x="94" y="218"/>
                    </a:cubicBezTo>
                    <a:cubicBezTo>
                      <a:pt x="31" y="187"/>
                      <a:pt x="0" y="156"/>
                      <a:pt x="0" y="93"/>
                    </a:cubicBezTo>
                    <a:cubicBezTo>
                      <a:pt x="31" y="31"/>
                      <a:pt x="62" y="0"/>
                      <a:pt x="125" y="0"/>
                    </a:cubicBezTo>
                    <a:cubicBezTo>
                      <a:pt x="187" y="31"/>
                      <a:pt x="219" y="62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" name="Freeform 72"/>
              <p:cNvSpPr>
                <a:spLocks noChangeArrowheads="1"/>
              </p:cNvSpPr>
              <p:nvPr/>
            </p:nvSpPr>
            <p:spPr bwMode="auto">
              <a:xfrm>
                <a:off x="4006850" y="2173288"/>
                <a:ext cx="79375" cy="79375"/>
              </a:xfrm>
              <a:custGeom>
                <a:avLst/>
                <a:gdLst>
                  <a:gd name="T0" fmla="*/ 219 w 220"/>
                  <a:gd name="T1" fmla="*/ 156 h 220"/>
                  <a:gd name="T2" fmla="*/ 219 w 220"/>
                  <a:gd name="T3" fmla="*/ 156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31 h 220"/>
                  <a:gd name="T10" fmla="*/ 219 w 220"/>
                  <a:gd name="T11" fmla="*/ 15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56"/>
                    </a:moveTo>
                    <a:lnTo>
                      <a:pt x="219" y="156"/>
                    </a:lnTo>
                    <a:cubicBezTo>
                      <a:pt x="188" y="188"/>
                      <a:pt x="157" y="219"/>
                      <a:pt x="94" y="219"/>
                    </a:cubicBezTo>
                    <a:cubicBezTo>
                      <a:pt x="32" y="219"/>
                      <a:pt x="0" y="156"/>
                      <a:pt x="0" y="94"/>
                    </a:cubicBezTo>
                    <a:cubicBezTo>
                      <a:pt x="32" y="31"/>
                      <a:pt x="63" y="0"/>
                      <a:pt x="125" y="31"/>
                    </a:cubicBezTo>
                    <a:cubicBezTo>
                      <a:pt x="188" y="31"/>
                      <a:pt x="219" y="94"/>
                      <a:pt x="219" y="15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0" name="Freeform 73"/>
              <p:cNvSpPr>
                <a:spLocks noChangeArrowheads="1"/>
              </p:cNvSpPr>
              <p:nvPr/>
            </p:nvSpPr>
            <p:spPr bwMode="auto">
              <a:xfrm>
                <a:off x="4084638" y="2038350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31 w 220"/>
                  <a:gd name="T7" fmla="*/ 94 h 220"/>
                  <a:gd name="T8" fmla="*/ 156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8"/>
                      <a:pt x="156" y="219"/>
                      <a:pt x="94" y="219"/>
                    </a:cubicBezTo>
                    <a:cubicBezTo>
                      <a:pt x="31" y="219"/>
                      <a:pt x="0" y="156"/>
                      <a:pt x="31" y="94"/>
                    </a:cubicBezTo>
                    <a:cubicBezTo>
                      <a:pt x="31" y="31"/>
                      <a:pt x="94" y="0"/>
                      <a:pt x="156" y="0"/>
                    </a:cubicBezTo>
                    <a:cubicBezTo>
                      <a:pt x="188" y="31"/>
                      <a:pt x="219" y="94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1" name="Freeform 74"/>
              <p:cNvSpPr>
                <a:spLocks noChangeArrowheads="1"/>
              </p:cNvSpPr>
              <p:nvPr/>
            </p:nvSpPr>
            <p:spPr bwMode="auto">
              <a:xfrm>
                <a:off x="4051300" y="2095500"/>
                <a:ext cx="90488" cy="79375"/>
              </a:xfrm>
              <a:custGeom>
                <a:avLst/>
                <a:gdLst>
                  <a:gd name="T0" fmla="*/ 219 w 251"/>
                  <a:gd name="T1" fmla="*/ 125 h 220"/>
                  <a:gd name="T2" fmla="*/ 219 w 251"/>
                  <a:gd name="T3" fmla="*/ 125 h 220"/>
                  <a:gd name="T4" fmla="*/ 94 w 251"/>
                  <a:gd name="T5" fmla="*/ 188 h 220"/>
                  <a:gd name="T6" fmla="*/ 32 w 251"/>
                  <a:gd name="T7" fmla="*/ 94 h 220"/>
                  <a:gd name="T8" fmla="*/ 157 w 251"/>
                  <a:gd name="T9" fmla="*/ 0 h 220"/>
                  <a:gd name="T10" fmla="*/ 219 w 251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8"/>
                      <a:pt x="157" y="219"/>
                      <a:pt x="94" y="188"/>
                    </a:cubicBezTo>
                    <a:cubicBezTo>
                      <a:pt x="63" y="188"/>
                      <a:pt x="0" y="125"/>
                      <a:pt x="32" y="94"/>
                    </a:cubicBezTo>
                    <a:cubicBezTo>
                      <a:pt x="32" y="32"/>
                      <a:pt x="94" y="0"/>
                      <a:pt x="157" y="0"/>
                    </a:cubicBezTo>
                    <a:cubicBezTo>
                      <a:pt x="188" y="0"/>
                      <a:pt x="250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2" name="Freeform 75"/>
              <p:cNvSpPr>
                <a:spLocks noChangeArrowheads="1"/>
              </p:cNvSpPr>
              <p:nvPr/>
            </p:nvSpPr>
            <p:spPr bwMode="auto">
              <a:xfrm>
                <a:off x="4029075" y="2139950"/>
                <a:ext cx="79375" cy="79375"/>
              </a:xfrm>
              <a:custGeom>
                <a:avLst/>
                <a:gdLst>
                  <a:gd name="T0" fmla="*/ 187 w 220"/>
                  <a:gd name="T1" fmla="*/ 125 h 220"/>
                  <a:gd name="T2" fmla="*/ 187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187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187" y="125"/>
                    </a:moveTo>
                    <a:lnTo>
                      <a:pt x="187" y="125"/>
                    </a:lnTo>
                    <a:cubicBezTo>
                      <a:pt x="187" y="188"/>
                      <a:pt x="125" y="219"/>
                      <a:pt x="94" y="219"/>
                    </a:cubicBezTo>
                    <a:cubicBezTo>
                      <a:pt x="31" y="188"/>
                      <a:pt x="0" y="157"/>
                      <a:pt x="0" y="94"/>
                    </a:cubicBezTo>
                    <a:cubicBezTo>
                      <a:pt x="0" y="32"/>
                      <a:pt x="62" y="0"/>
                      <a:pt x="125" y="0"/>
                    </a:cubicBezTo>
                    <a:cubicBezTo>
                      <a:pt x="187" y="32"/>
                      <a:pt x="219" y="63"/>
                      <a:pt x="187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Freeform 76"/>
              <p:cNvSpPr>
                <a:spLocks noChangeArrowheads="1"/>
              </p:cNvSpPr>
              <p:nvPr/>
            </p:nvSpPr>
            <p:spPr bwMode="auto">
              <a:xfrm>
                <a:off x="4017963" y="2230438"/>
                <a:ext cx="79375" cy="79375"/>
              </a:xfrm>
              <a:custGeom>
                <a:avLst/>
                <a:gdLst>
                  <a:gd name="T0" fmla="*/ 187 w 219"/>
                  <a:gd name="T1" fmla="*/ 125 h 220"/>
                  <a:gd name="T2" fmla="*/ 187 w 219"/>
                  <a:gd name="T3" fmla="*/ 125 h 220"/>
                  <a:gd name="T4" fmla="*/ 93 w 219"/>
                  <a:gd name="T5" fmla="*/ 219 h 220"/>
                  <a:gd name="T6" fmla="*/ 0 w 219"/>
                  <a:gd name="T7" fmla="*/ 94 h 220"/>
                  <a:gd name="T8" fmla="*/ 125 w 219"/>
                  <a:gd name="T9" fmla="*/ 0 h 220"/>
                  <a:gd name="T10" fmla="*/ 187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187" y="125"/>
                    </a:moveTo>
                    <a:lnTo>
                      <a:pt x="187" y="125"/>
                    </a:lnTo>
                    <a:cubicBezTo>
                      <a:pt x="187" y="188"/>
                      <a:pt x="125" y="219"/>
                      <a:pt x="93" y="219"/>
                    </a:cubicBezTo>
                    <a:cubicBezTo>
                      <a:pt x="31" y="219"/>
                      <a:pt x="0" y="157"/>
                      <a:pt x="0" y="94"/>
                    </a:cubicBezTo>
                    <a:cubicBezTo>
                      <a:pt x="0" y="32"/>
                      <a:pt x="62" y="0"/>
                      <a:pt x="125" y="0"/>
                    </a:cubicBezTo>
                    <a:cubicBezTo>
                      <a:pt x="187" y="32"/>
                      <a:pt x="218" y="94"/>
                      <a:pt x="187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Freeform 77"/>
              <p:cNvSpPr>
                <a:spLocks noChangeArrowheads="1"/>
              </p:cNvSpPr>
              <p:nvPr/>
            </p:nvSpPr>
            <p:spPr bwMode="auto">
              <a:xfrm>
                <a:off x="4108450" y="2005013"/>
                <a:ext cx="79375" cy="79375"/>
              </a:xfrm>
              <a:custGeom>
                <a:avLst/>
                <a:gdLst>
                  <a:gd name="T0" fmla="*/ 218 w 219"/>
                  <a:gd name="T1" fmla="*/ 125 h 220"/>
                  <a:gd name="T2" fmla="*/ 218 w 219"/>
                  <a:gd name="T3" fmla="*/ 125 h 220"/>
                  <a:gd name="T4" fmla="*/ 93 w 219"/>
                  <a:gd name="T5" fmla="*/ 188 h 220"/>
                  <a:gd name="T6" fmla="*/ 31 w 219"/>
                  <a:gd name="T7" fmla="*/ 63 h 220"/>
                  <a:gd name="T8" fmla="*/ 125 w 219"/>
                  <a:gd name="T9" fmla="*/ 0 h 220"/>
                  <a:gd name="T10" fmla="*/ 218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218" y="188"/>
                      <a:pt x="156" y="219"/>
                      <a:pt x="93" y="188"/>
                    </a:cubicBezTo>
                    <a:cubicBezTo>
                      <a:pt x="31" y="188"/>
                      <a:pt x="0" y="125"/>
                      <a:pt x="31" y="63"/>
                    </a:cubicBezTo>
                    <a:cubicBezTo>
                      <a:pt x="31" y="32"/>
                      <a:pt x="93" y="0"/>
                      <a:pt x="125" y="0"/>
                    </a:cubicBezTo>
                    <a:cubicBezTo>
                      <a:pt x="187" y="0"/>
                      <a:pt x="218" y="63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Freeform 78"/>
              <p:cNvSpPr>
                <a:spLocks noChangeArrowheads="1"/>
              </p:cNvSpPr>
              <p:nvPr/>
            </p:nvSpPr>
            <p:spPr bwMode="auto">
              <a:xfrm>
                <a:off x="4017963" y="2084388"/>
                <a:ext cx="79375" cy="79375"/>
              </a:xfrm>
              <a:custGeom>
                <a:avLst/>
                <a:gdLst>
                  <a:gd name="T0" fmla="*/ 218 w 219"/>
                  <a:gd name="T1" fmla="*/ 125 h 220"/>
                  <a:gd name="T2" fmla="*/ 218 w 219"/>
                  <a:gd name="T3" fmla="*/ 125 h 220"/>
                  <a:gd name="T4" fmla="*/ 93 w 219"/>
                  <a:gd name="T5" fmla="*/ 219 h 220"/>
                  <a:gd name="T6" fmla="*/ 0 w 219"/>
                  <a:gd name="T7" fmla="*/ 94 h 220"/>
                  <a:gd name="T8" fmla="*/ 125 w 219"/>
                  <a:gd name="T9" fmla="*/ 0 h 220"/>
                  <a:gd name="T10" fmla="*/ 218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187" y="188"/>
                      <a:pt x="156" y="219"/>
                      <a:pt x="93" y="219"/>
                    </a:cubicBezTo>
                    <a:cubicBezTo>
                      <a:pt x="31" y="219"/>
                      <a:pt x="0" y="156"/>
                      <a:pt x="0" y="94"/>
                    </a:cubicBezTo>
                    <a:cubicBezTo>
                      <a:pt x="31" y="31"/>
                      <a:pt x="62" y="0"/>
                      <a:pt x="125" y="0"/>
                    </a:cubicBezTo>
                    <a:cubicBezTo>
                      <a:pt x="187" y="31"/>
                      <a:pt x="218" y="94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Freeform 79"/>
              <p:cNvSpPr>
                <a:spLocks noChangeArrowheads="1"/>
              </p:cNvSpPr>
              <p:nvPr/>
            </p:nvSpPr>
            <p:spPr bwMode="auto">
              <a:xfrm>
                <a:off x="4186238" y="1993900"/>
                <a:ext cx="90487" cy="79375"/>
              </a:xfrm>
              <a:custGeom>
                <a:avLst/>
                <a:gdLst>
                  <a:gd name="T0" fmla="*/ 219 w 251"/>
                  <a:gd name="T1" fmla="*/ 125 h 220"/>
                  <a:gd name="T2" fmla="*/ 219 w 251"/>
                  <a:gd name="T3" fmla="*/ 125 h 220"/>
                  <a:gd name="T4" fmla="*/ 94 w 251"/>
                  <a:gd name="T5" fmla="*/ 219 h 220"/>
                  <a:gd name="T6" fmla="*/ 32 w 251"/>
                  <a:gd name="T7" fmla="*/ 94 h 220"/>
                  <a:gd name="T8" fmla="*/ 157 w 251"/>
                  <a:gd name="T9" fmla="*/ 0 h 220"/>
                  <a:gd name="T10" fmla="*/ 219 w 251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8"/>
                      <a:pt x="157" y="219"/>
                      <a:pt x="94" y="219"/>
                    </a:cubicBezTo>
                    <a:cubicBezTo>
                      <a:pt x="63" y="188"/>
                      <a:pt x="0" y="125"/>
                      <a:pt x="32" y="94"/>
                    </a:cubicBezTo>
                    <a:cubicBezTo>
                      <a:pt x="32" y="31"/>
                      <a:pt x="94" y="0"/>
                      <a:pt x="157" y="0"/>
                    </a:cubicBezTo>
                    <a:cubicBezTo>
                      <a:pt x="188" y="0"/>
                      <a:pt x="250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" name="Freeform 80"/>
              <p:cNvSpPr>
                <a:spLocks noChangeArrowheads="1"/>
              </p:cNvSpPr>
              <p:nvPr/>
            </p:nvSpPr>
            <p:spPr bwMode="auto">
              <a:xfrm>
                <a:off x="4164013" y="1993900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0 w 220"/>
                  <a:gd name="T7" fmla="*/ 94 h 220"/>
                  <a:gd name="T8" fmla="*/ 125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187" y="188"/>
                      <a:pt x="125" y="219"/>
                      <a:pt x="94" y="219"/>
                    </a:cubicBezTo>
                    <a:cubicBezTo>
                      <a:pt x="31" y="188"/>
                      <a:pt x="0" y="156"/>
                      <a:pt x="0" y="94"/>
                    </a:cubicBezTo>
                    <a:cubicBezTo>
                      <a:pt x="0" y="31"/>
                      <a:pt x="62" y="0"/>
                      <a:pt x="125" y="0"/>
                    </a:cubicBezTo>
                    <a:cubicBezTo>
                      <a:pt x="187" y="31"/>
                      <a:pt x="219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8" name="Freeform 81"/>
              <p:cNvSpPr>
                <a:spLocks noChangeArrowheads="1"/>
              </p:cNvSpPr>
              <p:nvPr/>
            </p:nvSpPr>
            <p:spPr bwMode="auto">
              <a:xfrm>
                <a:off x="4119563" y="2139950"/>
                <a:ext cx="79375" cy="79375"/>
              </a:xfrm>
              <a:custGeom>
                <a:avLst/>
                <a:gdLst>
                  <a:gd name="T0" fmla="*/ 187 w 220"/>
                  <a:gd name="T1" fmla="*/ 157 h 220"/>
                  <a:gd name="T2" fmla="*/ 187 w 220"/>
                  <a:gd name="T3" fmla="*/ 157 h 220"/>
                  <a:gd name="T4" fmla="*/ 62 w 220"/>
                  <a:gd name="T5" fmla="*/ 219 h 220"/>
                  <a:gd name="T6" fmla="*/ 0 w 220"/>
                  <a:gd name="T7" fmla="*/ 94 h 220"/>
                  <a:gd name="T8" fmla="*/ 125 w 220"/>
                  <a:gd name="T9" fmla="*/ 32 h 220"/>
                  <a:gd name="T10" fmla="*/ 187 w 220"/>
                  <a:gd name="T1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187" y="157"/>
                    </a:moveTo>
                    <a:lnTo>
                      <a:pt x="187" y="157"/>
                    </a:lnTo>
                    <a:cubicBezTo>
                      <a:pt x="187" y="188"/>
                      <a:pt x="125" y="219"/>
                      <a:pt x="62" y="219"/>
                    </a:cubicBezTo>
                    <a:cubicBezTo>
                      <a:pt x="31" y="219"/>
                      <a:pt x="0" y="157"/>
                      <a:pt x="0" y="94"/>
                    </a:cubicBezTo>
                    <a:cubicBezTo>
                      <a:pt x="0" y="32"/>
                      <a:pt x="62" y="0"/>
                      <a:pt x="125" y="32"/>
                    </a:cubicBezTo>
                    <a:cubicBezTo>
                      <a:pt x="187" y="32"/>
                      <a:pt x="219" y="94"/>
                      <a:pt x="187" y="15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9" name="Freeform 82"/>
              <p:cNvSpPr>
                <a:spLocks noChangeArrowheads="1"/>
              </p:cNvSpPr>
              <p:nvPr/>
            </p:nvSpPr>
            <p:spPr bwMode="auto">
              <a:xfrm>
                <a:off x="4197350" y="2162175"/>
                <a:ext cx="90488" cy="79375"/>
              </a:xfrm>
              <a:custGeom>
                <a:avLst/>
                <a:gdLst>
                  <a:gd name="T0" fmla="*/ 218 w 251"/>
                  <a:gd name="T1" fmla="*/ 125 h 220"/>
                  <a:gd name="T2" fmla="*/ 218 w 251"/>
                  <a:gd name="T3" fmla="*/ 125 h 220"/>
                  <a:gd name="T4" fmla="*/ 93 w 251"/>
                  <a:gd name="T5" fmla="*/ 219 h 220"/>
                  <a:gd name="T6" fmla="*/ 31 w 251"/>
                  <a:gd name="T7" fmla="*/ 94 h 220"/>
                  <a:gd name="T8" fmla="*/ 156 w 251"/>
                  <a:gd name="T9" fmla="*/ 31 h 220"/>
                  <a:gd name="T10" fmla="*/ 218 w 251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20">
                    <a:moveTo>
                      <a:pt x="218" y="125"/>
                    </a:moveTo>
                    <a:lnTo>
                      <a:pt x="218" y="125"/>
                    </a:lnTo>
                    <a:cubicBezTo>
                      <a:pt x="218" y="187"/>
                      <a:pt x="156" y="219"/>
                      <a:pt x="93" y="219"/>
                    </a:cubicBezTo>
                    <a:cubicBezTo>
                      <a:pt x="62" y="219"/>
                      <a:pt x="0" y="156"/>
                      <a:pt x="31" y="94"/>
                    </a:cubicBezTo>
                    <a:cubicBezTo>
                      <a:pt x="31" y="31"/>
                      <a:pt x="93" y="0"/>
                      <a:pt x="156" y="31"/>
                    </a:cubicBezTo>
                    <a:cubicBezTo>
                      <a:pt x="187" y="31"/>
                      <a:pt x="250" y="94"/>
                      <a:pt x="218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Freeform 83"/>
              <p:cNvSpPr>
                <a:spLocks noChangeArrowheads="1"/>
              </p:cNvSpPr>
              <p:nvPr/>
            </p:nvSpPr>
            <p:spPr bwMode="auto">
              <a:xfrm>
                <a:off x="4164013" y="2128838"/>
                <a:ext cx="79375" cy="79375"/>
              </a:xfrm>
              <a:custGeom>
                <a:avLst/>
                <a:gdLst>
                  <a:gd name="T0" fmla="*/ 219 w 220"/>
                  <a:gd name="T1" fmla="*/ 125 h 220"/>
                  <a:gd name="T2" fmla="*/ 219 w 220"/>
                  <a:gd name="T3" fmla="*/ 125 h 220"/>
                  <a:gd name="T4" fmla="*/ 94 w 220"/>
                  <a:gd name="T5" fmla="*/ 219 h 220"/>
                  <a:gd name="T6" fmla="*/ 31 w 220"/>
                  <a:gd name="T7" fmla="*/ 94 h 220"/>
                  <a:gd name="T8" fmla="*/ 156 w 220"/>
                  <a:gd name="T9" fmla="*/ 0 h 220"/>
                  <a:gd name="T10" fmla="*/ 219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219" y="125"/>
                    </a:moveTo>
                    <a:lnTo>
                      <a:pt x="219" y="125"/>
                    </a:lnTo>
                    <a:cubicBezTo>
                      <a:pt x="219" y="188"/>
                      <a:pt x="156" y="219"/>
                      <a:pt x="94" y="219"/>
                    </a:cubicBezTo>
                    <a:cubicBezTo>
                      <a:pt x="31" y="188"/>
                      <a:pt x="0" y="156"/>
                      <a:pt x="31" y="94"/>
                    </a:cubicBezTo>
                    <a:cubicBezTo>
                      <a:pt x="31" y="31"/>
                      <a:pt x="94" y="0"/>
                      <a:pt x="156" y="0"/>
                    </a:cubicBezTo>
                    <a:cubicBezTo>
                      <a:pt x="187" y="31"/>
                      <a:pt x="219" y="63"/>
                      <a:pt x="219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1" name="Freeform 84"/>
              <p:cNvSpPr>
                <a:spLocks noChangeArrowheads="1"/>
              </p:cNvSpPr>
              <p:nvPr/>
            </p:nvSpPr>
            <p:spPr bwMode="auto">
              <a:xfrm>
                <a:off x="4152900" y="2162175"/>
                <a:ext cx="79375" cy="79375"/>
              </a:xfrm>
              <a:custGeom>
                <a:avLst/>
                <a:gdLst>
                  <a:gd name="T0" fmla="*/ 187 w 219"/>
                  <a:gd name="T1" fmla="*/ 125 h 220"/>
                  <a:gd name="T2" fmla="*/ 187 w 219"/>
                  <a:gd name="T3" fmla="*/ 125 h 220"/>
                  <a:gd name="T4" fmla="*/ 93 w 219"/>
                  <a:gd name="T5" fmla="*/ 219 h 220"/>
                  <a:gd name="T6" fmla="*/ 0 w 219"/>
                  <a:gd name="T7" fmla="*/ 94 h 220"/>
                  <a:gd name="T8" fmla="*/ 125 w 219"/>
                  <a:gd name="T9" fmla="*/ 31 h 220"/>
                  <a:gd name="T10" fmla="*/ 187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187" y="125"/>
                    </a:moveTo>
                    <a:lnTo>
                      <a:pt x="187" y="125"/>
                    </a:lnTo>
                    <a:cubicBezTo>
                      <a:pt x="187" y="187"/>
                      <a:pt x="125" y="219"/>
                      <a:pt x="93" y="219"/>
                    </a:cubicBezTo>
                    <a:cubicBezTo>
                      <a:pt x="31" y="219"/>
                      <a:pt x="0" y="156"/>
                      <a:pt x="0" y="94"/>
                    </a:cubicBezTo>
                    <a:cubicBezTo>
                      <a:pt x="0" y="31"/>
                      <a:pt x="62" y="0"/>
                      <a:pt x="125" y="31"/>
                    </a:cubicBezTo>
                    <a:cubicBezTo>
                      <a:pt x="187" y="31"/>
                      <a:pt x="218" y="94"/>
                      <a:pt x="187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2" name="Freeform 85"/>
              <p:cNvSpPr>
                <a:spLocks noChangeArrowheads="1"/>
              </p:cNvSpPr>
              <p:nvPr/>
            </p:nvSpPr>
            <p:spPr bwMode="auto">
              <a:xfrm>
                <a:off x="4040188" y="2027238"/>
                <a:ext cx="146050" cy="157162"/>
              </a:xfrm>
              <a:custGeom>
                <a:avLst/>
                <a:gdLst>
                  <a:gd name="T0" fmla="*/ 375 w 407"/>
                  <a:gd name="T1" fmla="*/ 250 h 438"/>
                  <a:gd name="T2" fmla="*/ 375 w 407"/>
                  <a:gd name="T3" fmla="*/ 250 h 438"/>
                  <a:gd name="T4" fmla="*/ 156 w 407"/>
                  <a:gd name="T5" fmla="*/ 406 h 438"/>
                  <a:gd name="T6" fmla="*/ 0 w 407"/>
                  <a:gd name="T7" fmla="*/ 187 h 438"/>
                  <a:gd name="T8" fmla="*/ 250 w 407"/>
                  <a:gd name="T9" fmla="*/ 31 h 438"/>
                  <a:gd name="T10" fmla="*/ 375 w 407"/>
                  <a:gd name="T11" fmla="*/ 25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8">
                    <a:moveTo>
                      <a:pt x="375" y="250"/>
                    </a:moveTo>
                    <a:lnTo>
                      <a:pt x="375" y="250"/>
                    </a:lnTo>
                    <a:cubicBezTo>
                      <a:pt x="375" y="344"/>
                      <a:pt x="250" y="437"/>
                      <a:pt x="156" y="406"/>
                    </a:cubicBezTo>
                    <a:cubicBezTo>
                      <a:pt x="63" y="375"/>
                      <a:pt x="0" y="281"/>
                      <a:pt x="0" y="187"/>
                    </a:cubicBezTo>
                    <a:cubicBezTo>
                      <a:pt x="31" y="62"/>
                      <a:pt x="125" y="0"/>
                      <a:pt x="250" y="31"/>
                    </a:cubicBezTo>
                    <a:cubicBezTo>
                      <a:pt x="344" y="62"/>
                      <a:pt x="406" y="156"/>
                      <a:pt x="375" y="25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" name="Freeform 86"/>
              <p:cNvSpPr>
                <a:spLocks noChangeArrowheads="1"/>
              </p:cNvSpPr>
              <p:nvPr/>
            </p:nvSpPr>
            <p:spPr bwMode="auto">
              <a:xfrm>
                <a:off x="4006850" y="2117725"/>
                <a:ext cx="147638" cy="146050"/>
              </a:xfrm>
              <a:custGeom>
                <a:avLst/>
                <a:gdLst>
                  <a:gd name="T0" fmla="*/ 375 w 408"/>
                  <a:gd name="T1" fmla="*/ 250 h 407"/>
                  <a:gd name="T2" fmla="*/ 375 w 408"/>
                  <a:gd name="T3" fmla="*/ 250 h 407"/>
                  <a:gd name="T4" fmla="*/ 157 w 408"/>
                  <a:gd name="T5" fmla="*/ 406 h 407"/>
                  <a:gd name="T6" fmla="*/ 32 w 408"/>
                  <a:gd name="T7" fmla="*/ 156 h 407"/>
                  <a:gd name="T8" fmla="*/ 250 w 408"/>
                  <a:gd name="T9" fmla="*/ 31 h 407"/>
                  <a:gd name="T10" fmla="*/ 375 w 408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407">
                    <a:moveTo>
                      <a:pt x="375" y="250"/>
                    </a:moveTo>
                    <a:lnTo>
                      <a:pt x="375" y="250"/>
                    </a:lnTo>
                    <a:cubicBezTo>
                      <a:pt x="375" y="344"/>
                      <a:pt x="282" y="406"/>
                      <a:pt x="157" y="406"/>
                    </a:cubicBezTo>
                    <a:cubicBezTo>
                      <a:pt x="63" y="375"/>
                      <a:pt x="0" y="281"/>
                      <a:pt x="32" y="156"/>
                    </a:cubicBezTo>
                    <a:cubicBezTo>
                      <a:pt x="32" y="62"/>
                      <a:pt x="125" y="0"/>
                      <a:pt x="250" y="31"/>
                    </a:cubicBezTo>
                    <a:cubicBezTo>
                      <a:pt x="344" y="31"/>
                      <a:pt x="407" y="156"/>
                      <a:pt x="375" y="25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Freeform 87"/>
              <p:cNvSpPr>
                <a:spLocks noChangeArrowheads="1"/>
              </p:cNvSpPr>
              <p:nvPr/>
            </p:nvSpPr>
            <p:spPr bwMode="auto">
              <a:xfrm>
                <a:off x="4208463" y="2016125"/>
                <a:ext cx="146050" cy="146050"/>
              </a:xfrm>
              <a:custGeom>
                <a:avLst/>
                <a:gdLst>
                  <a:gd name="T0" fmla="*/ 375 w 407"/>
                  <a:gd name="T1" fmla="*/ 250 h 407"/>
                  <a:gd name="T2" fmla="*/ 375 w 407"/>
                  <a:gd name="T3" fmla="*/ 250 h 407"/>
                  <a:gd name="T4" fmla="*/ 156 w 407"/>
                  <a:gd name="T5" fmla="*/ 406 h 407"/>
                  <a:gd name="T6" fmla="*/ 0 w 407"/>
                  <a:gd name="T7" fmla="*/ 156 h 407"/>
                  <a:gd name="T8" fmla="*/ 250 w 407"/>
                  <a:gd name="T9" fmla="*/ 31 h 407"/>
                  <a:gd name="T10" fmla="*/ 375 w 407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375" y="250"/>
                    </a:moveTo>
                    <a:lnTo>
                      <a:pt x="375" y="250"/>
                    </a:lnTo>
                    <a:cubicBezTo>
                      <a:pt x="375" y="343"/>
                      <a:pt x="281" y="406"/>
                      <a:pt x="156" y="406"/>
                    </a:cubicBezTo>
                    <a:cubicBezTo>
                      <a:pt x="62" y="375"/>
                      <a:pt x="0" y="281"/>
                      <a:pt x="0" y="156"/>
                    </a:cubicBezTo>
                    <a:cubicBezTo>
                      <a:pt x="31" y="62"/>
                      <a:pt x="125" y="0"/>
                      <a:pt x="250" y="31"/>
                    </a:cubicBezTo>
                    <a:cubicBezTo>
                      <a:pt x="344" y="31"/>
                      <a:pt x="406" y="125"/>
                      <a:pt x="375" y="25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" name="Freeform 88"/>
              <p:cNvSpPr>
                <a:spLocks noChangeArrowheads="1"/>
              </p:cNvSpPr>
              <p:nvPr/>
            </p:nvSpPr>
            <p:spPr bwMode="auto">
              <a:xfrm>
                <a:off x="4073525" y="2151063"/>
                <a:ext cx="146050" cy="157162"/>
              </a:xfrm>
              <a:custGeom>
                <a:avLst/>
                <a:gdLst>
                  <a:gd name="T0" fmla="*/ 406 w 407"/>
                  <a:gd name="T1" fmla="*/ 250 h 438"/>
                  <a:gd name="T2" fmla="*/ 406 w 407"/>
                  <a:gd name="T3" fmla="*/ 250 h 438"/>
                  <a:gd name="T4" fmla="*/ 187 w 407"/>
                  <a:gd name="T5" fmla="*/ 406 h 438"/>
                  <a:gd name="T6" fmla="*/ 31 w 407"/>
                  <a:gd name="T7" fmla="*/ 187 h 438"/>
                  <a:gd name="T8" fmla="*/ 250 w 407"/>
                  <a:gd name="T9" fmla="*/ 31 h 438"/>
                  <a:gd name="T10" fmla="*/ 406 w 407"/>
                  <a:gd name="T11" fmla="*/ 25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38">
                    <a:moveTo>
                      <a:pt x="406" y="250"/>
                    </a:moveTo>
                    <a:lnTo>
                      <a:pt x="406" y="250"/>
                    </a:lnTo>
                    <a:cubicBezTo>
                      <a:pt x="375" y="375"/>
                      <a:pt x="281" y="437"/>
                      <a:pt x="187" y="406"/>
                    </a:cubicBezTo>
                    <a:cubicBezTo>
                      <a:pt x="62" y="375"/>
                      <a:pt x="0" y="281"/>
                      <a:pt x="31" y="187"/>
                    </a:cubicBezTo>
                    <a:cubicBezTo>
                      <a:pt x="62" y="93"/>
                      <a:pt x="156" y="0"/>
                      <a:pt x="250" y="31"/>
                    </a:cubicBezTo>
                    <a:cubicBezTo>
                      <a:pt x="344" y="62"/>
                      <a:pt x="406" y="156"/>
                      <a:pt x="406" y="25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89"/>
              <p:cNvSpPr>
                <a:spLocks noChangeArrowheads="1"/>
              </p:cNvSpPr>
              <p:nvPr/>
            </p:nvSpPr>
            <p:spPr bwMode="auto">
              <a:xfrm>
                <a:off x="4467225" y="3444875"/>
                <a:ext cx="112713" cy="123825"/>
              </a:xfrm>
              <a:custGeom>
                <a:avLst/>
                <a:gdLst>
                  <a:gd name="T0" fmla="*/ 0 w 313"/>
                  <a:gd name="T1" fmla="*/ 188 h 345"/>
                  <a:gd name="T2" fmla="*/ 0 w 313"/>
                  <a:gd name="T3" fmla="*/ 188 h 345"/>
                  <a:gd name="T4" fmla="*/ 156 w 313"/>
                  <a:gd name="T5" fmla="*/ 344 h 345"/>
                  <a:gd name="T6" fmla="*/ 312 w 313"/>
                  <a:gd name="T7" fmla="*/ 188 h 345"/>
                  <a:gd name="T8" fmla="*/ 156 w 313"/>
                  <a:gd name="T9" fmla="*/ 0 h 345"/>
                  <a:gd name="T10" fmla="*/ 0 w 313"/>
                  <a:gd name="T11" fmla="*/ 188 h 345"/>
                  <a:gd name="T12" fmla="*/ 93 w 313"/>
                  <a:gd name="T13" fmla="*/ 188 h 345"/>
                  <a:gd name="T14" fmla="*/ 93 w 313"/>
                  <a:gd name="T15" fmla="*/ 188 h 345"/>
                  <a:gd name="T16" fmla="*/ 156 w 313"/>
                  <a:gd name="T17" fmla="*/ 94 h 345"/>
                  <a:gd name="T18" fmla="*/ 250 w 313"/>
                  <a:gd name="T19" fmla="*/ 188 h 345"/>
                  <a:gd name="T20" fmla="*/ 156 w 313"/>
                  <a:gd name="T21" fmla="*/ 250 h 345"/>
                  <a:gd name="T22" fmla="*/ 93 w 313"/>
                  <a:gd name="T23" fmla="*/ 188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3" h="345">
                    <a:moveTo>
                      <a:pt x="0" y="188"/>
                    </a:moveTo>
                    <a:lnTo>
                      <a:pt x="0" y="188"/>
                    </a:lnTo>
                    <a:cubicBezTo>
                      <a:pt x="0" y="250"/>
                      <a:pt x="93" y="344"/>
                      <a:pt x="156" y="344"/>
                    </a:cubicBezTo>
                    <a:cubicBezTo>
                      <a:pt x="250" y="344"/>
                      <a:pt x="312" y="250"/>
                      <a:pt x="312" y="188"/>
                    </a:cubicBezTo>
                    <a:cubicBezTo>
                      <a:pt x="312" y="94"/>
                      <a:pt x="250" y="0"/>
                      <a:pt x="156" y="0"/>
                    </a:cubicBezTo>
                    <a:cubicBezTo>
                      <a:pt x="93" y="0"/>
                      <a:pt x="0" y="94"/>
                      <a:pt x="0" y="188"/>
                    </a:cubicBezTo>
                    <a:close/>
                    <a:moveTo>
                      <a:pt x="93" y="188"/>
                    </a:moveTo>
                    <a:lnTo>
                      <a:pt x="93" y="188"/>
                    </a:lnTo>
                    <a:cubicBezTo>
                      <a:pt x="93" y="125"/>
                      <a:pt x="125" y="94"/>
                      <a:pt x="156" y="94"/>
                    </a:cubicBezTo>
                    <a:cubicBezTo>
                      <a:pt x="218" y="94"/>
                      <a:pt x="250" y="125"/>
                      <a:pt x="250" y="188"/>
                    </a:cubicBezTo>
                    <a:cubicBezTo>
                      <a:pt x="250" y="219"/>
                      <a:pt x="218" y="250"/>
                      <a:pt x="156" y="250"/>
                    </a:cubicBezTo>
                    <a:cubicBezTo>
                      <a:pt x="125" y="250"/>
                      <a:pt x="93" y="219"/>
                      <a:pt x="93" y="18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90"/>
              <p:cNvSpPr>
                <a:spLocks noChangeArrowheads="1"/>
              </p:cNvSpPr>
              <p:nvPr/>
            </p:nvSpPr>
            <p:spPr bwMode="auto">
              <a:xfrm>
                <a:off x="4040188" y="3422650"/>
                <a:ext cx="685800" cy="787400"/>
              </a:xfrm>
              <a:custGeom>
                <a:avLst/>
                <a:gdLst>
                  <a:gd name="T0" fmla="*/ 94 w 1907"/>
                  <a:gd name="T1" fmla="*/ 1719 h 2188"/>
                  <a:gd name="T2" fmla="*/ 94 w 1907"/>
                  <a:gd name="T3" fmla="*/ 1719 h 2188"/>
                  <a:gd name="T4" fmla="*/ 1031 w 1907"/>
                  <a:gd name="T5" fmla="*/ 2156 h 2188"/>
                  <a:gd name="T6" fmla="*/ 1219 w 1907"/>
                  <a:gd name="T7" fmla="*/ 2062 h 2188"/>
                  <a:gd name="T8" fmla="*/ 1875 w 1907"/>
                  <a:gd name="T9" fmla="*/ 656 h 2188"/>
                  <a:gd name="T10" fmla="*/ 1813 w 1907"/>
                  <a:gd name="T11" fmla="*/ 469 h 2188"/>
                  <a:gd name="T12" fmla="*/ 906 w 1907"/>
                  <a:gd name="T13" fmla="*/ 31 h 2188"/>
                  <a:gd name="T14" fmla="*/ 719 w 1907"/>
                  <a:gd name="T15" fmla="*/ 94 h 2188"/>
                  <a:gd name="T16" fmla="*/ 31 w 1907"/>
                  <a:gd name="T17" fmla="*/ 1531 h 2188"/>
                  <a:gd name="T18" fmla="*/ 94 w 1907"/>
                  <a:gd name="T19" fmla="*/ 1719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7" h="2188">
                    <a:moveTo>
                      <a:pt x="94" y="1719"/>
                    </a:moveTo>
                    <a:lnTo>
                      <a:pt x="94" y="1719"/>
                    </a:lnTo>
                    <a:cubicBezTo>
                      <a:pt x="1031" y="2156"/>
                      <a:pt x="1031" y="2156"/>
                      <a:pt x="1031" y="2156"/>
                    </a:cubicBezTo>
                    <a:cubicBezTo>
                      <a:pt x="1094" y="2187"/>
                      <a:pt x="1156" y="2156"/>
                      <a:pt x="1219" y="2062"/>
                    </a:cubicBezTo>
                    <a:cubicBezTo>
                      <a:pt x="1875" y="656"/>
                      <a:pt x="1875" y="656"/>
                      <a:pt x="1875" y="656"/>
                    </a:cubicBezTo>
                    <a:cubicBezTo>
                      <a:pt x="1906" y="594"/>
                      <a:pt x="1875" y="500"/>
                      <a:pt x="1813" y="469"/>
                    </a:cubicBezTo>
                    <a:cubicBezTo>
                      <a:pt x="906" y="31"/>
                      <a:pt x="906" y="31"/>
                      <a:pt x="906" y="31"/>
                    </a:cubicBezTo>
                    <a:cubicBezTo>
                      <a:pt x="844" y="0"/>
                      <a:pt x="750" y="31"/>
                      <a:pt x="719" y="94"/>
                    </a:cubicBezTo>
                    <a:cubicBezTo>
                      <a:pt x="31" y="1531"/>
                      <a:pt x="31" y="1531"/>
                      <a:pt x="31" y="1531"/>
                    </a:cubicBezTo>
                    <a:cubicBezTo>
                      <a:pt x="0" y="1594"/>
                      <a:pt x="31" y="1656"/>
                      <a:pt x="94" y="1719"/>
                    </a:cubicBezTo>
                  </a:path>
                </a:pathLst>
              </a:custGeom>
              <a:solidFill>
                <a:srgbClr val="8B5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91"/>
              <p:cNvSpPr>
                <a:spLocks noChangeArrowheads="1"/>
              </p:cNvSpPr>
              <p:nvPr/>
            </p:nvSpPr>
            <p:spPr bwMode="auto">
              <a:xfrm>
                <a:off x="4040188" y="3748088"/>
                <a:ext cx="236537" cy="203200"/>
              </a:xfrm>
              <a:custGeom>
                <a:avLst/>
                <a:gdLst>
                  <a:gd name="T0" fmla="*/ 0 w 657"/>
                  <a:gd name="T1" fmla="*/ 156 h 564"/>
                  <a:gd name="T2" fmla="*/ 0 w 657"/>
                  <a:gd name="T3" fmla="*/ 156 h 564"/>
                  <a:gd name="T4" fmla="*/ 125 w 657"/>
                  <a:gd name="T5" fmla="*/ 219 h 564"/>
                  <a:gd name="T6" fmla="*/ 563 w 657"/>
                  <a:gd name="T7" fmla="*/ 375 h 564"/>
                  <a:gd name="T8" fmla="*/ 156 w 657"/>
                  <a:gd name="T9" fmla="*/ 0 h 564"/>
                  <a:gd name="T10" fmla="*/ 0 w 657"/>
                  <a:gd name="T11" fmla="*/ 15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564">
                    <a:moveTo>
                      <a:pt x="0" y="156"/>
                    </a:moveTo>
                    <a:lnTo>
                      <a:pt x="0" y="156"/>
                    </a:lnTo>
                    <a:cubicBezTo>
                      <a:pt x="63" y="219"/>
                      <a:pt x="125" y="219"/>
                      <a:pt x="125" y="219"/>
                    </a:cubicBezTo>
                    <a:cubicBezTo>
                      <a:pt x="125" y="219"/>
                      <a:pt x="344" y="563"/>
                      <a:pt x="563" y="375"/>
                    </a:cubicBezTo>
                    <a:cubicBezTo>
                      <a:pt x="563" y="375"/>
                      <a:pt x="656" y="156"/>
                      <a:pt x="156" y="0"/>
                    </a:cubicBezTo>
                    <a:lnTo>
                      <a:pt x="0" y="156"/>
                    </a:lnTo>
                  </a:path>
                </a:pathLst>
              </a:custGeom>
              <a:solidFill>
                <a:srgbClr val="AE6C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92"/>
              <p:cNvSpPr>
                <a:spLocks noChangeArrowheads="1"/>
              </p:cNvSpPr>
              <p:nvPr/>
            </p:nvSpPr>
            <p:spPr bwMode="auto">
              <a:xfrm>
                <a:off x="4332288" y="2038350"/>
                <a:ext cx="79375" cy="79375"/>
              </a:xfrm>
              <a:custGeom>
                <a:avLst/>
                <a:gdLst>
                  <a:gd name="T0" fmla="*/ 0 w 219"/>
                  <a:gd name="T1" fmla="*/ 125 h 220"/>
                  <a:gd name="T2" fmla="*/ 0 w 219"/>
                  <a:gd name="T3" fmla="*/ 125 h 220"/>
                  <a:gd name="T4" fmla="*/ 93 w 219"/>
                  <a:gd name="T5" fmla="*/ 219 h 220"/>
                  <a:gd name="T6" fmla="*/ 218 w 219"/>
                  <a:gd name="T7" fmla="*/ 125 h 220"/>
                  <a:gd name="T8" fmla="*/ 93 w 219"/>
                  <a:gd name="T9" fmla="*/ 0 h 220"/>
                  <a:gd name="T10" fmla="*/ 0 w 219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20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8"/>
                      <a:pt x="31" y="219"/>
                      <a:pt x="93" y="219"/>
                    </a:cubicBezTo>
                    <a:cubicBezTo>
                      <a:pt x="156" y="219"/>
                      <a:pt x="218" y="188"/>
                      <a:pt x="218" y="125"/>
                    </a:cubicBezTo>
                    <a:cubicBezTo>
                      <a:pt x="218" y="63"/>
                      <a:pt x="156" y="0"/>
                      <a:pt x="93" y="0"/>
                    </a:cubicBezTo>
                    <a:cubicBezTo>
                      <a:pt x="31" y="0"/>
                      <a:pt x="0" y="63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93"/>
              <p:cNvSpPr>
                <a:spLocks noChangeArrowheads="1"/>
              </p:cNvSpPr>
              <p:nvPr/>
            </p:nvSpPr>
            <p:spPr bwMode="auto">
              <a:xfrm>
                <a:off x="4367213" y="2016125"/>
                <a:ext cx="79375" cy="79375"/>
              </a:xfrm>
              <a:custGeom>
                <a:avLst/>
                <a:gdLst>
                  <a:gd name="T0" fmla="*/ 0 w 220"/>
                  <a:gd name="T1" fmla="*/ 125 h 219"/>
                  <a:gd name="T2" fmla="*/ 0 w 220"/>
                  <a:gd name="T3" fmla="*/ 125 h 219"/>
                  <a:gd name="T4" fmla="*/ 94 w 220"/>
                  <a:gd name="T5" fmla="*/ 218 h 219"/>
                  <a:gd name="T6" fmla="*/ 219 w 220"/>
                  <a:gd name="T7" fmla="*/ 125 h 219"/>
                  <a:gd name="T8" fmla="*/ 94 w 220"/>
                  <a:gd name="T9" fmla="*/ 0 h 219"/>
                  <a:gd name="T10" fmla="*/ 0 w 220"/>
                  <a:gd name="T11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9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7"/>
                      <a:pt x="32" y="218"/>
                      <a:pt x="94" y="218"/>
                    </a:cubicBezTo>
                    <a:cubicBezTo>
                      <a:pt x="157" y="218"/>
                      <a:pt x="219" y="187"/>
                      <a:pt x="219" y="125"/>
                    </a:cubicBezTo>
                    <a:cubicBezTo>
                      <a:pt x="219" y="62"/>
                      <a:pt x="157" y="0"/>
                      <a:pt x="94" y="0"/>
                    </a:cubicBezTo>
                    <a:cubicBezTo>
                      <a:pt x="32" y="0"/>
                      <a:pt x="0" y="62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94"/>
              <p:cNvSpPr>
                <a:spLocks noChangeArrowheads="1"/>
              </p:cNvSpPr>
              <p:nvPr/>
            </p:nvSpPr>
            <p:spPr bwMode="auto">
              <a:xfrm>
                <a:off x="4354513" y="2073275"/>
                <a:ext cx="90487" cy="90488"/>
              </a:xfrm>
              <a:custGeom>
                <a:avLst/>
                <a:gdLst>
                  <a:gd name="T0" fmla="*/ 0 w 251"/>
                  <a:gd name="T1" fmla="*/ 125 h 251"/>
                  <a:gd name="T2" fmla="*/ 0 w 251"/>
                  <a:gd name="T3" fmla="*/ 125 h 251"/>
                  <a:gd name="T4" fmla="*/ 125 w 251"/>
                  <a:gd name="T5" fmla="*/ 250 h 251"/>
                  <a:gd name="T6" fmla="*/ 250 w 251"/>
                  <a:gd name="T7" fmla="*/ 125 h 251"/>
                  <a:gd name="T8" fmla="*/ 125 w 251"/>
                  <a:gd name="T9" fmla="*/ 0 h 251"/>
                  <a:gd name="T10" fmla="*/ 0 w 251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7"/>
                      <a:pt x="63" y="250"/>
                      <a:pt x="125" y="250"/>
                    </a:cubicBezTo>
                    <a:cubicBezTo>
                      <a:pt x="188" y="250"/>
                      <a:pt x="250" y="187"/>
                      <a:pt x="250" y="125"/>
                    </a:cubicBezTo>
                    <a:cubicBezTo>
                      <a:pt x="250" y="62"/>
                      <a:pt x="188" y="0"/>
                      <a:pt x="125" y="0"/>
                    </a:cubicBezTo>
                    <a:cubicBezTo>
                      <a:pt x="63" y="0"/>
                      <a:pt x="0" y="62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95"/>
              <p:cNvSpPr>
                <a:spLocks noChangeArrowheads="1"/>
              </p:cNvSpPr>
              <p:nvPr/>
            </p:nvSpPr>
            <p:spPr bwMode="auto">
              <a:xfrm>
                <a:off x="4175125" y="2038350"/>
                <a:ext cx="90488" cy="79375"/>
              </a:xfrm>
              <a:custGeom>
                <a:avLst/>
                <a:gdLst>
                  <a:gd name="T0" fmla="*/ 0 w 251"/>
                  <a:gd name="T1" fmla="*/ 94 h 220"/>
                  <a:gd name="T2" fmla="*/ 0 w 251"/>
                  <a:gd name="T3" fmla="*/ 94 h 220"/>
                  <a:gd name="T4" fmla="*/ 125 w 251"/>
                  <a:gd name="T5" fmla="*/ 219 h 220"/>
                  <a:gd name="T6" fmla="*/ 250 w 251"/>
                  <a:gd name="T7" fmla="*/ 94 h 220"/>
                  <a:gd name="T8" fmla="*/ 125 w 251"/>
                  <a:gd name="T9" fmla="*/ 0 h 220"/>
                  <a:gd name="T10" fmla="*/ 0 w 251"/>
                  <a:gd name="T11" fmla="*/ 9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20">
                    <a:moveTo>
                      <a:pt x="0" y="94"/>
                    </a:moveTo>
                    <a:lnTo>
                      <a:pt x="0" y="94"/>
                    </a:lnTo>
                    <a:cubicBezTo>
                      <a:pt x="0" y="156"/>
                      <a:pt x="63" y="219"/>
                      <a:pt x="125" y="219"/>
                    </a:cubicBezTo>
                    <a:cubicBezTo>
                      <a:pt x="188" y="219"/>
                      <a:pt x="250" y="156"/>
                      <a:pt x="250" y="94"/>
                    </a:cubicBezTo>
                    <a:cubicBezTo>
                      <a:pt x="250" y="31"/>
                      <a:pt x="188" y="0"/>
                      <a:pt x="125" y="0"/>
                    </a:cubicBezTo>
                    <a:cubicBezTo>
                      <a:pt x="63" y="0"/>
                      <a:pt x="0" y="31"/>
                      <a:pt x="0" y="9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96"/>
              <p:cNvSpPr>
                <a:spLocks noChangeArrowheads="1"/>
              </p:cNvSpPr>
              <p:nvPr/>
            </p:nvSpPr>
            <p:spPr bwMode="auto">
              <a:xfrm>
                <a:off x="4230688" y="2038350"/>
                <a:ext cx="79375" cy="79375"/>
              </a:xfrm>
              <a:custGeom>
                <a:avLst/>
                <a:gdLst>
                  <a:gd name="T0" fmla="*/ 0 w 220"/>
                  <a:gd name="T1" fmla="*/ 125 h 220"/>
                  <a:gd name="T2" fmla="*/ 0 w 220"/>
                  <a:gd name="T3" fmla="*/ 125 h 220"/>
                  <a:gd name="T4" fmla="*/ 94 w 220"/>
                  <a:gd name="T5" fmla="*/ 219 h 220"/>
                  <a:gd name="T6" fmla="*/ 219 w 220"/>
                  <a:gd name="T7" fmla="*/ 125 h 220"/>
                  <a:gd name="T8" fmla="*/ 94 w 220"/>
                  <a:gd name="T9" fmla="*/ 0 h 220"/>
                  <a:gd name="T10" fmla="*/ 0 w 220"/>
                  <a:gd name="T11" fmla="*/ 12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20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8"/>
                      <a:pt x="32" y="219"/>
                      <a:pt x="94" y="219"/>
                    </a:cubicBezTo>
                    <a:cubicBezTo>
                      <a:pt x="188" y="219"/>
                      <a:pt x="219" y="188"/>
                      <a:pt x="219" y="125"/>
                    </a:cubicBezTo>
                    <a:cubicBezTo>
                      <a:pt x="219" y="31"/>
                      <a:pt x="188" y="0"/>
                      <a:pt x="94" y="0"/>
                    </a:cubicBezTo>
                    <a:cubicBezTo>
                      <a:pt x="32" y="0"/>
                      <a:pt x="0" y="31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" name="Freeform 97"/>
              <p:cNvSpPr>
                <a:spLocks noChangeArrowheads="1"/>
              </p:cNvSpPr>
              <p:nvPr/>
            </p:nvSpPr>
            <p:spPr bwMode="auto">
              <a:xfrm>
                <a:off x="4400550" y="2106613"/>
                <a:ext cx="90488" cy="90487"/>
              </a:xfrm>
              <a:custGeom>
                <a:avLst/>
                <a:gdLst>
                  <a:gd name="T0" fmla="*/ 0 w 251"/>
                  <a:gd name="T1" fmla="*/ 125 h 251"/>
                  <a:gd name="T2" fmla="*/ 0 w 251"/>
                  <a:gd name="T3" fmla="*/ 125 h 251"/>
                  <a:gd name="T4" fmla="*/ 125 w 251"/>
                  <a:gd name="T5" fmla="*/ 250 h 251"/>
                  <a:gd name="T6" fmla="*/ 250 w 251"/>
                  <a:gd name="T7" fmla="*/ 125 h 251"/>
                  <a:gd name="T8" fmla="*/ 125 w 251"/>
                  <a:gd name="T9" fmla="*/ 0 h 251"/>
                  <a:gd name="T10" fmla="*/ 0 w 251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7"/>
                      <a:pt x="63" y="250"/>
                      <a:pt x="125" y="250"/>
                    </a:cubicBezTo>
                    <a:cubicBezTo>
                      <a:pt x="188" y="250"/>
                      <a:pt x="250" y="187"/>
                      <a:pt x="250" y="125"/>
                    </a:cubicBezTo>
                    <a:cubicBezTo>
                      <a:pt x="250" y="62"/>
                      <a:pt x="188" y="0"/>
                      <a:pt x="125" y="0"/>
                    </a:cubicBezTo>
                    <a:cubicBezTo>
                      <a:pt x="63" y="0"/>
                      <a:pt x="0" y="62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5" name="Freeform 98"/>
              <p:cNvSpPr>
                <a:spLocks noChangeArrowheads="1"/>
              </p:cNvSpPr>
              <p:nvPr/>
            </p:nvSpPr>
            <p:spPr bwMode="auto">
              <a:xfrm>
                <a:off x="4467225" y="2162175"/>
                <a:ext cx="57150" cy="57150"/>
              </a:xfrm>
              <a:custGeom>
                <a:avLst/>
                <a:gdLst>
                  <a:gd name="T0" fmla="*/ 0 w 157"/>
                  <a:gd name="T1" fmla="*/ 62 h 157"/>
                  <a:gd name="T2" fmla="*/ 0 w 157"/>
                  <a:gd name="T3" fmla="*/ 62 h 157"/>
                  <a:gd name="T4" fmla="*/ 62 w 157"/>
                  <a:gd name="T5" fmla="*/ 156 h 157"/>
                  <a:gd name="T6" fmla="*/ 156 w 157"/>
                  <a:gd name="T7" fmla="*/ 62 h 157"/>
                  <a:gd name="T8" fmla="*/ 62 w 157"/>
                  <a:gd name="T9" fmla="*/ 0 h 157"/>
                  <a:gd name="T10" fmla="*/ 0 w 157"/>
                  <a:gd name="T11" fmla="*/ 6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157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125"/>
                      <a:pt x="31" y="156"/>
                      <a:pt x="62" y="156"/>
                    </a:cubicBezTo>
                    <a:cubicBezTo>
                      <a:pt x="125" y="156"/>
                      <a:pt x="156" y="125"/>
                      <a:pt x="156" y="62"/>
                    </a:cubicBezTo>
                    <a:cubicBezTo>
                      <a:pt x="156" y="31"/>
                      <a:pt x="125" y="0"/>
                      <a:pt x="62" y="0"/>
                    </a:cubicBezTo>
                    <a:cubicBezTo>
                      <a:pt x="31" y="0"/>
                      <a:pt x="0" y="31"/>
                      <a:pt x="0" y="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6" name="Freeform 99"/>
              <p:cNvSpPr>
                <a:spLocks noChangeArrowheads="1"/>
              </p:cNvSpPr>
              <p:nvPr/>
            </p:nvSpPr>
            <p:spPr bwMode="auto">
              <a:xfrm>
                <a:off x="4276725" y="2027238"/>
                <a:ext cx="90488" cy="90487"/>
              </a:xfrm>
              <a:custGeom>
                <a:avLst/>
                <a:gdLst>
                  <a:gd name="T0" fmla="*/ 0 w 251"/>
                  <a:gd name="T1" fmla="*/ 125 h 251"/>
                  <a:gd name="T2" fmla="*/ 0 w 251"/>
                  <a:gd name="T3" fmla="*/ 125 h 251"/>
                  <a:gd name="T4" fmla="*/ 125 w 251"/>
                  <a:gd name="T5" fmla="*/ 250 h 251"/>
                  <a:gd name="T6" fmla="*/ 250 w 251"/>
                  <a:gd name="T7" fmla="*/ 125 h 251"/>
                  <a:gd name="T8" fmla="*/ 125 w 251"/>
                  <a:gd name="T9" fmla="*/ 0 h 251"/>
                  <a:gd name="T10" fmla="*/ 0 w 251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7"/>
                      <a:pt x="63" y="250"/>
                      <a:pt x="125" y="250"/>
                    </a:cubicBezTo>
                    <a:cubicBezTo>
                      <a:pt x="188" y="250"/>
                      <a:pt x="250" y="187"/>
                      <a:pt x="250" y="125"/>
                    </a:cubicBezTo>
                    <a:cubicBezTo>
                      <a:pt x="250" y="62"/>
                      <a:pt x="188" y="0"/>
                      <a:pt x="125" y="0"/>
                    </a:cubicBezTo>
                    <a:cubicBezTo>
                      <a:pt x="63" y="0"/>
                      <a:pt x="0" y="62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7" name="Freeform 100"/>
              <p:cNvSpPr>
                <a:spLocks noChangeArrowheads="1"/>
              </p:cNvSpPr>
              <p:nvPr/>
            </p:nvSpPr>
            <p:spPr bwMode="auto">
              <a:xfrm>
                <a:off x="4287838" y="1971675"/>
                <a:ext cx="90487" cy="90488"/>
              </a:xfrm>
              <a:custGeom>
                <a:avLst/>
                <a:gdLst>
                  <a:gd name="T0" fmla="*/ 0 w 251"/>
                  <a:gd name="T1" fmla="*/ 125 h 251"/>
                  <a:gd name="T2" fmla="*/ 0 w 251"/>
                  <a:gd name="T3" fmla="*/ 125 h 251"/>
                  <a:gd name="T4" fmla="*/ 125 w 251"/>
                  <a:gd name="T5" fmla="*/ 250 h 251"/>
                  <a:gd name="T6" fmla="*/ 250 w 251"/>
                  <a:gd name="T7" fmla="*/ 125 h 251"/>
                  <a:gd name="T8" fmla="*/ 125 w 251"/>
                  <a:gd name="T9" fmla="*/ 0 h 251"/>
                  <a:gd name="T10" fmla="*/ 0 w 251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7"/>
                      <a:pt x="62" y="250"/>
                      <a:pt x="125" y="250"/>
                    </a:cubicBezTo>
                    <a:cubicBezTo>
                      <a:pt x="187" y="250"/>
                      <a:pt x="250" y="187"/>
                      <a:pt x="250" y="125"/>
                    </a:cubicBezTo>
                    <a:cubicBezTo>
                      <a:pt x="250" y="62"/>
                      <a:pt x="187" y="0"/>
                      <a:pt x="125" y="0"/>
                    </a:cubicBezTo>
                    <a:cubicBezTo>
                      <a:pt x="62" y="0"/>
                      <a:pt x="0" y="62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" name="Freeform 101"/>
              <p:cNvSpPr>
                <a:spLocks noChangeArrowheads="1"/>
              </p:cNvSpPr>
              <p:nvPr/>
            </p:nvSpPr>
            <p:spPr bwMode="auto">
              <a:xfrm>
                <a:off x="4254500" y="1993900"/>
                <a:ext cx="90488" cy="90488"/>
              </a:xfrm>
              <a:custGeom>
                <a:avLst/>
                <a:gdLst>
                  <a:gd name="T0" fmla="*/ 0 w 251"/>
                  <a:gd name="T1" fmla="*/ 125 h 251"/>
                  <a:gd name="T2" fmla="*/ 0 w 251"/>
                  <a:gd name="T3" fmla="*/ 125 h 251"/>
                  <a:gd name="T4" fmla="*/ 125 w 251"/>
                  <a:gd name="T5" fmla="*/ 250 h 251"/>
                  <a:gd name="T6" fmla="*/ 250 w 251"/>
                  <a:gd name="T7" fmla="*/ 125 h 251"/>
                  <a:gd name="T8" fmla="*/ 125 w 251"/>
                  <a:gd name="T9" fmla="*/ 0 h 251"/>
                  <a:gd name="T10" fmla="*/ 0 w 251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51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188"/>
                      <a:pt x="62" y="250"/>
                      <a:pt x="125" y="250"/>
                    </a:cubicBezTo>
                    <a:cubicBezTo>
                      <a:pt x="187" y="250"/>
                      <a:pt x="250" y="188"/>
                      <a:pt x="250" y="125"/>
                    </a:cubicBezTo>
                    <a:cubicBezTo>
                      <a:pt x="250" y="63"/>
                      <a:pt x="187" y="0"/>
                      <a:pt x="125" y="0"/>
                    </a:cubicBezTo>
                    <a:cubicBezTo>
                      <a:pt x="62" y="0"/>
                      <a:pt x="0" y="63"/>
                      <a:pt x="0" y="12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9" name="Freeform 102"/>
              <p:cNvSpPr>
                <a:spLocks noChangeArrowheads="1"/>
              </p:cNvSpPr>
              <p:nvPr/>
            </p:nvSpPr>
            <p:spPr bwMode="auto">
              <a:xfrm>
                <a:off x="4073525" y="2320925"/>
                <a:ext cx="112713" cy="180975"/>
              </a:xfrm>
              <a:custGeom>
                <a:avLst/>
                <a:gdLst>
                  <a:gd name="T0" fmla="*/ 0 w 313"/>
                  <a:gd name="T1" fmla="*/ 63 h 501"/>
                  <a:gd name="T2" fmla="*/ 0 w 313"/>
                  <a:gd name="T3" fmla="*/ 63 h 501"/>
                  <a:gd name="T4" fmla="*/ 31 w 313"/>
                  <a:gd name="T5" fmla="*/ 344 h 501"/>
                  <a:gd name="T6" fmla="*/ 312 w 313"/>
                  <a:gd name="T7" fmla="*/ 375 h 501"/>
                  <a:gd name="T8" fmla="*/ 0 w 313"/>
                  <a:gd name="T9" fmla="*/ 6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501">
                    <a:moveTo>
                      <a:pt x="0" y="63"/>
                    </a:moveTo>
                    <a:lnTo>
                      <a:pt x="0" y="63"/>
                    </a:lnTo>
                    <a:cubicBezTo>
                      <a:pt x="0" y="63"/>
                      <a:pt x="0" y="282"/>
                      <a:pt x="31" y="344"/>
                    </a:cubicBezTo>
                    <a:cubicBezTo>
                      <a:pt x="31" y="344"/>
                      <a:pt x="312" y="500"/>
                      <a:pt x="312" y="375"/>
                    </a:cubicBezTo>
                    <a:cubicBezTo>
                      <a:pt x="281" y="250"/>
                      <a:pt x="62" y="0"/>
                      <a:pt x="0" y="63"/>
                    </a:cubicBezTo>
                  </a:path>
                </a:pathLst>
              </a:custGeom>
              <a:solidFill>
                <a:srgbClr val="AE6C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70424" y="1914526"/>
              <a:ext cx="1698625" cy="3567113"/>
              <a:chOff x="4670425" y="1914525"/>
              <a:chExt cx="1698625" cy="3567113"/>
            </a:xfrm>
          </p:grpSpPr>
          <p:sp>
            <p:nvSpPr>
              <p:cNvPr id="36" name="Freeform 116"/>
              <p:cNvSpPr>
                <a:spLocks noChangeArrowheads="1"/>
              </p:cNvSpPr>
              <p:nvPr/>
            </p:nvSpPr>
            <p:spPr bwMode="auto">
              <a:xfrm>
                <a:off x="5300663" y="3524250"/>
                <a:ext cx="765175" cy="393700"/>
              </a:xfrm>
              <a:custGeom>
                <a:avLst/>
                <a:gdLst>
                  <a:gd name="T0" fmla="*/ 2125 w 2126"/>
                  <a:gd name="T1" fmla="*/ 531 h 1095"/>
                  <a:gd name="T2" fmla="*/ 2125 w 2126"/>
                  <a:gd name="T3" fmla="*/ 531 h 1095"/>
                  <a:gd name="T4" fmla="*/ 1063 w 2126"/>
                  <a:gd name="T5" fmla="*/ 1094 h 1095"/>
                  <a:gd name="T6" fmla="*/ 0 w 2126"/>
                  <a:gd name="T7" fmla="*/ 531 h 1095"/>
                  <a:gd name="T8" fmla="*/ 1063 w 2126"/>
                  <a:gd name="T9" fmla="*/ 0 h 1095"/>
                  <a:gd name="T10" fmla="*/ 2125 w 2126"/>
                  <a:gd name="T11" fmla="*/ 531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6" h="1095">
                    <a:moveTo>
                      <a:pt x="2125" y="531"/>
                    </a:moveTo>
                    <a:lnTo>
                      <a:pt x="2125" y="531"/>
                    </a:lnTo>
                    <a:cubicBezTo>
                      <a:pt x="2125" y="844"/>
                      <a:pt x="1656" y="1094"/>
                      <a:pt x="1063" y="1094"/>
                    </a:cubicBezTo>
                    <a:cubicBezTo>
                      <a:pt x="469" y="1094"/>
                      <a:pt x="0" y="844"/>
                      <a:pt x="0" y="531"/>
                    </a:cubicBezTo>
                    <a:cubicBezTo>
                      <a:pt x="0" y="219"/>
                      <a:pt x="469" y="0"/>
                      <a:pt x="1063" y="0"/>
                    </a:cubicBezTo>
                    <a:cubicBezTo>
                      <a:pt x="1656" y="0"/>
                      <a:pt x="2125" y="219"/>
                      <a:pt x="2125" y="53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Freeform 117"/>
              <p:cNvSpPr>
                <a:spLocks noChangeArrowheads="1"/>
              </p:cNvSpPr>
              <p:nvPr/>
            </p:nvSpPr>
            <p:spPr bwMode="auto">
              <a:xfrm>
                <a:off x="5300663" y="2803525"/>
                <a:ext cx="798512" cy="911225"/>
              </a:xfrm>
              <a:custGeom>
                <a:avLst/>
                <a:gdLst>
                  <a:gd name="T0" fmla="*/ 2219 w 2220"/>
                  <a:gd name="T1" fmla="*/ 2374 h 2531"/>
                  <a:gd name="T2" fmla="*/ 2219 w 2220"/>
                  <a:gd name="T3" fmla="*/ 2374 h 2531"/>
                  <a:gd name="T4" fmla="*/ 2000 w 2220"/>
                  <a:gd name="T5" fmla="*/ 2530 h 2531"/>
                  <a:gd name="T6" fmla="*/ 219 w 2220"/>
                  <a:gd name="T7" fmla="*/ 2530 h 2531"/>
                  <a:gd name="T8" fmla="*/ 0 w 2220"/>
                  <a:gd name="T9" fmla="*/ 2374 h 2531"/>
                  <a:gd name="T10" fmla="*/ 0 w 2220"/>
                  <a:gd name="T11" fmla="*/ 156 h 2531"/>
                  <a:gd name="T12" fmla="*/ 219 w 2220"/>
                  <a:gd name="T13" fmla="*/ 0 h 2531"/>
                  <a:gd name="T14" fmla="*/ 2000 w 2220"/>
                  <a:gd name="T15" fmla="*/ 0 h 2531"/>
                  <a:gd name="T16" fmla="*/ 2219 w 2220"/>
                  <a:gd name="T17" fmla="*/ 156 h 2531"/>
                  <a:gd name="T18" fmla="*/ 2219 w 2220"/>
                  <a:gd name="T19" fmla="*/ 2374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0" h="2531">
                    <a:moveTo>
                      <a:pt x="2219" y="2374"/>
                    </a:moveTo>
                    <a:lnTo>
                      <a:pt x="2219" y="2374"/>
                    </a:lnTo>
                    <a:cubicBezTo>
                      <a:pt x="2219" y="2468"/>
                      <a:pt x="2125" y="2530"/>
                      <a:pt x="2000" y="2530"/>
                    </a:cubicBezTo>
                    <a:cubicBezTo>
                      <a:pt x="219" y="2530"/>
                      <a:pt x="219" y="2530"/>
                      <a:pt x="219" y="2530"/>
                    </a:cubicBezTo>
                    <a:cubicBezTo>
                      <a:pt x="94" y="2530"/>
                      <a:pt x="0" y="2468"/>
                      <a:pt x="0" y="237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63"/>
                      <a:pt x="94" y="0"/>
                      <a:pt x="219" y="0"/>
                    </a:cubicBezTo>
                    <a:cubicBezTo>
                      <a:pt x="2000" y="0"/>
                      <a:pt x="2000" y="0"/>
                      <a:pt x="2000" y="0"/>
                    </a:cubicBezTo>
                    <a:cubicBezTo>
                      <a:pt x="2125" y="0"/>
                      <a:pt x="2219" y="63"/>
                      <a:pt x="2219" y="156"/>
                    </a:cubicBezTo>
                    <a:cubicBezTo>
                      <a:pt x="2219" y="2374"/>
                      <a:pt x="2219" y="2374"/>
                      <a:pt x="2219" y="2374"/>
                    </a:cubicBezTo>
                  </a:path>
                </a:pathLst>
              </a:custGeom>
              <a:solidFill>
                <a:srgbClr val="18488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Freeform 118"/>
              <p:cNvSpPr>
                <a:spLocks noChangeArrowheads="1"/>
              </p:cNvSpPr>
              <p:nvPr/>
            </p:nvSpPr>
            <p:spPr bwMode="auto">
              <a:xfrm>
                <a:off x="5232400" y="2590800"/>
                <a:ext cx="1023938" cy="506413"/>
              </a:xfrm>
              <a:custGeom>
                <a:avLst/>
                <a:gdLst>
                  <a:gd name="T0" fmla="*/ 2843 w 2844"/>
                  <a:gd name="T1" fmla="*/ 1031 h 1407"/>
                  <a:gd name="T2" fmla="*/ 2843 w 2844"/>
                  <a:gd name="T3" fmla="*/ 1031 h 1407"/>
                  <a:gd name="T4" fmla="*/ 1343 w 2844"/>
                  <a:gd name="T5" fmla="*/ 1312 h 1407"/>
                  <a:gd name="T6" fmla="*/ 968 w 2844"/>
                  <a:gd name="T7" fmla="*/ 1312 h 1407"/>
                  <a:gd name="T8" fmla="*/ 0 w 2844"/>
                  <a:gd name="T9" fmla="*/ 1031 h 1407"/>
                  <a:gd name="T10" fmla="*/ 1343 w 2844"/>
                  <a:gd name="T11" fmla="*/ 0 h 1407"/>
                  <a:gd name="T12" fmla="*/ 2843 w 2844"/>
                  <a:gd name="T13" fmla="*/ 1031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4" h="1407">
                    <a:moveTo>
                      <a:pt x="2843" y="1031"/>
                    </a:moveTo>
                    <a:lnTo>
                      <a:pt x="2843" y="1031"/>
                    </a:lnTo>
                    <a:cubicBezTo>
                      <a:pt x="2843" y="1406"/>
                      <a:pt x="2187" y="1312"/>
                      <a:pt x="1343" y="1312"/>
                    </a:cubicBezTo>
                    <a:cubicBezTo>
                      <a:pt x="1218" y="1312"/>
                      <a:pt x="1093" y="1312"/>
                      <a:pt x="968" y="1312"/>
                    </a:cubicBezTo>
                    <a:cubicBezTo>
                      <a:pt x="375" y="1343"/>
                      <a:pt x="0" y="1343"/>
                      <a:pt x="0" y="1031"/>
                    </a:cubicBezTo>
                    <a:cubicBezTo>
                      <a:pt x="0" y="688"/>
                      <a:pt x="531" y="0"/>
                      <a:pt x="1343" y="0"/>
                    </a:cubicBezTo>
                    <a:cubicBezTo>
                      <a:pt x="2187" y="0"/>
                      <a:pt x="2843" y="688"/>
                      <a:pt x="2843" y="10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Freeform 119"/>
              <p:cNvSpPr>
                <a:spLocks noChangeArrowheads="1"/>
              </p:cNvSpPr>
              <p:nvPr/>
            </p:nvSpPr>
            <p:spPr bwMode="auto">
              <a:xfrm>
                <a:off x="5400675" y="3389313"/>
                <a:ext cx="506413" cy="2014537"/>
              </a:xfrm>
              <a:custGeom>
                <a:avLst/>
                <a:gdLst>
                  <a:gd name="T0" fmla="*/ 375 w 1408"/>
                  <a:gd name="T1" fmla="*/ 5594 h 5595"/>
                  <a:gd name="T2" fmla="*/ 375 w 1408"/>
                  <a:gd name="T3" fmla="*/ 5594 h 5595"/>
                  <a:gd name="T4" fmla="*/ 563 w 1408"/>
                  <a:gd name="T5" fmla="*/ 5469 h 5595"/>
                  <a:gd name="T6" fmla="*/ 1032 w 1408"/>
                  <a:gd name="T7" fmla="*/ 1500 h 5595"/>
                  <a:gd name="T8" fmla="*/ 688 w 1408"/>
                  <a:gd name="T9" fmla="*/ 1250 h 5595"/>
                  <a:gd name="T10" fmla="*/ 188 w 1408"/>
                  <a:gd name="T11" fmla="*/ 1250 h 5595"/>
                  <a:gd name="T12" fmla="*/ 188 w 1408"/>
                  <a:gd name="T13" fmla="*/ 1500 h 5595"/>
                  <a:gd name="T14" fmla="*/ 375 w 1408"/>
                  <a:gd name="T15" fmla="*/ 5594 h 5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8" h="5595">
                    <a:moveTo>
                      <a:pt x="375" y="5594"/>
                    </a:moveTo>
                    <a:lnTo>
                      <a:pt x="375" y="5594"/>
                    </a:lnTo>
                    <a:cubicBezTo>
                      <a:pt x="469" y="5594"/>
                      <a:pt x="563" y="5531"/>
                      <a:pt x="563" y="5469"/>
                    </a:cubicBezTo>
                    <a:cubicBezTo>
                      <a:pt x="563" y="5469"/>
                      <a:pt x="438" y="3531"/>
                      <a:pt x="1032" y="1500"/>
                    </a:cubicBezTo>
                    <a:cubicBezTo>
                      <a:pt x="1407" y="281"/>
                      <a:pt x="875" y="1250"/>
                      <a:pt x="688" y="1250"/>
                    </a:cubicBezTo>
                    <a:cubicBezTo>
                      <a:pt x="188" y="1250"/>
                      <a:pt x="188" y="1250"/>
                      <a:pt x="188" y="1250"/>
                    </a:cubicBezTo>
                    <a:cubicBezTo>
                      <a:pt x="0" y="1250"/>
                      <a:pt x="344" y="0"/>
                      <a:pt x="188" y="1500"/>
                    </a:cubicBezTo>
                    <a:cubicBezTo>
                      <a:pt x="63" y="2969"/>
                      <a:pt x="375" y="5594"/>
                      <a:pt x="375" y="5594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" name="Freeform 120"/>
              <p:cNvSpPr>
                <a:spLocks noChangeArrowheads="1"/>
              </p:cNvSpPr>
              <p:nvPr/>
            </p:nvSpPr>
            <p:spPr bwMode="auto">
              <a:xfrm>
                <a:off x="5716588" y="3354388"/>
                <a:ext cx="404812" cy="1979612"/>
              </a:xfrm>
              <a:custGeom>
                <a:avLst/>
                <a:gdLst>
                  <a:gd name="T0" fmla="*/ 969 w 1126"/>
                  <a:gd name="T1" fmla="*/ 5500 h 5501"/>
                  <a:gd name="T2" fmla="*/ 969 w 1126"/>
                  <a:gd name="T3" fmla="*/ 5500 h 5501"/>
                  <a:gd name="T4" fmla="*/ 1125 w 1126"/>
                  <a:gd name="T5" fmla="*/ 5344 h 5501"/>
                  <a:gd name="T6" fmla="*/ 750 w 1126"/>
                  <a:gd name="T7" fmla="*/ 1219 h 5501"/>
                  <a:gd name="T8" fmla="*/ 407 w 1126"/>
                  <a:gd name="T9" fmla="*/ 844 h 5501"/>
                  <a:gd name="T10" fmla="*/ 313 w 1126"/>
                  <a:gd name="T11" fmla="*/ 1188 h 5501"/>
                  <a:gd name="T12" fmla="*/ 0 w 1126"/>
                  <a:gd name="T13" fmla="*/ 1469 h 5501"/>
                  <a:gd name="T14" fmla="*/ 969 w 1126"/>
                  <a:gd name="T15" fmla="*/ 5500 h 5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6" h="5501">
                    <a:moveTo>
                      <a:pt x="969" y="5500"/>
                    </a:moveTo>
                    <a:lnTo>
                      <a:pt x="969" y="5500"/>
                    </a:lnTo>
                    <a:cubicBezTo>
                      <a:pt x="1063" y="5500"/>
                      <a:pt x="1125" y="5438"/>
                      <a:pt x="1125" y="5344"/>
                    </a:cubicBezTo>
                    <a:cubicBezTo>
                      <a:pt x="1125" y="5344"/>
                      <a:pt x="313" y="3344"/>
                      <a:pt x="750" y="1219"/>
                    </a:cubicBezTo>
                    <a:cubicBezTo>
                      <a:pt x="844" y="750"/>
                      <a:pt x="594" y="844"/>
                      <a:pt x="407" y="844"/>
                    </a:cubicBezTo>
                    <a:cubicBezTo>
                      <a:pt x="313" y="1188"/>
                      <a:pt x="313" y="1188"/>
                      <a:pt x="313" y="1188"/>
                    </a:cubicBezTo>
                    <a:cubicBezTo>
                      <a:pt x="125" y="1219"/>
                      <a:pt x="0" y="0"/>
                      <a:pt x="0" y="1469"/>
                    </a:cubicBezTo>
                    <a:cubicBezTo>
                      <a:pt x="32" y="2938"/>
                      <a:pt x="969" y="5500"/>
                      <a:pt x="969" y="5500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Freeform 121"/>
              <p:cNvSpPr>
                <a:spLocks noChangeArrowheads="1"/>
              </p:cNvSpPr>
              <p:nvPr/>
            </p:nvSpPr>
            <p:spPr bwMode="auto">
              <a:xfrm>
                <a:off x="5345113" y="3816350"/>
                <a:ext cx="698500" cy="776288"/>
              </a:xfrm>
              <a:custGeom>
                <a:avLst/>
                <a:gdLst>
                  <a:gd name="T0" fmla="*/ 1938 w 1939"/>
                  <a:gd name="T1" fmla="*/ 2156 h 2157"/>
                  <a:gd name="T2" fmla="*/ 0 w 1939"/>
                  <a:gd name="T3" fmla="*/ 2156 h 2157"/>
                  <a:gd name="T4" fmla="*/ 0 w 1939"/>
                  <a:gd name="T5" fmla="*/ 0 h 2157"/>
                  <a:gd name="T6" fmla="*/ 1938 w 1939"/>
                  <a:gd name="T7" fmla="*/ 0 h 2157"/>
                  <a:gd name="T8" fmla="*/ 1938 w 1939"/>
                  <a:gd name="T9" fmla="*/ 2156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9" h="2157">
                    <a:moveTo>
                      <a:pt x="1938" y="2156"/>
                    </a:moveTo>
                    <a:lnTo>
                      <a:pt x="0" y="2156"/>
                    </a:lnTo>
                    <a:lnTo>
                      <a:pt x="0" y="0"/>
                    </a:lnTo>
                    <a:lnTo>
                      <a:pt x="1938" y="0"/>
                    </a:lnTo>
                    <a:lnTo>
                      <a:pt x="1938" y="2156"/>
                    </a:ln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Freeform 122"/>
              <p:cNvSpPr>
                <a:spLocks noChangeArrowheads="1"/>
              </p:cNvSpPr>
              <p:nvPr/>
            </p:nvSpPr>
            <p:spPr bwMode="auto">
              <a:xfrm>
                <a:off x="5502275" y="2601913"/>
                <a:ext cx="473075" cy="1125537"/>
              </a:xfrm>
              <a:custGeom>
                <a:avLst/>
                <a:gdLst>
                  <a:gd name="T0" fmla="*/ 62 w 1313"/>
                  <a:gd name="T1" fmla="*/ 0 h 3125"/>
                  <a:gd name="T2" fmla="*/ 0 w 1313"/>
                  <a:gd name="T3" fmla="*/ 3061 h 3125"/>
                  <a:gd name="T4" fmla="*/ 0 w 1313"/>
                  <a:gd name="T5" fmla="*/ 3124 h 3125"/>
                  <a:gd name="T6" fmla="*/ 1312 w 1313"/>
                  <a:gd name="T7" fmla="*/ 3124 h 3125"/>
                  <a:gd name="T8" fmla="*/ 968 w 1313"/>
                  <a:gd name="T9" fmla="*/ 31 h 3125"/>
                  <a:gd name="T10" fmla="*/ 62 w 1313"/>
                  <a:gd name="T11" fmla="*/ 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3" h="3125">
                    <a:moveTo>
                      <a:pt x="62" y="0"/>
                    </a:moveTo>
                    <a:lnTo>
                      <a:pt x="0" y="3061"/>
                    </a:lnTo>
                    <a:lnTo>
                      <a:pt x="0" y="3124"/>
                    </a:lnTo>
                    <a:lnTo>
                      <a:pt x="1312" y="3124"/>
                    </a:lnTo>
                    <a:lnTo>
                      <a:pt x="968" y="31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Freeform 123"/>
              <p:cNvSpPr>
                <a:spLocks noChangeArrowheads="1"/>
              </p:cNvSpPr>
              <p:nvPr/>
            </p:nvSpPr>
            <p:spPr bwMode="auto">
              <a:xfrm>
                <a:off x="5502275" y="2601913"/>
                <a:ext cx="473075" cy="1125537"/>
              </a:xfrm>
              <a:custGeom>
                <a:avLst/>
                <a:gdLst>
                  <a:gd name="T0" fmla="*/ 62 w 1313"/>
                  <a:gd name="T1" fmla="*/ 0 h 3125"/>
                  <a:gd name="T2" fmla="*/ 0 w 1313"/>
                  <a:gd name="T3" fmla="*/ 3061 h 3125"/>
                  <a:gd name="T4" fmla="*/ 0 w 1313"/>
                  <a:gd name="T5" fmla="*/ 3124 h 3125"/>
                  <a:gd name="T6" fmla="*/ 1312 w 1313"/>
                  <a:gd name="T7" fmla="*/ 3124 h 3125"/>
                  <a:gd name="T8" fmla="*/ 968 w 1313"/>
                  <a:gd name="T9" fmla="*/ 31 h 3125"/>
                  <a:gd name="T10" fmla="*/ 62 w 1313"/>
                  <a:gd name="T11" fmla="*/ 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3" h="3125">
                    <a:moveTo>
                      <a:pt x="62" y="0"/>
                    </a:moveTo>
                    <a:lnTo>
                      <a:pt x="0" y="3061"/>
                    </a:lnTo>
                    <a:lnTo>
                      <a:pt x="0" y="3124"/>
                    </a:lnTo>
                    <a:lnTo>
                      <a:pt x="1312" y="3124"/>
                    </a:lnTo>
                    <a:lnTo>
                      <a:pt x="968" y="31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Freeform 124"/>
              <p:cNvSpPr>
                <a:spLocks noChangeArrowheads="1"/>
              </p:cNvSpPr>
              <p:nvPr/>
            </p:nvSpPr>
            <p:spPr bwMode="auto">
              <a:xfrm>
                <a:off x="5592763" y="2455863"/>
                <a:ext cx="225425" cy="495300"/>
              </a:xfrm>
              <a:custGeom>
                <a:avLst/>
                <a:gdLst>
                  <a:gd name="T0" fmla="*/ 0 w 626"/>
                  <a:gd name="T1" fmla="*/ 63 h 1375"/>
                  <a:gd name="T2" fmla="*/ 31 w 626"/>
                  <a:gd name="T3" fmla="*/ 657 h 1375"/>
                  <a:gd name="T4" fmla="*/ 281 w 626"/>
                  <a:gd name="T5" fmla="*/ 1374 h 1375"/>
                  <a:gd name="T6" fmla="*/ 562 w 626"/>
                  <a:gd name="T7" fmla="*/ 657 h 1375"/>
                  <a:gd name="T8" fmla="*/ 625 w 626"/>
                  <a:gd name="T9" fmla="*/ 0 h 1375"/>
                  <a:gd name="T10" fmla="*/ 0 w 626"/>
                  <a:gd name="T11" fmla="*/ 63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1375">
                    <a:moveTo>
                      <a:pt x="0" y="63"/>
                    </a:moveTo>
                    <a:lnTo>
                      <a:pt x="31" y="657"/>
                    </a:lnTo>
                    <a:lnTo>
                      <a:pt x="281" y="1374"/>
                    </a:lnTo>
                    <a:lnTo>
                      <a:pt x="562" y="657"/>
                    </a:lnTo>
                    <a:lnTo>
                      <a:pt x="625" y="0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Freeform 125"/>
              <p:cNvSpPr>
                <a:spLocks noChangeArrowheads="1"/>
              </p:cNvSpPr>
              <p:nvPr/>
            </p:nvSpPr>
            <p:spPr bwMode="auto">
              <a:xfrm>
                <a:off x="5614988" y="2489200"/>
                <a:ext cx="280987" cy="192088"/>
              </a:xfrm>
              <a:custGeom>
                <a:avLst/>
                <a:gdLst>
                  <a:gd name="T0" fmla="*/ 0 w 782"/>
                  <a:gd name="T1" fmla="*/ 125 h 532"/>
                  <a:gd name="T2" fmla="*/ 0 w 782"/>
                  <a:gd name="T3" fmla="*/ 125 h 532"/>
                  <a:gd name="T4" fmla="*/ 0 w 782"/>
                  <a:gd name="T5" fmla="*/ 344 h 532"/>
                  <a:gd name="T6" fmla="*/ 563 w 782"/>
                  <a:gd name="T7" fmla="*/ 375 h 532"/>
                  <a:gd name="T8" fmla="*/ 0 w 782"/>
                  <a:gd name="T9" fmla="*/ 12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532">
                    <a:moveTo>
                      <a:pt x="0" y="125"/>
                    </a:moveTo>
                    <a:lnTo>
                      <a:pt x="0" y="125"/>
                    </a:lnTo>
                    <a:cubicBezTo>
                      <a:pt x="0" y="344"/>
                      <a:pt x="0" y="344"/>
                      <a:pt x="0" y="344"/>
                    </a:cubicBezTo>
                    <a:cubicBezTo>
                      <a:pt x="0" y="344"/>
                      <a:pt x="344" y="531"/>
                      <a:pt x="563" y="375"/>
                    </a:cubicBezTo>
                    <a:cubicBezTo>
                      <a:pt x="781" y="188"/>
                      <a:pt x="156" y="0"/>
                      <a:pt x="0" y="125"/>
                    </a:cubicBezTo>
                  </a:path>
                </a:pathLst>
              </a:custGeom>
              <a:solidFill>
                <a:srgbClr val="D2957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Freeform 126"/>
              <p:cNvSpPr>
                <a:spLocks noChangeArrowheads="1"/>
              </p:cNvSpPr>
              <p:nvPr/>
            </p:nvSpPr>
            <p:spPr bwMode="auto">
              <a:xfrm>
                <a:off x="5805488" y="2590800"/>
                <a:ext cx="79375" cy="203200"/>
              </a:xfrm>
              <a:custGeom>
                <a:avLst/>
                <a:gdLst>
                  <a:gd name="T0" fmla="*/ 94 w 220"/>
                  <a:gd name="T1" fmla="*/ 563 h 564"/>
                  <a:gd name="T2" fmla="*/ 219 w 220"/>
                  <a:gd name="T3" fmla="*/ 157 h 564"/>
                  <a:gd name="T4" fmla="*/ 0 w 220"/>
                  <a:gd name="T5" fmla="*/ 0 h 564"/>
                  <a:gd name="T6" fmla="*/ 94 w 220"/>
                  <a:gd name="T7" fmla="*/ 563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564">
                    <a:moveTo>
                      <a:pt x="94" y="563"/>
                    </a:moveTo>
                    <a:lnTo>
                      <a:pt x="219" y="157"/>
                    </a:lnTo>
                    <a:lnTo>
                      <a:pt x="0" y="0"/>
                    </a:lnTo>
                    <a:lnTo>
                      <a:pt x="94" y="563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Freeform 127"/>
              <p:cNvSpPr>
                <a:spLocks noChangeArrowheads="1"/>
              </p:cNvSpPr>
              <p:nvPr/>
            </p:nvSpPr>
            <p:spPr bwMode="auto">
              <a:xfrm>
                <a:off x="5805488" y="2590800"/>
                <a:ext cx="79375" cy="203200"/>
              </a:xfrm>
              <a:custGeom>
                <a:avLst/>
                <a:gdLst>
                  <a:gd name="T0" fmla="*/ 94 w 220"/>
                  <a:gd name="T1" fmla="*/ 563 h 564"/>
                  <a:gd name="T2" fmla="*/ 219 w 220"/>
                  <a:gd name="T3" fmla="*/ 157 h 564"/>
                  <a:gd name="T4" fmla="*/ 0 w 220"/>
                  <a:gd name="T5" fmla="*/ 0 h 564"/>
                  <a:gd name="T6" fmla="*/ 94 w 220"/>
                  <a:gd name="T7" fmla="*/ 563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564">
                    <a:moveTo>
                      <a:pt x="94" y="563"/>
                    </a:moveTo>
                    <a:lnTo>
                      <a:pt x="219" y="157"/>
                    </a:lnTo>
                    <a:lnTo>
                      <a:pt x="0" y="0"/>
                    </a:lnTo>
                    <a:lnTo>
                      <a:pt x="94" y="563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Freeform 128"/>
              <p:cNvSpPr>
                <a:spLocks noChangeArrowheads="1"/>
              </p:cNvSpPr>
              <p:nvPr/>
            </p:nvSpPr>
            <p:spPr bwMode="auto">
              <a:xfrm>
                <a:off x="4670425" y="2792413"/>
                <a:ext cx="304800" cy="90487"/>
              </a:xfrm>
              <a:custGeom>
                <a:avLst/>
                <a:gdLst>
                  <a:gd name="T0" fmla="*/ 844 w 845"/>
                  <a:gd name="T1" fmla="*/ 187 h 250"/>
                  <a:gd name="T2" fmla="*/ 844 w 845"/>
                  <a:gd name="T3" fmla="*/ 187 h 250"/>
                  <a:gd name="T4" fmla="*/ 500 w 845"/>
                  <a:gd name="T5" fmla="*/ 187 h 250"/>
                  <a:gd name="T6" fmla="*/ 313 w 845"/>
                  <a:gd name="T7" fmla="*/ 249 h 250"/>
                  <a:gd name="T8" fmla="*/ 125 w 845"/>
                  <a:gd name="T9" fmla="*/ 62 h 250"/>
                  <a:gd name="T10" fmla="*/ 750 w 845"/>
                  <a:gd name="T11" fmla="*/ 31 h 250"/>
                  <a:gd name="T12" fmla="*/ 844 w 845"/>
                  <a:gd name="T13" fmla="*/ 18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5" h="250">
                    <a:moveTo>
                      <a:pt x="844" y="187"/>
                    </a:moveTo>
                    <a:lnTo>
                      <a:pt x="844" y="187"/>
                    </a:lnTo>
                    <a:cubicBezTo>
                      <a:pt x="625" y="187"/>
                      <a:pt x="500" y="187"/>
                      <a:pt x="500" y="187"/>
                    </a:cubicBezTo>
                    <a:cubicBezTo>
                      <a:pt x="500" y="187"/>
                      <a:pt x="406" y="218"/>
                      <a:pt x="313" y="249"/>
                    </a:cubicBezTo>
                    <a:cubicBezTo>
                      <a:pt x="188" y="249"/>
                      <a:pt x="0" y="62"/>
                      <a:pt x="125" y="62"/>
                    </a:cubicBezTo>
                    <a:cubicBezTo>
                      <a:pt x="344" y="0"/>
                      <a:pt x="531" y="31"/>
                      <a:pt x="750" y="31"/>
                    </a:cubicBezTo>
                    <a:lnTo>
                      <a:pt x="844" y="187"/>
                    </a:ln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Freeform 129"/>
              <p:cNvSpPr>
                <a:spLocks noChangeArrowheads="1"/>
              </p:cNvSpPr>
              <p:nvPr/>
            </p:nvSpPr>
            <p:spPr bwMode="auto">
              <a:xfrm>
                <a:off x="4873625" y="2759075"/>
                <a:ext cx="765175" cy="596900"/>
              </a:xfrm>
              <a:custGeom>
                <a:avLst/>
                <a:gdLst>
                  <a:gd name="T0" fmla="*/ 624 w 2125"/>
                  <a:gd name="T1" fmla="*/ 1124 h 1656"/>
                  <a:gd name="T2" fmla="*/ 624 w 2125"/>
                  <a:gd name="T3" fmla="*/ 1124 h 1656"/>
                  <a:gd name="T4" fmla="*/ 156 w 2125"/>
                  <a:gd name="T5" fmla="*/ 250 h 1656"/>
                  <a:gd name="T6" fmla="*/ 0 w 2125"/>
                  <a:gd name="T7" fmla="*/ 374 h 1656"/>
                  <a:gd name="T8" fmla="*/ 624 w 2125"/>
                  <a:gd name="T9" fmla="*/ 1624 h 1656"/>
                  <a:gd name="T10" fmla="*/ 1967 w 2125"/>
                  <a:gd name="T11" fmla="*/ 905 h 1656"/>
                  <a:gd name="T12" fmla="*/ 1374 w 2125"/>
                  <a:gd name="T13" fmla="*/ 31 h 1656"/>
                  <a:gd name="T14" fmla="*/ 1249 w 2125"/>
                  <a:gd name="T15" fmla="*/ 63 h 1656"/>
                  <a:gd name="T16" fmla="*/ 624 w 2125"/>
                  <a:gd name="T17" fmla="*/ 1124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5" h="1656">
                    <a:moveTo>
                      <a:pt x="624" y="1124"/>
                    </a:moveTo>
                    <a:lnTo>
                      <a:pt x="624" y="1124"/>
                    </a:lnTo>
                    <a:cubicBezTo>
                      <a:pt x="624" y="1124"/>
                      <a:pt x="218" y="219"/>
                      <a:pt x="156" y="250"/>
                    </a:cubicBez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281" y="1593"/>
                      <a:pt x="624" y="1624"/>
                    </a:cubicBezTo>
                    <a:cubicBezTo>
                      <a:pt x="842" y="1655"/>
                      <a:pt x="1655" y="1312"/>
                      <a:pt x="1967" y="905"/>
                    </a:cubicBezTo>
                    <a:cubicBezTo>
                      <a:pt x="2124" y="718"/>
                      <a:pt x="1592" y="219"/>
                      <a:pt x="1374" y="31"/>
                    </a:cubicBezTo>
                    <a:cubicBezTo>
                      <a:pt x="1342" y="0"/>
                      <a:pt x="1280" y="0"/>
                      <a:pt x="1249" y="63"/>
                    </a:cubicBezTo>
                    <a:cubicBezTo>
                      <a:pt x="624" y="1124"/>
                      <a:pt x="624" y="1124"/>
                      <a:pt x="624" y="11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" name="Freeform 130"/>
              <p:cNvSpPr>
                <a:spLocks noChangeArrowheads="1"/>
              </p:cNvSpPr>
              <p:nvPr/>
            </p:nvSpPr>
            <p:spPr bwMode="auto">
              <a:xfrm>
                <a:off x="5265738" y="2613025"/>
                <a:ext cx="439737" cy="1879600"/>
              </a:xfrm>
              <a:custGeom>
                <a:avLst/>
                <a:gdLst>
                  <a:gd name="T0" fmla="*/ 907 w 1220"/>
                  <a:gd name="T1" fmla="*/ 874 h 5219"/>
                  <a:gd name="T2" fmla="*/ 907 w 1220"/>
                  <a:gd name="T3" fmla="*/ 874 h 5219"/>
                  <a:gd name="T4" fmla="*/ 0 w 1220"/>
                  <a:gd name="T5" fmla="*/ 5218 h 5219"/>
                  <a:gd name="T6" fmla="*/ 0 w 1220"/>
                  <a:gd name="T7" fmla="*/ 1311 h 5219"/>
                  <a:gd name="T8" fmla="*/ 407 w 1220"/>
                  <a:gd name="T9" fmla="*/ 281 h 5219"/>
                  <a:gd name="T10" fmla="*/ 782 w 1220"/>
                  <a:gd name="T11" fmla="*/ 0 h 5219"/>
                  <a:gd name="T12" fmla="*/ 907 w 1220"/>
                  <a:gd name="T13" fmla="*/ 874 h 5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0" h="5219">
                    <a:moveTo>
                      <a:pt x="907" y="874"/>
                    </a:moveTo>
                    <a:lnTo>
                      <a:pt x="907" y="874"/>
                    </a:lnTo>
                    <a:cubicBezTo>
                      <a:pt x="907" y="874"/>
                      <a:pt x="1219" y="5218"/>
                      <a:pt x="0" y="5218"/>
                    </a:cubicBezTo>
                    <a:cubicBezTo>
                      <a:pt x="0" y="1311"/>
                      <a:pt x="0" y="1311"/>
                      <a:pt x="0" y="1311"/>
                    </a:cubicBezTo>
                    <a:cubicBezTo>
                      <a:pt x="407" y="281"/>
                      <a:pt x="407" y="281"/>
                      <a:pt x="407" y="281"/>
                    </a:cubicBezTo>
                    <a:cubicBezTo>
                      <a:pt x="782" y="0"/>
                      <a:pt x="782" y="0"/>
                      <a:pt x="782" y="0"/>
                    </a:cubicBezTo>
                    <a:cubicBezTo>
                      <a:pt x="782" y="0"/>
                      <a:pt x="907" y="312"/>
                      <a:pt x="907" y="8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" name="Freeform 131"/>
              <p:cNvSpPr>
                <a:spLocks noChangeArrowheads="1"/>
              </p:cNvSpPr>
              <p:nvPr/>
            </p:nvSpPr>
            <p:spPr bwMode="auto">
              <a:xfrm>
                <a:off x="5683250" y="2613025"/>
                <a:ext cx="438150" cy="1879600"/>
              </a:xfrm>
              <a:custGeom>
                <a:avLst/>
                <a:gdLst>
                  <a:gd name="T0" fmla="*/ 312 w 1219"/>
                  <a:gd name="T1" fmla="*/ 874 h 5219"/>
                  <a:gd name="T2" fmla="*/ 312 w 1219"/>
                  <a:gd name="T3" fmla="*/ 874 h 5219"/>
                  <a:gd name="T4" fmla="*/ 1218 w 1219"/>
                  <a:gd name="T5" fmla="*/ 5218 h 5219"/>
                  <a:gd name="T6" fmla="*/ 1218 w 1219"/>
                  <a:gd name="T7" fmla="*/ 1311 h 5219"/>
                  <a:gd name="T8" fmla="*/ 843 w 1219"/>
                  <a:gd name="T9" fmla="*/ 156 h 5219"/>
                  <a:gd name="T10" fmla="*/ 437 w 1219"/>
                  <a:gd name="T11" fmla="*/ 0 h 5219"/>
                  <a:gd name="T12" fmla="*/ 312 w 1219"/>
                  <a:gd name="T13" fmla="*/ 874 h 5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9" h="5219">
                    <a:moveTo>
                      <a:pt x="312" y="874"/>
                    </a:moveTo>
                    <a:lnTo>
                      <a:pt x="312" y="874"/>
                    </a:lnTo>
                    <a:cubicBezTo>
                      <a:pt x="312" y="874"/>
                      <a:pt x="0" y="5218"/>
                      <a:pt x="1218" y="5218"/>
                    </a:cubicBezTo>
                    <a:cubicBezTo>
                      <a:pt x="1218" y="1311"/>
                      <a:pt x="1218" y="1311"/>
                      <a:pt x="1218" y="1311"/>
                    </a:cubicBezTo>
                    <a:cubicBezTo>
                      <a:pt x="843" y="156"/>
                      <a:pt x="843" y="156"/>
                      <a:pt x="843" y="156"/>
                    </a:cubicBezTo>
                    <a:cubicBezTo>
                      <a:pt x="437" y="0"/>
                      <a:pt x="437" y="0"/>
                      <a:pt x="437" y="0"/>
                    </a:cubicBezTo>
                    <a:cubicBezTo>
                      <a:pt x="437" y="0"/>
                      <a:pt x="343" y="312"/>
                      <a:pt x="312" y="8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Freeform 132"/>
              <p:cNvSpPr>
                <a:spLocks noChangeArrowheads="1"/>
              </p:cNvSpPr>
              <p:nvPr/>
            </p:nvSpPr>
            <p:spPr bwMode="auto">
              <a:xfrm>
                <a:off x="5794375" y="3152775"/>
                <a:ext cx="338138" cy="696913"/>
              </a:xfrm>
              <a:custGeom>
                <a:avLst/>
                <a:gdLst>
                  <a:gd name="T0" fmla="*/ 63 w 939"/>
                  <a:gd name="T1" fmla="*/ 1937 h 1938"/>
                  <a:gd name="T2" fmla="*/ 906 w 939"/>
                  <a:gd name="T3" fmla="*/ 1562 h 1938"/>
                  <a:gd name="T4" fmla="*/ 938 w 939"/>
                  <a:gd name="T5" fmla="*/ 0 h 1938"/>
                  <a:gd name="T6" fmla="*/ 0 w 939"/>
                  <a:gd name="T7" fmla="*/ 1531 h 1938"/>
                  <a:gd name="T8" fmla="*/ 63 w 939"/>
                  <a:gd name="T9" fmla="*/ 1937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1938">
                    <a:moveTo>
                      <a:pt x="63" y="1937"/>
                    </a:moveTo>
                    <a:lnTo>
                      <a:pt x="906" y="1562"/>
                    </a:lnTo>
                    <a:lnTo>
                      <a:pt x="938" y="0"/>
                    </a:lnTo>
                    <a:lnTo>
                      <a:pt x="0" y="1531"/>
                    </a:lnTo>
                    <a:lnTo>
                      <a:pt x="63" y="1937"/>
                    </a:lnTo>
                  </a:path>
                </a:pathLst>
              </a:custGeom>
              <a:solidFill>
                <a:srgbClr val="CEE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" name="Freeform 133"/>
              <p:cNvSpPr>
                <a:spLocks noChangeArrowheads="1"/>
              </p:cNvSpPr>
              <p:nvPr/>
            </p:nvSpPr>
            <p:spPr bwMode="auto">
              <a:xfrm>
                <a:off x="5378450" y="3389313"/>
                <a:ext cx="112713" cy="112712"/>
              </a:xfrm>
              <a:custGeom>
                <a:avLst/>
                <a:gdLst>
                  <a:gd name="T0" fmla="*/ 156 w 313"/>
                  <a:gd name="T1" fmla="*/ 0 h 314"/>
                  <a:gd name="T2" fmla="*/ 156 w 313"/>
                  <a:gd name="T3" fmla="*/ 0 h 314"/>
                  <a:gd name="T4" fmla="*/ 0 w 313"/>
                  <a:gd name="T5" fmla="*/ 156 h 314"/>
                  <a:gd name="T6" fmla="*/ 156 w 313"/>
                  <a:gd name="T7" fmla="*/ 313 h 314"/>
                  <a:gd name="T8" fmla="*/ 312 w 313"/>
                  <a:gd name="T9" fmla="*/ 156 h 314"/>
                  <a:gd name="T10" fmla="*/ 156 w 313"/>
                  <a:gd name="T11" fmla="*/ 0 h 314"/>
                  <a:gd name="T12" fmla="*/ 156 w 313"/>
                  <a:gd name="T13" fmla="*/ 250 h 314"/>
                  <a:gd name="T14" fmla="*/ 156 w 313"/>
                  <a:gd name="T15" fmla="*/ 250 h 314"/>
                  <a:gd name="T16" fmla="*/ 62 w 313"/>
                  <a:gd name="T17" fmla="*/ 156 h 314"/>
                  <a:gd name="T18" fmla="*/ 156 w 313"/>
                  <a:gd name="T19" fmla="*/ 63 h 314"/>
                  <a:gd name="T20" fmla="*/ 219 w 313"/>
                  <a:gd name="T21" fmla="*/ 156 h 314"/>
                  <a:gd name="T22" fmla="*/ 156 w 313"/>
                  <a:gd name="T23" fmla="*/ 25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3" h="314">
                    <a:moveTo>
                      <a:pt x="156" y="0"/>
                    </a:moveTo>
                    <a:lnTo>
                      <a:pt x="156" y="0"/>
                    </a:lnTo>
                    <a:cubicBezTo>
                      <a:pt x="62" y="0"/>
                      <a:pt x="0" y="63"/>
                      <a:pt x="0" y="156"/>
                    </a:cubicBezTo>
                    <a:cubicBezTo>
                      <a:pt x="0" y="250"/>
                      <a:pt x="62" y="313"/>
                      <a:pt x="156" y="313"/>
                    </a:cubicBezTo>
                    <a:cubicBezTo>
                      <a:pt x="219" y="313"/>
                      <a:pt x="312" y="250"/>
                      <a:pt x="312" y="156"/>
                    </a:cubicBezTo>
                    <a:cubicBezTo>
                      <a:pt x="312" y="63"/>
                      <a:pt x="219" y="0"/>
                      <a:pt x="156" y="0"/>
                    </a:cubicBezTo>
                    <a:close/>
                    <a:moveTo>
                      <a:pt x="156" y="250"/>
                    </a:moveTo>
                    <a:lnTo>
                      <a:pt x="156" y="250"/>
                    </a:lnTo>
                    <a:cubicBezTo>
                      <a:pt x="94" y="250"/>
                      <a:pt x="62" y="219"/>
                      <a:pt x="62" y="156"/>
                    </a:cubicBezTo>
                    <a:cubicBezTo>
                      <a:pt x="62" y="125"/>
                      <a:pt x="94" y="63"/>
                      <a:pt x="156" y="63"/>
                    </a:cubicBezTo>
                    <a:cubicBezTo>
                      <a:pt x="187" y="63"/>
                      <a:pt x="219" y="125"/>
                      <a:pt x="219" y="156"/>
                    </a:cubicBezTo>
                    <a:cubicBezTo>
                      <a:pt x="219" y="219"/>
                      <a:pt x="187" y="250"/>
                      <a:pt x="156" y="25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Freeform 134"/>
              <p:cNvSpPr>
                <a:spLocks noChangeArrowheads="1"/>
              </p:cNvSpPr>
              <p:nvPr/>
            </p:nvSpPr>
            <p:spPr bwMode="auto">
              <a:xfrm>
                <a:off x="5232400" y="3367088"/>
                <a:ext cx="685800" cy="776287"/>
              </a:xfrm>
              <a:custGeom>
                <a:avLst/>
                <a:gdLst>
                  <a:gd name="T0" fmla="*/ 1812 w 1907"/>
                  <a:gd name="T1" fmla="*/ 1687 h 2157"/>
                  <a:gd name="T2" fmla="*/ 1812 w 1907"/>
                  <a:gd name="T3" fmla="*/ 1687 h 2157"/>
                  <a:gd name="T4" fmla="*/ 875 w 1907"/>
                  <a:gd name="T5" fmla="*/ 2125 h 2157"/>
                  <a:gd name="T6" fmla="*/ 687 w 1907"/>
                  <a:gd name="T7" fmla="*/ 2062 h 2157"/>
                  <a:gd name="T8" fmla="*/ 31 w 1907"/>
                  <a:gd name="T9" fmla="*/ 656 h 2157"/>
                  <a:gd name="T10" fmla="*/ 93 w 1907"/>
                  <a:gd name="T11" fmla="*/ 468 h 2157"/>
                  <a:gd name="T12" fmla="*/ 1000 w 1907"/>
                  <a:gd name="T13" fmla="*/ 31 h 2157"/>
                  <a:gd name="T14" fmla="*/ 1187 w 1907"/>
                  <a:gd name="T15" fmla="*/ 93 h 2157"/>
                  <a:gd name="T16" fmla="*/ 1875 w 1907"/>
                  <a:gd name="T17" fmla="*/ 1500 h 2157"/>
                  <a:gd name="T18" fmla="*/ 1812 w 1907"/>
                  <a:gd name="T19" fmla="*/ 1687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7" h="2157">
                    <a:moveTo>
                      <a:pt x="1812" y="1687"/>
                    </a:moveTo>
                    <a:lnTo>
                      <a:pt x="1812" y="1687"/>
                    </a:lnTo>
                    <a:cubicBezTo>
                      <a:pt x="875" y="2125"/>
                      <a:pt x="875" y="2125"/>
                      <a:pt x="875" y="2125"/>
                    </a:cubicBezTo>
                    <a:cubicBezTo>
                      <a:pt x="812" y="2156"/>
                      <a:pt x="750" y="2125"/>
                      <a:pt x="687" y="2062"/>
                    </a:cubicBezTo>
                    <a:cubicBezTo>
                      <a:pt x="31" y="656"/>
                      <a:pt x="31" y="656"/>
                      <a:pt x="31" y="656"/>
                    </a:cubicBezTo>
                    <a:cubicBezTo>
                      <a:pt x="0" y="562"/>
                      <a:pt x="31" y="500"/>
                      <a:pt x="93" y="468"/>
                    </a:cubicBezTo>
                    <a:cubicBezTo>
                      <a:pt x="1000" y="31"/>
                      <a:pt x="1000" y="31"/>
                      <a:pt x="1000" y="31"/>
                    </a:cubicBezTo>
                    <a:cubicBezTo>
                      <a:pt x="1062" y="0"/>
                      <a:pt x="1156" y="31"/>
                      <a:pt x="1187" y="93"/>
                    </a:cubicBezTo>
                    <a:cubicBezTo>
                      <a:pt x="1875" y="1500"/>
                      <a:pt x="1875" y="1500"/>
                      <a:pt x="1875" y="1500"/>
                    </a:cubicBezTo>
                    <a:cubicBezTo>
                      <a:pt x="1906" y="1562"/>
                      <a:pt x="1875" y="1656"/>
                      <a:pt x="1812" y="1687"/>
                    </a:cubicBezTo>
                  </a:path>
                </a:pathLst>
              </a:custGeom>
              <a:solidFill>
                <a:srgbClr val="8B5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Freeform 135"/>
              <p:cNvSpPr>
                <a:spLocks noChangeArrowheads="1"/>
              </p:cNvSpPr>
              <p:nvPr/>
            </p:nvSpPr>
            <p:spPr bwMode="auto">
              <a:xfrm>
                <a:off x="5683250" y="3692525"/>
                <a:ext cx="236538" cy="192088"/>
              </a:xfrm>
              <a:custGeom>
                <a:avLst/>
                <a:gdLst>
                  <a:gd name="T0" fmla="*/ 656 w 657"/>
                  <a:gd name="T1" fmla="*/ 125 h 532"/>
                  <a:gd name="T2" fmla="*/ 656 w 657"/>
                  <a:gd name="T3" fmla="*/ 125 h 532"/>
                  <a:gd name="T4" fmla="*/ 531 w 657"/>
                  <a:gd name="T5" fmla="*/ 219 h 532"/>
                  <a:gd name="T6" fmla="*/ 93 w 657"/>
                  <a:gd name="T7" fmla="*/ 375 h 532"/>
                  <a:gd name="T8" fmla="*/ 500 w 657"/>
                  <a:gd name="T9" fmla="*/ 0 h 532"/>
                  <a:gd name="T10" fmla="*/ 656 w 657"/>
                  <a:gd name="T11" fmla="*/ 12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532">
                    <a:moveTo>
                      <a:pt x="656" y="125"/>
                    </a:moveTo>
                    <a:lnTo>
                      <a:pt x="656" y="125"/>
                    </a:lnTo>
                    <a:cubicBezTo>
                      <a:pt x="593" y="187"/>
                      <a:pt x="531" y="219"/>
                      <a:pt x="531" y="219"/>
                    </a:cubicBezTo>
                    <a:cubicBezTo>
                      <a:pt x="531" y="219"/>
                      <a:pt x="312" y="531"/>
                      <a:pt x="93" y="375"/>
                    </a:cubicBezTo>
                    <a:cubicBezTo>
                      <a:pt x="93" y="375"/>
                      <a:pt x="0" y="156"/>
                      <a:pt x="500" y="0"/>
                    </a:cubicBezTo>
                    <a:lnTo>
                      <a:pt x="656" y="125"/>
                    </a:ln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Freeform 136"/>
              <p:cNvSpPr>
                <a:spLocks noChangeArrowheads="1"/>
              </p:cNvSpPr>
              <p:nvPr/>
            </p:nvSpPr>
            <p:spPr bwMode="auto">
              <a:xfrm>
                <a:off x="5772150" y="2601913"/>
                <a:ext cx="596900" cy="1158875"/>
              </a:xfrm>
              <a:custGeom>
                <a:avLst/>
                <a:gdLst>
                  <a:gd name="T0" fmla="*/ 531 w 1657"/>
                  <a:gd name="T1" fmla="*/ 625 h 3218"/>
                  <a:gd name="T2" fmla="*/ 531 w 1657"/>
                  <a:gd name="T3" fmla="*/ 625 h 3218"/>
                  <a:gd name="T4" fmla="*/ 656 w 1657"/>
                  <a:gd name="T5" fmla="*/ 874 h 3218"/>
                  <a:gd name="T6" fmla="*/ 1093 w 1657"/>
                  <a:gd name="T7" fmla="*/ 2155 h 3218"/>
                  <a:gd name="T8" fmla="*/ 187 w 1657"/>
                  <a:gd name="T9" fmla="*/ 3030 h 3218"/>
                  <a:gd name="T10" fmla="*/ 187 w 1657"/>
                  <a:gd name="T11" fmla="*/ 3124 h 3218"/>
                  <a:gd name="T12" fmla="*/ 375 w 1657"/>
                  <a:gd name="T13" fmla="*/ 3217 h 3218"/>
                  <a:gd name="T14" fmla="*/ 1625 w 1657"/>
                  <a:gd name="T15" fmla="*/ 2311 h 3218"/>
                  <a:gd name="T16" fmla="*/ 1468 w 1657"/>
                  <a:gd name="T17" fmla="*/ 1280 h 3218"/>
                  <a:gd name="T18" fmla="*/ 218 w 1657"/>
                  <a:gd name="T19" fmla="*/ 281 h 3218"/>
                  <a:gd name="T20" fmla="*/ 531 w 1657"/>
                  <a:gd name="T21" fmla="*/ 625 h 3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7" h="3218">
                    <a:moveTo>
                      <a:pt x="531" y="625"/>
                    </a:moveTo>
                    <a:lnTo>
                      <a:pt x="531" y="625"/>
                    </a:lnTo>
                    <a:cubicBezTo>
                      <a:pt x="656" y="874"/>
                      <a:pt x="656" y="874"/>
                      <a:pt x="656" y="874"/>
                    </a:cubicBezTo>
                    <a:cubicBezTo>
                      <a:pt x="656" y="874"/>
                      <a:pt x="1093" y="1280"/>
                      <a:pt x="1093" y="2155"/>
                    </a:cubicBezTo>
                    <a:cubicBezTo>
                      <a:pt x="1093" y="2217"/>
                      <a:pt x="593" y="2686"/>
                      <a:pt x="187" y="3030"/>
                    </a:cubicBezTo>
                    <a:cubicBezTo>
                      <a:pt x="187" y="3030"/>
                      <a:pt x="187" y="3061"/>
                      <a:pt x="187" y="3124"/>
                    </a:cubicBezTo>
                    <a:cubicBezTo>
                      <a:pt x="218" y="3186"/>
                      <a:pt x="250" y="3217"/>
                      <a:pt x="375" y="3217"/>
                    </a:cubicBezTo>
                    <a:cubicBezTo>
                      <a:pt x="375" y="3217"/>
                      <a:pt x="1593" y="2624"/>
                      <a:pt x="1625" y="2311"/>
                    </a:cubicBezTo>
                    <a:cubicBezTo>
                      <a:pt x="1656" y="1999"/>
                      <a:pt x="1531" y="1561"/>
                      <a:pt x="1468" y="1280"/>
                    </a:cubicBezTo>
                    <a:cubicBezTo>
                      <a:pt x="1312" y="406"/>
                      <a:pt x="406" y="0"/>
                      <a:pt x="218" y="281"/>
                    </a:cubicBezTo>
                    <a:cubicBezTo>
                      <a:pt x="0" y="531"/>
                      <a:pt x="531" y="625"/>
                      <a:pt x="531" y="6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Freeform 137"/>
              <p:cNvSpPr>
                <a:spLocks noChangeArrowheads="1"/>
              </p:cNvSpPr>
              <p:nvPr/>
            </p:nvSpPr>
            <p:spPr bwMode="auto">
              <a:xfrm>
                <a:off x="5424488" y="2646363"/>
                <a:ext cx="169862" cy="685800"/>
              </a:xfrm>
              <a:custGeom>
                <a:avLst/>
                <a:gdLst>
                  <a:gd name="T0" fmla="*/ 250 w 470"/>
                  <a:gd name="T1" fmla="*/ 0 h 1906"/>
                  <a:gd name="T2" fmla="*/ 0 w 470"/>
                  <a:gd name="T3" fmla="*/ 500 h 1906"/>
                  <a:gd name="T4" fmla="*/ 281 w 470"/>
                  <a:gd name="T5" fmla="*/ 655 h 1906"/>
                  <a:gd name="T6" fmla="*/ 62 w 470"/>
                  <a:gd name="T7" fmla="*/ 999 h 1906"/>
                  <a:gd name="T8" fmla="*/ 469 w 470"/>
                  <a:gd name="T9" fmla="*/ 1905 h 1906"/>
                  <a:gd name="T10" fmla="*/ 125 w 470"/>
                  <a:gd name="T11" fmla="*/ 1030 h 1906"/>
                  <a:gd name="T12" fmla="*/ 344 w 470"/>
                  <a:gd name="T13" fmla="*/ 624 h 1906"/>
                  <a:gd name="T14" fmla="*/ 62 w 470"/>
                  <a:gd name="T15" fmla="*/ 468 h 1906"/>
                  <a:gd name="T16" fmla="*/ 250 w 470"/>
                  <a:gd name="T17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1906">
                    <a:moveTo>
                      <a:pt x="250" y="0"/>
                    </a:moveTo>
                    <a:lnTo>
                      <a:pt x="0" y="500"/>
                    </a:lnTo>
                    <a:lnTo>
                      <a:pt x="281" y="655"/>
                    </a:lnTo>
                    <a:lnTo>
                      <a:pt x="62" y="999"/>
                    </a:lnTo>
                    <a:lnTo>
                      <a:pt x="469" y="1905"/>
                    </a:lnTo>
                    <a:lnTo>
                      <a:pt x="125" y="1030"/>
                    </a:lnTo>
                    <a:lnTo>
                      <a:pt x="344" y="624"/>
                    </a:lnTo>
                    <a:lnTo>
                      <a:pt x="62" y="468"/>
                    </a:lnTo>
                    <a:lnTo>
                      <a:pt x="250" y="0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Freeform 138"/>
              <p:cNvSpPr>
                <a:spLocks noChangeArrowheads="1"/>
              </p:cNvSpPr>
              <p:nvPr/>
            </p:nvSpPr>
            <p:spPr bwMode="auto">
              <a:xfrm>
                <a:off x="5424488" y="2646363"/>
                <a:ext cx="169862" cy="685800"/>
              </a:xfrm>
              <a:custGeom>
                <a:avLst/>
                <a:gdLst>
                  <a:gd name="T0" fmla="*/ 250 w 470"/>
                  <a:gd name="T1" fmla="*/ 0 h 1906"/>
                  <a:gd name="T2" fmla="*/ 0 w 470"/>
                  <a:gd name="T3" fmla="*/ 500 h 1906"/>
                  <a:gd name="T4" fmla="*/ 281 w 470"/>
                  <a:gd name="T5" fmla="*/ 655 h 1906"/>
                  <a:gd name="T6" fmla="*/ 62 w 470"/>
                  <a:gd name="T7" fmla="*/ 999 h 1906"/>
                  <a:gd name="T8" fmla="*/ 469 w 470"/>
                  <a:gd name="T9" fmla="*/ 1905 h 1906"/>
                  <a:gd name="T10" fmla="*/ 125 w 470"/>
                  <a:gd name="T11" fmla="*/ 1030 h 1906"/>
                  <a:gd name="T12" fmla="*/ 344 w 470"/>
                  <a:gd name="T13" fmla="*/ 624 h 1906"/>
                  <a:gd name="T14" fmla="*/ 62 w 470"/>
                  <a:gd name="T15" fmla="*/ 468 h 1906"/>
                  <a:gd name="T16" fmla="*/ 250 w 470"/>
                  <a:gd name="T17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1906">
                    <a:moveTo>
                      <a:pt x="250" y="0"/>
                    </a:moveTo>
                    <a:lnTo>
                      <a:pt x="0" y="500"/>
                    </a:lnTo>
                    <a:lnTo>
                      <a:pt x="281" y="655"/>
                    </a:lnTo>
                    <a:lnTo>
                      <a:pt x="62" y="999"/>
                    </a:lnTo>
                    <a:lnTo>
                      <a:pt x="469" y="1905"/>
                    </a:lnTo>
                    <a:lnTo>
                      <a:pt x="125" y="1030"/>
                    </a:lnTo>
                    <a:lnTo>
                      <a:pt x="344" y="624"/>
                    </a:lnTo>
                    <a:lnTo>
                      <a:pt x="62" y="468"/>
                    </a:lnTo>
                    <a:lnTo>
                      <a:pt x="250" y="0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Freeform 139"/>
              <p:cNvSpPr>
                <a:spLocks noChangeArrowheads="1"/>
              </p:cNvSpPr>
              <p:nvPr/>
            </p:nvSpPr>
            <p:spPr bwMode="auto">
              <a:xfrm>
                <a:off x="5805488" y="2646363"/>
                <a:ext cx="158750" cy="685800"/>
              </a:xfrm>
              <a:custGeom>
                <a:avLst/>
                <a:gdLst>
                  <a:gd name="T0" fmla="*/ 375 w 439"/>
                  <a:gd name="T1" fmla="*/ 500 h 1906"/>
                  <a:gd name="T2" fmla="*/ 375 w 439"/>
                  <a:gd name="T3" fmla="*/ 500 h 1906"/>
                  <a:gd name="T4" fmla="*/ 125 w 439"/>
                  <a:gd name="T5" fmla="*/ 624 h 1906"/>
                  <a:gd name="T6" fmla="*/ 344 w 439"/>
                  <a:gd name="T7" fmla="*/ 1030 h 1906"/>
                  <a:gd name="T8" fmla="*/ 0 w 439"/>
                  <a:gd name="T9" fmla="*/ 1905 h 1906"/>
                  <a:gd name="T10" fmla="*/ 407 w 439"/>
                  <a:gd name="T11" fmla="*/ 999 h 1906"/>
                  <a:gd name="T12" fmla="*/ 219 w 439"/>
                  <a:gd name="T13" fmla="*/ 655 h 1906"/>
                  <a:gd name="T14" fmla="*/ 438 w 439"/>
                  <a:gd name="T15" fmla="*/ 531 h 1906"/>
                  <a:gd name="T16" fmla="*/ 438 w 439"/>
                  <a:gd name="T17" fmla="*/ 500 h 1906"/>
                  <a:gd name="T18" fmla="*/ 375 w 439"/>
                  <a:gd name="T19" fmla="*/ 500 h 1906"/>
                  <a:gd name="T20" fmla="*/ 219 w 439"/>
                  <a:gd name="T21" fmla="*/ 0 h 1906"/>
                  <a:gd name="T22" fmla="*/ 219 w 439"/>
                  <a:gd name="T23" fmla="*/ 0 h 1906"/>
                  <a:gd name="T24" fmla="*/ 250 w 439"/>
                  <a:gd name="T25" fmla="*/ 62 h 1906"/>
                  <a:gd name="T26" fmla="*/ 282 w 439"/>
                  <a:gd name="T27" fmla="*/ 62 h 1906"/>
                  <a:gd name="T28" fmla="*/ 219 w 439"/>
                  <a:gd name="T29" fmla="*/ 0 h 1906"/>
                  <a:gd name="T30" fmla="*/ 375 w 439"/>
                  <a:gd name="T31" fmla="*/ 50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1906">
                    <a:moveTo>
                      <a:pt x="375" y="500"/>
                    </a:moveTo>
                    <a:lnTo>
                      <a:pt x="375" y="500"/>
                    </a:lnTo>
                    <a:cubicBezTo>
                      <a:pt x="125" y="624"/>
                      <a:pt x="125" y="624"/>
                      <a:pt x="125" y="624"/>
                    </a:cubicBezTo>
                    <a:cubicBezTo>
                      <a:pt x="344" y="1030"/>
                      <a:pt x="344" y="1030"/>
                      <a:pt x="344" y="1030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407" y="999"/>
                      <a:pt x="407" y="999"/>
                      <a:pt x="407" y="999"/>
                    </a:cubicBezTo>
                    <a:cubicBezTo>
                      <a:pt x="219" y="655"/>
                      <a:pt x="219" y="655"/>
                      <a:pt x="219" y="655"/>
                    </a:cubicBezTo>
                    <a:cubicBezTo>
                      <a:pt x="438" y="531"/>
                      <a:pt x="438" y="531"/>
                      <a:pt x="438" y="531"/>
                    </a:cubicBezTo>
                    <a:cubicBezTo>
                      <a:pt x="438" y="500"/>
                      <a:pt x="438" y="500"/>
                      <a:pt x="438" y="500"/>
                    </a:cubicBezTo>
                    <a:cubicBezTo>
                      <a:pt x="438" y="500"/>
                      <a:pt x="407" y="500"/>
                      <a:pt x="375" y="500"/>
                    </a:cubicBezTo>
                    <a:lnTo>
                      <a:pt x="219" y="0"/>
                    </a:lnTo>
                    <a:lnTo>
                      <a:pt x="219" y="0"/>
                    </a:lnTo>
                    <a:cubicBezTo>
                      <a:pt x="250" y="62"/>
                      <a:pt x="250" y="62"/>
                      <a:pt x="250" y="62"/>
                    </a:cubicBezTo>
                    <a:cubicBezTo>
                      <a:pt x="250" y="62"/>
                      <a:pt x="250" y="62"/>
                      <a:pt x="282" y="62"/>
                    </a:cubicBezTo>
                    <a:cubicBezTo>
                      <a:pt x="219" y="0"/>
                      <a:pt x="219" y="0"/>
                      <a:pt x="219" y="0"/>
                    </a:cubicBezTo>
                    <a:lnTo>
                      <a:pt x="375" y="500"/>
                    </a:ln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Freeform 140"/>
              <p:cNvSpPr>
                <a:spLocks noChangeArrowheads="1"/>
              </p:cNvSpPr>
              <p:nvPr/>
            </p:nvSpPr>
            <p:spPr bwMode="auto">
              <a:xfrm>
                <a:off x="5895975" y="2668588"/>
                <a:ext cx="79375" cy="169862"/>
              </a:xfrm>
              <a:custGeom>
                <a:avLst/>
                <a:gdLst>
                  <a:gd name="T0" fmla="*/ 32 w 220"/>
                  <a:gd name="T1" fmla="*/ 0 h 470"/>
                  <a:gd name="T2" fmla="*/ 32 w 220"/>
                  <a:gd name="T3" fmla="*/ 0 h 470"/>
                  <a:gd name="T4" fmla="*/ 0 w 220"/>
                  <a:gd name="T5" fmla="*/ 0 h 470"/>
                  <a:gd name="T6" fmla="*/ 157 w 220"/>
                  <a:gd name="T7" fmla="*/ 406 h 470"/>
                  <a:gd name="T8" fmla="*/ 125 w 220"/>
                  <a:gd name="T9" fmla="*/ 438 h 470"/>
                  <a:gd name="T10" fmla="*/ 188 w 220"/>
                  <a:gd name="T11" fmla="*/ 438 h 470"/>
                  <a:gd name="T12" fmla="*/ 188 w 220"/>
                  <a:gd name="T13" fmla="*/ 469 h 470"/>
                  <a:gd name="T14" fmla="*/ 219 w 220"/>
                  <a:gd name="T15" fmla="*/ 438 h 470"/>
                  <a:gd name="T16" fmla="*/ 32 w 220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47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57" y="406"/>
                      <a:pt x="157" y="406"/>
                      <a:pt x="157" y="406"/>
                    </a:cubicBezTo>
                    <a:cubicBezTo>
                      <a:pt x="125" y="438"/>
                      <a:pt x="125" y="438"/>
                      <a:pt x="125" y="438"/>
                    </a:cubicBezTo>
                    <a:cubicBezTo>
                      <a:pt x="157" y="438"/>
                      <a:pt x="188" y="438"/>
                      <a:pt x="188" y="438"/>
                    </a:cubicBezTo>
                    <a:cubicBezTo>
                      <a:pt x="188" y="469"/>
                      <a:pt x="188" y="469"/>
                      <a:pt x="188" y="469"/>
                    </a:cubicBezTo>
                    <a:cubicBezTo>
                      <a:pt x="219" y="438"/>
                      <a:pt x="219" y="438"/>
                      <a:pt x="219" y="438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Freeform 141"/>
              <p:cNvSpPr>
                <a:spLocks noChangeArrowheads="1"/>
              </p:cNvSpPr>
              <p:nvPr/>
            </p:nvSpPr>
            <p:spPr bwMode="auto">
              <a:xfrm>
                <a:off x="5400675" y="2309813"/>
                <a:ext cx="327025" cy="382587"/>
              </a:xfrm>
              <a:custGeom>
                <a:avLst/>
                <a:gdLst>
                  <a:gd name="T0" fmla="*/ 219 w 908"/>
                  <a:gd name="T1" fmla="*/ 281 h 1064"/>
                  <a:gd name="T2" fmla="*/ 219 w 908"/>
                  <a:gd name="T3" fmla="*/ 281 h 1064"/>
                  <a:gd name="T4" fmla="*/ 0 w 908"/>
                  <a:gd name="T5" fmla="*/ 1000 h 1064"/>
                  <a:gd name="T6" fmla="*/ 719 w 908"/>
                  <a:gd name="T7" fmla="*/ 531 h 1064"/>
                  <a:gd name="T8" fmla="*/ 219 w 908"/>
                  <a:gd name="T9" fmla="*/ 281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1064">
                    <a:moveTo>
                      <a:pt x="219" y="281"/>
                    </a:moveTo>
                    <a:lnTo>
                      <a:pt x="219" y="281"/>
                    </a:lnTo>
                    <a:cubicBezTo>
                      <a:pt x="219" y="281"/>
                      <a:pt x="407" y="844"/>
                      <a:pt x="0" y="1000"/>
                    </a:cubicBezTo>
                    <a:cubicBezTo>
                      <a:pt x="0" y="1000"/>
                      <a:pt x="563" y="1063"/>
                      <a:pt x="719" y="531"/>
                    </a:cubicBezTo>
                    <a:cubicBezTo>
                      <a:pt x="907" y="0"/>
                      <a:pt x="219" y="281"/>
                      <a:pt x="219" y="28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Freeform 142"/>
              <p:cNvSpPr>
                <a:spLocks noChangeArrowheads="1"/>
              </p:cNvSpPr>
              <p:nvPr/>
            </p:nvSpPr>
            <p:spPr bwMode="auto">
              <a:xfrm>
                <a:off x="5457825" y="2005013"/>
                <a:ext cx="461963" cy="585787"/>
              </a:xfrm>
              <a:custGeom>
                <a:avLst/>
                <a:gdLst>
                  <a:gd name="T0" fmla="*/ 1281 w 1282"/>
                  <a:gd name="T1" fmla="*/ 688 h 1626"/>
                  <a:gd name="T2" fmla="*/ 1281 w 1282"/>
                  <a:gd name="T3" fmla="*/ 688 h 1626"/>
                  <a:gd name="T4" fmla="*/ 656 w 1282"/>
                  <a:gd name="T5" fmla="*/ 1625 h 1626"/>
                  <a:gd name="T6" fmla="*/ 0 w 1282"/>
                  <a:gd name="T7" fmla="*/ 688 h 1626"/>
                  <a:gd name="T8" fmla="*/ 656 w 1282"/>
                  <a:gd name="T9" fmla="*/ 0 h 1626"/>
                  <a:gd name="T10" fmla="*/ 1281 w 1282"/>
                  <a:gd name="T11" fmla="*/ 688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2" h="1626">
                    <a:moveTo>
                      <a:pt x="1281" y="688"/>
                    </a:moveTo>
                    <a:lnTo>
                      <a:pt x="1281" y="688"/>
                    </a:lnTo>
                    <a:cubicBezTo>
                      <a:pt x="1281" y="1125"/>
                      <a:pt x="1000" y="1625"/>
                      <a:pt x="656" y="1625"/>
                    </a:cubicBezTo>
                    <a:cubicBezTo>
                      <a:pt x="281" y="1625"/>
                      <a:pt x="0" y="1125"/>
                      <a:pt x="0" y="688"/>
                    </a:cubicBezTo>
                    <a:cubicBezTo>
                      <a:pt x="0" y="250"/>
                      <a:pt x="281" y="0"/>
                      <a:pt x="656" y="0"/>
                    </a:cubicBezTo>
                    <a:cubicBezTo>
                      <a:pt x="1000" y="0"/>
                      <a:pt x="1281" y="250"/>
                      <a:pt x="1281" y="688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Freeform 143"/>
              <p:cNvSpPr>
                <a:spLocks noChangeArrowheads="1"/>
              </p:cNvSpPr>
              <p:nvPr/>
            </p:nvSpPr>
            <p:spPr bwMode="auto">
              <a:xfrm>
                <a:off x="5356225" y="1914525"/>
                <a:ext cx="674688" cy="855663"/>
              </a:xfrm>
              <a:custGeom>
                <a:avLst/>
                <a:gdLst>
                  <a:gd name="T0" fmla="*/ 1375 w 1876"/>
                  <a:gd name="T1" fmla="*/ 375 h 2376"/>
                  <a:gd name="T2" fmla="*/ 1375 w 1876"/>
                  <a:gd name="T3" fmla="*/ 375 h 2376"/>
                  <a:gd name="T4" fmla="*/ 1688 w 1876"/>
                  <a:gd name="T5" fmla="*/ 1032 h 2376"/>
                  <a:gd name="T6" fmla="*/ 1875 w 1876"/>
                  <a:gd name="T7" fmla="*/ 2094 h 2376"/>
                  <a:gd name="T8" fmla="*/ 1219 w 1876"/>
                  <a:gd name="T9" fmla="*/ 2157 h 2376"/>
                  <a:gd name="T10" fmla="*/ 1313 w 1876"/>
                  <a:gd name="T11" fmla="*/ 1688 h 2376"/>
                  <a:gd name="T12" fmla="*/ 1219 w 1876"/>
                  <a:gd name="T13" fmla="*/ 969 h 2376"/>
                  <a:gd name="T14" fmla="*/ 1188 w 1876"/>
                  <a:gd name="T15" fmla="*/ 625 h 2376"/>
                  <a:gd name="T16" fmla="*/ 688 w 1876"/>
                  <a:gd name="T17" fmla="*/ 875 h 2376"/>
                  <a:gd name="T18" fmla="*/ 344 w 1876"/>
                  <a:gd name="T19" fmla="*/ 844 h 2376"/>
                  <a:gd name="T20" fmla="*/ 344 w 1876"/>
                  <a:gd name="T21" fmla="*/ 1375 h 2376"/>
                  <a:gd name="T22" fmla="*/ 188 w 1876"/>
                  <a:gd name="T23" fmla="*/ 532 h 2376"/>
                  <a:gd name="T24" fmla="*/ 1375 w 1876"/>
                  <a:gd name="T25" fmla="*/ 375 h 2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6" h="2376">
                    <a:moveTo>
                      <a:pt x="1375" y="375"/>
                    </a:moveTo>
                    <a:lnTo>
                      <a:pt x="1375" y="375"/>
                    </a:lnTo>
                    <a:cubicBezTo>
                      <a:pt x="1375" y="375"/>
                      <a:pt x="1657" y="438"/>
                      <a:pt x="1688" y="1032"/>
                    </a:cubicBezTo>
                    <a:cubicBezTo>
                      <a:pt x="1750" y="1625"/>
                      <a:pt x="1407" y="1875"/>
                      <a:pt x="1875" y="2094"/>
                    </a:cubicBezTo>
                    <a:cubicBezTo>
                      <a:pt x="1875" y="2094"/>
                      <a:pt x="1407" y="2375"/>
                      <a:pt x="1219" y="2157"/>
                    </a:cubicBezTo>
                    <a:cubicBezTo>
                      <a:pt x="1063" y="1938"/>
                      <a:pt x="1157" y="1875"/>
                      <a:pt x="1313" y="1688"/>
                    </a:cubicBezTo>
                    <a:cubicBezTo>
                      <a:pt x="1500" y="1469"/>
                      <a:pt x="1250" y="1188"/>
                      <a:pt x="1219" y="969"/>
                    </a:cubicBezTo>
                    <a:cubicBezTo>
                      <a:pt x="1219" y="750"/>
                      <a:pt x="1188" y="625"/>
                      <a:pt x="1188" y="625"/>
                    </a:cubicBezTo>
                    <a:cubicBezTo>
                      <a:pt x="1188" y="625"/>
                      <a:pt x="969" y="875"/>
                      <a:pt x="688" y="875"/>
                    </a:cubicBezTo>
                    <a:cubicBezTo>
                      <a:pt x="438" y="844"/>
                      <a:pt x="344" y="844"/>
                      <a:pt x="344" y="844"/>
                    </a:cubicBezTo>
                    <a:cubicBezTo>
                      <a:pt x="344" y="844"/>
                      <a:pt x="250" y="1157"/>
                      <a:pt x="344" y="1375"/>
                    </a:cubicBezTo>
                    <a:cubicBezTo>
                      <a:pt x="438" y="1563"/>
                      <a:pt x="0" y="875"/>
                      <a:pt x="188" y="532"/>
                    </a:cubicBezTo>
                    <a:cubicBezTo>
                      <a:pt x="375" y="219"/>
                      <a:pt x="1063" y="0"/>
                      <a:pt x="1375" y="3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Freeform 144"/>
              <p:cNvSpPr>
                <a:spLocks noChangeArrowheads="1"/>
              </p:cNvSpPr>
              <p:nvPr/>
            </p:nvSpPr>
            <p:spPr bwMode="auto">
              <a:xfrm>
                <a:off x="4703763" y="2489200"/>
                <a:ext cx="203200" cy="46038"/>
              </a:xfrm>
              <a:custGeom>
                <a:avLst/>
                <a:gdLst>
                  <a:gd name="T0" fmla="*/ 562 w 563"/>
                  <a:gd name="T1" fmla="*/ 125 h 126"/>
                  <a:gd name="T2" fmla="*/ 0 w 563"/>
                  <a:gd name="T3" fmla="*/ 125 h 126"/>
                  <a:gd name="T4" fmla="*/ 0 w 563"/>
                  <a:gd name="T5" fmla="*/ 0 h 126"/>
                  <a:gd name="T6" fmla="*/ 562 w 563"/>
                  <a:gd name="T7" fmla="*/ 0 h 126"/>
                  <a:gd name="T8" fmla="*/ 562 w 563"/>
                  <a:gd name="T9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126">
                    <a:moveTo>
                      <a:pt x="562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1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Freeform 145"/>
              <p:cNvSpPr>
                <a:spLocks noChangeArrowheads="1"/>
              </p:cNvSpPr>
              <p:nvPr/>
            </p:nvSpPr>
            <p:spPr bwMode="auto">
              <a:xfrm>
                <a:off x="4714875" y="2533650"/>
                <a:ext cx="169863" cy="269875"/>
              </a:xfrm>
              <a:custGeom>
                <a:avLst/>
                <a:gdLst>
                  <a:gd name="T0" fmla="*/ 469 w 470"/>
                  <a:gd name="T1" fmla="*/ 750 h 751"/>
                  <a:gd name="T2" fmla="*/ 0 w 470"/>
                  <a:gd name="T3" fmla="*/ 750 h 751"/>
                  <a:gd name="T4" fmla="*/ 0 w 470"/>
                  <a:gd name="T5" fmla="*/ 0 h 751"/>
                  <a:gd name="T6" fmla="*/ 469 w 470"/>
                  <a:gd name="T7" fmla="*/ 0 h 751"/>
                  <a:gd name="T8" fmla="*/ 469 w 470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751">
                    <a:moveTo>
                      <a:pt x="469" y="750"/>
                    </a:moveTo>
                    <a:lnTo>
                      <a:pt x="0" y="750"/>
                    </a:lnTo>
                    <a:lnTo>
                      <a:pt x="0" y="0"/>
                    </a:lnTo>
                    <a:lnTo>
                      <a:pt x="469" y="0"/>
                    </a:lnTo>
                    <a:lnTo>
                      <a:pt x="469" y="750"/>
                    </a:lnTo>
                  </a:path>
                </a:pathLst>
              </a:custGeom>
              <a:solidFill>
                <a:srgbClr val="F898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Freeform 146"/>
              <p:cNvSpPr>
                <a:spLocks noChangeArrowheads="1"/>
              </p:cNvSpPr>
              <p:nvPr/>
            </p:nvSpPr>
            <p:spPr bwMode="auto">
              <a:xfrm>
                <a:off x="4714875" y="2579688"/>
                <a:ext cx="169863" cy="169862"/>
              </a:xfrm>
              <a:custGeom>
                <a:avLst/>
                <a:gdLst>
                  <a:gd name="T0" fmla="*/ 469 w 470"/>
                  <a:gd name="T1" fmla="*/ 469 h 470"/>
                  <a:gd name="T2" fmla="*/ 0 w 470"/>
                  <a:gd name="T3" fmla="*/ 469 h 470"/>
                  <a:gd name="T4" fmla="*/ 0 w 470"/>
                  <a:gd name="T5" fmla="*/ 0 h 470"/>
                  <a:gd name="T6" fmla="*/ 469 w 470"/>
                  <a:gd name="T7" fmla="*/ 0 h 470"/>
                  <a:gd name="T8" fmla="*/ 469 w 470"/>
                  <a:gd name="T9" fmla="*/ 4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470">
                    <a:moveTo>
                      <a:pt x="469" y="469"/>
                    </a:moveTo>
                    <a:lnTo>
                      <a:pt x="0" y="469"/>
                    </a:lnTo>
                    <a:lnTo>
                      <a:pt x="0" y="0"/>
                    </a:lnTo>
                    <a:lnTo>
                      <a:pt x="469" y="0"/>
                    </a:lnTo>
                    <a:lnTo>
                      <a:pt x="469" y="4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Freeform 147"/>
              <p:cNvSpPr>
                <a:spLocks noChangeArrowheads="1"/>
              </p:cNvSpPr>
              <p:nvPr/>
            </p:nvSpPr>
            <p:spPr bwMode="auto">
              <a:xfrm>
                <a:off x="5356225" y="5322888"/>
                <a:ext cx="269875" cy="146050"/>
              </a:xfrm>
              <a:custGeom>
                <a:avLst/>
                <a:gdLst>
                  <a:gd name="T0" fmla="*/ 532 w 751"/>
                  <a:gd name="T1" fmla="*/ 63 h 407"/>
                  <a:gd name="T2" fmla="*/ 532 w 751"/>
                  <a:gd name="T3" fmla="*/ 63 h 407"/>
                  <a:gd name="T4" fmla="*/ 0 w 751"/>
                  <a:gd name="T5" fmla="*/ 344 h 407"/>
                  <a:gd name="T6" fmla="*/ 532 w 751"/>
                  <a:gd name="T7" fmla="*/ 313 h 407"/>
                  <a:gd name="T8" fmla="*/ 532 w 751"/>
                  <a:gd name="T9" fmla="*/ 344 h 407"/>
                  <a:gd name="T10" fmla="*/ 657 w 751"/>
                  <a:gd name="T11" fmla="*/ 344 h 407"/>
                  <a:gd name="T12" fmla="*/ 719 w 751"/>
                  <a:gd name="T13" fmla="*/ 31 h 407"/>
                  <a:gd name="T14" fmla="*/ 532 w 751"/>
                  <a:gd name="T15" fmla="*/ 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1" h="407">
                    <a:moveTo>
                      <a:pt x="532" y="63"/>
                    </a:moveTo>
                    <a:lnTo>
                      <a:pt x="532" y="63"/>
                    </a:lnTo>
                    <a:cubicBezTo>
                      <a:pt x="532" y="63"/>
                      <a:pt x="32" y="250"/>
                      <a:pt x="0" y="344"/>
                    </a:cubicBezTo>
                    <a:cubicBezTo>
                      <a:pt x="0" y="406"/>
                      <a:pt x="313" y="344"/>
                      <a:pt x="532" y="313"/>
                    </a:cubicBezTo>
                    <a:lnTo>
                      <a:pt x="532" y="344"/>
                    </a:lnTo>
                    <a:cubicBezTo>
                      <a:pt x="625" y="375"/>
                      <a:pt x="657" y="344"/>
                      <a:pt x="657" y="344"/>
                    </a:cubicBezTo>
                    <a:cubicBezTo>
                      <a:pt x="657" y="344"/>
                      <a:pt x="750" y="94"/>
                      <a:pt x="719" y="31"/>
                    </a:cubicBezTo>
                    <a:cubicBezTo>
                      <a:pt x="657" y="0"/>
                      <a:pt x="532" y="63"/>
                      <a:pt x="532" y="63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Freeform 148"/>
              <p:cNvSpPr>
                <a:spLocks noChangeArrowheads="1"/>
              </p:cNvSpPr>
              <p:nvPr/>
            </p:nvSpPr>
            <p:spPr bwMode="auto">
              <a:xfrm>
                <a:off x="5413375" y="5311775"/>
                <a:ext cx="203200" cy="123825"/>
              </a:xfrm>
              <a:custGeom>
                <a:avLst/>
                <a:gdLst>
                  <a:gd name="T0" fmla="*/ 562 w 563"/>
                  <a:gd name="T1" fmla="*/ 62 h 345"/>
                  <a:gd name="T2" fmla="*/ 562 w 563"/>
                  <a:gd name="T3" fmla="*/ 62 h 345"/>
                  <a:gd name="T4" fmla="*/ 31 w 563"/>
                  <a:gd name="T5" fmla="*/ 250 h 345"/>
                  <a:gd name="T6" fmla="*/ 437 w 563"/>
                  <a:gd name="T7" fmla="*/ 62 h 345"/>
                  <a:gd name="T8" fmla="*/ 562 w 563"/>
                  <a:gd name="T9" fmla="*/ 6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345">
                    <a:moveTo>
                      <a:pt x="562" y="62"/>
                    </a:moveTo>
                    <a:lnTo>
                      <a:pt x="562" y="62"/>
                    </a:lnTo>
                    <a:cubicBezTo>
                      <a:pt x="562" y="62"/>
                      <a:pt x="93" y="344"/>
                      <a:pt x="31" y="250"/>
                    </a:cubicBezTo>
                    <a:cubicBezTo>
                      <a:pt x="0" y="219"/>
                      <a:pt x="437" y="62"/>
                      <a:pt x="437" y="62"/>
                    </a:cubicBezTo>
                    <a:cubicBezTo>
                      <a:pt x="437" y="62"/>
                      <a:pt x="562" y="0"/>
                      <a:pt x="562" y="62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" name="Freeform 149"/>
              <p:cNvSpPr>
                <a:spLocks noChangeArrowheads="1"/>
              </p:cNvSpPr>
              <p:nvPr/>
            </p:nvSpPr>
            <p:spPr bwMode="auto">
              <a:xfrm>
                <a:off x="5918200" y="5256213"/>
                <a:ext cx="225425" cy="225425"/>
              </a:xfrm>
              <a:custGeom>
                <a:avLst/>
                <a:gdLst>
                  <a:gd name="T0" fmla="*/ 406 w 626"/>
                  <a:gd name="T1" fmla="*/ 94 h 627"/>
                  <a:gd name="T2" fmla="*/ 406 w 626"/>
                  <a:gd name="T3" fmla="*/ 94 h 627"/>
                  <a:gd name="T4" fmla="*/ 0 w 626"/>
                  <a:gd name="T5" fmla="*/ 532 h 627"/>
                  <a:gd name="T6" fmla="*/ 469 w 626"/>
                  <a:gd name="T7" fmla="*/ 344 h 627"/>
                  <a:gd name="T8" fmla="*/ 531 w 626"/>
                  <a:gd name="T9" fmla="*/ 376 h 627"/>
                  <a:gd name="T10" fmla="*/ 625 w 626"/>
                  <a:gd name="T11" fmla="*/ 344 h 627"/>
                  <a:gd name="T12" fmla="*/ 562 w 626"/>
                  <a:gd name="T13" fmla="*/ 32 h 627"/>
                  <a:gd name="T14" fmla="*/ 406 w 626"/>
                  <a:gd name="T15" fmla="*/ 94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6" h="627">
                    <a:moveTo>
                      <a:pt x="406" y="94"/>
                    </a:moveTo>
                    <a:lnTo>
                      <a:pt x="406" y="94"/>
                    </a:lnTo>
                    <a:cubicBezTo>
                      <a:pt x="406" y="94"/>
                      <a:pt x="0" y="438"/>
                      <a:pt x="0" y="532"/>
                    </a:cubicBezTo>
                    <a:cubicBezTo>
                      <a:pt x="31" y="626"/>
                      <a:pt x="312" y="438"/>
                      <a:pt x="469" y="344"/>
                    </a:cubicBezTo>
                    <a:cubicBezTo>
                      <a:pt x="500" y="344"/>
                      <a:pt x="500" y="376"/>
                      <a:pt x="531" y="376"/>
                    </a:cubicBezTo>
                    <a:cubicBezTo>
                      <a:pt x="594" y="376"/>
                      <a:pt x="625" y="344"/>
                      <a:pt x="625" y="344"/>
                    </a:cubicBezTo>
                    <a:cubicBezTo>
                      <a:pt x="625" y="344"/>
                      <a:pt x="625" y="63"/>
                      <a:pt x="562" y="32"/>
                    </a:cubicBezTo>
                    <a:cubicBezTo>
                      <a:pt x="500" y="0"/>
                      <a:pt x="406" y="94"/>
                      <a:pt x="406" y="94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" name="Freeform 150"/>
              <p:cNvSpPr>
                <a:spLocks noChangeArrowheads="1"/>
              </p:cNvSpPr>
              <p:nvPr/>
            </p:nvSpPr>
            <p:spPr bwMode="auto">
              <a:xfrm>
                <a:off x="5953125" y="5233988"/>
                <a:ext cx="168275" cy="180975"/>
              </a:xfrm>
              <a:custGeom>
                <a:avLst/>
                <a:gdLst>
                  <a:gd name="T0" fmla="*/ 468 w 469"/>
                  <a:gd name="T1" fmla="*/ 94 h 501"/>
                  <a:gd name="T2" fmla="*/ 468 w 469"/>
                  <a:gd name="T3" fmla="*/ 94 h 501"/>
                  <a:gd name="T4" fmla="*/ 62 w 469"/>
                  <a:gd name="T5" fmla="*/ 438 h 501"/>
                  <a:gd name="T6" fmla="*/ 343 w 469"/>
                  <a:gd name="T7" fmla="*/ 125 h 501"/>
                  <a:gd name="T8" fmla="*/ 468 w 469"/>
                  <a:gd name="T9" fmla="*/ 94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501">
                    <a:moveTo>
                      <a:pt x="468" y="94"/>
                    </a:moveTo>
                    <a:lnTo>
                      <a:pt x="468" y="94"/>
                    </a:lnTo>
                    <a:cubicBezTo>
                      <a:pt x="468" y="94"/>
                      <a:pt x="156" y="500"/>
                      <a:pt x="62" y="438"/>
                    </a:cubicBezTo>
                    <a:cubicBezTo>
                      <a:pt x="0" y="406"/>
                      <a:pt x="343" y="125"/>
                      <a:pt x="343" y="125"/>
                    </a:cubicBezTo>
                    <a:cubicBezTo>
                      <a:pt x="343" y="125"/>
                      <a:pt x="437" y="0"/>
                      <a:pt x="468" y="94"/>
                    </a:cubicBezTo>
                  </a:path>
                </a:pathLst>
              </a:custGeom>
              <a:solidFill>
                <a:srgbClr val="EDB08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" name="Freeform 152"/>
            <p:cNvSpPr>
              <a:spLocks noChangeArrowheads="1"/>
            </p:cNvSpPr>
            <p:nvPr/>
          </p:nvSpPr>
          <p:spPr bwMode="auto">
            <a:xfrm>
              <a:off x="2803525" y="3455989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7CBF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154"/>
            <p:cNvSpPr>
              <a:spLocks noChangeArrowheads="1"/>
            </p:cNvSpPr>
            <p:nvPr/>
          </p:nvSpPr>
          <p:spPr bwMode="auto">
            <a:xfrm>
              <a:off x="2949574" y="3513138"/>
              <a:ext cx="11112" cy="1587"/>
            </a:xfrm>
            <a:custGeom>
              <a:avLst/>
              <a:gdLst>
                <a:gd name="T0" fmla="*/ 31 w 32"/>
                <a:gd name="T1" fmla="*/ 0 h 1"/>
                <a:gd name="T2" fmla="*/ 0 w 32"/>
                <a:gd name="T3" fmla="*/ 0 h 1"/>
                <a:gd name="T4" fmla="*/ 31 w 3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">
                  <a:moveTo>
                    <a:pt x="31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solidFill>
              <a:srgbClr val="7CBF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925764" y="2274888"/>
              <a:ext cx="1474787" cy="3208337"/>
              <a:chOff x="2925763" y="2274888"/>
              <a:chExt cx="1474787" cy="3208337"/>
            </a:xfrm>
          </p:grpSpPr>
          <p:sp>
            <p:nvSpPr>
              <p:cNvPr id="19" name="Freeform 114"/>
              <p:cNvSpPr>
                <a:spLocks noChangeArrowheads="1"/>
              </p:cNvSpPr>
              <p:nvPr/>
            </p:nvSpPr>
            <p:spPr bwMode="auto">
              <a:xfrm>
                <a:off x="2925763" y="4165600"/>
                <a:ext cx="1125537" cy="1317625"/>
              </a:xfrm>
              <a:custGeom>
                <a:avLst/>
                <a:gdLst>
                  <a:gd name="T0" fmla="*/ 3125 w 3126"/>
                  <a:gd name="T1" fmla="*/ 3657 h 3658"/>
                  <a:gd name="T2" fmla="*/ 0 w 3126"/>
                  <a:gd name="T3" fmla="*/ 3657 h 3658"/>
                  <a:gd name="T4" fmla="*/ 0 w 3126"/>
                  <a:gd name="T5" fmla="*/ 0 h 3658"/>
                  <a:gd name="T6" fmla="*/ 3125 w 3126"/>
                  <a:gd name="T7" fmla="*/ 0 h 3658"/>
                  <a:gd name="T8" fmla="*/ 3125 w 3126"/>
                  <a:gd name="T9" fmla="*/ 3657 h 3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6" h="3658">
                    <a:moveTo>
                      <a:pt x="3125" y="3657"/>
                    </a:moveTo>
                    <a:lnTo>
                      <a:pt x="0" y="3657"/>
                    </a:lnTo>
                    <a:lnTo>
                      <a:pt x="0" y="0"/>
                    </a:lnTo>
                    <a:lnTo>
                      <a:pt x="3125" y="0"/>
                    </a:lnTo>
                    <a:lnTo>
                      <a:pt x="3125" y="3657"/>
                    </a:lnTo>
                  </a:path>
                </a:pathLst>
              </a:custGeom>
              <a:solidFill>
                <a:srgbClr val="70747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016250" y="2274888"/>
                <a:ext cx="1384300" cy="2824162"/>
                <a:chOff x="3016250" y="2274888"/>
                <a:chExt cx="1384300" cy="2824162"/>
              </a:xfrm>
            </p:grpSpPr>
            <p:sp>
              <p:nvSpPr>
                <p:cNvPr id="21" name="Freeform 103"/>
                <p:cNvSpPr>
                  <a:spLocks noChangeArrowheads="1"/>
                </p:cNvSpPr>
                <p:nvPr/>
              </p:nvSpPr>
              <p:spPr bwMode="auto">
                <a:xfrm>
                  <a:off x="3938588" y="3805238"/>
                  <a:ext cx="427037" cy="1147762"/>
                </a:xfrm>
                <a:custGeom>
                  <a:avLst/>
                  <a:gdLst>
                    <a:gd name="T0" fmla="*/ 531 w 1188"/>
                    <a:gd name="T1" fmla="*/ 3156 h 3189"/>
                    <a:gd name="T2" fmla="*/ 531 w 1188"/>
                    <a:gd name="T3" fmla="*/ 3156 h 3189"/>
                    <a:gd name="T4" fmla="*/ 344 w 1188"/>
                    <a:gd name="T5" fmla="*/ 3125 h 3189"/>
                    <a:gd name="T6" fmla="*/ 312 w 1188"/>
                    <a:gd name="T7" fmla="*/ 782 h 3189"/>
                    <a:gd name="T8" fmla="*/ 375 w 1188"/>
                    <a:gd name="T9" fmla="*/ 688 h 3189"/>
                    <a:gd name="T10" fmla="*/ 812 w 1188"/>
                    <a:gd name="T11" fmla="*/ 688 h 3189"/>
                    <a:gd name="T12" fmla="*/ 1094 w 1188"/>
                    <a:gd name="T13" fmla="*/ 813 h 3189"/>
                    <a:gd name="T14" fmla="*/ 531 w 1188"/>
                    <a:gd name="T15" fmla="*/ 3156 h 3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88" h="3189">
                      <a:moveTo>
                        <a:pt x="531" y="3156"/>
                      </a:moveTo>
                      <a:lnTo>
                        <a:pt x="531" y="3156"/>
                      </a:lnTo>
                      <a:cubicBezTo>
                        <a:pt x="437" y="3188"/>
                        <a:pt x="375" y="3156"/>
                        <a:pt x="344" y="3125"/>
                      </a:cubicBezTo>
                      <a:cubicBezTo>
                        <a:pt x="344" y="3125"/>
                        <a:pt x="844" y="2125"/>
                        <a:pt x="312" y="782"/>
                      </a:cubicBezTo>
                      <a:cubicBezTo>
                        <a:pt x="0" y="0"/>
                        <a:pt x="219" y="688"/>
                        <a:pt x="375" y="688"/>
                      </a:cubicBezTo>
                      <a:cubicBezTo>
                        <a:pt x="812" y="688"/>
                        <a:pt x="812" y="688"/>
                        <a:pt x="812" y="688"/>
                      </a:cubicBezTo>
                      <a:cubicBezTo>
                        <a:pt x="969" y="688"/>
                        <a:pt x="1094" y="813"/>
                        <a:pt x="1094" y="813"/>
                      </a:cubicBezTo>
                      <a:cubicBezTo>
                        <a:pt x="1187" y="1782"/>
                        <a:pt x="531" y="3156"/>
                        <a:pt x="531" y="3156"/>
                      </a:cubicBezTo>
                    </a:path>
                  </a:pathLst>
                </a:custGeom>
                <a:solidFill>
                  <a:srgbClr val="243C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" name="Freeform 104"/>
                <p:cNvSpPr>
                  <a:spLocks noChangeArrowheads="1"/>
                </p:cNvSpPr>
                <p:nvPr/>
              </p:nvSpPr>
              <p:spPr bwMode="auto">
                <a:xfrm>
                  <a:off x="4051300" y="4884738"/>
                  <a:ext cx="214313" cy="214312"/>
                </a:xfrm>
                <a:custGeom>
                  <a:avLst/>
                  <a:gdLst>
                    <a:gd name="T0" fmla="*/ 219 w 595"/>
                    <a:gd name="T1" fmla="*/ 94 h 595"/>
                    <a:gd name="T2" fmla="*/ 219 w 595"/>
                    <a:gd name="T3" fmla="*/ 94 h 595"/>
                    <a:gd name="T4" fmla="*/ 594 w 595"/>
                    <a:gd name="T5" fmla="*/ 532 h 595"/>
                    <a:gd name="T6" fmla="*/ 157 w 595"/>
                    <a:gd name="T7" fmla="*/ 313 h 595"/>
                    <a:gd name="T8" fmla="*/ 125 w 595"/>
                    <a:gd name="T9" fmla="*/ 344 h 595"/>
                    <a:gd name="T10" fmla="*/ 0 w 595"/>
                    <a:gd name="T11" fmla="*/ 313 h 595"/>
                    <a:gd name="T12" fmla="*/ 94 w 595"/>
                    <a:gd name="T13" fmla="*/ 31 h 595"/>
                    <a:gd name="T14" fmla="*/ 219 w 595"/>
                    <a:gd name="T15" fmla="*/ 94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5" h="595">
                      <a:moveTo>
                        <a:pt x="219" y="94"/>
                      </a:moveTo>
                      <a:lnTo>
                        <a:pt x="219" y="94"/>
                      </a:lnTo>
                      <a:cubicBezTo>
                        <a:pt x="219" y="94"/>
                        <a:pt x="594" y="438"/>
                        <a:pt x="594" y="532"/>
                      </a:cubicBezTo>
                      <a:cubicBezTo>
                        <a:pt x="563" y="594"/>
                        <a:pt x="313" y="438"/>
                        <a:pt x="157" y="313"/>
                      </a:cubicBezTo>
                      <a:lnTo>
                        <a:pt x="125" y="344"/>
                      </a:lnTo>
                      <a:cubicBezTo>
                        <a:pt x="63" y="344"/>
                        <a:pt x="0" y="313"/>
                        <a:pt x="0" y="313"/>
                      </a:cubicBezTo>
                      <a:cubicBezTo>
                        <a:pt x="0" y="313"/>
                        <a:pt x="32" y="63"/>
                        <a:pt x="94" y="31"/>
                      </a:cubicBezTo>
                      <a:cubicBezTo>
                        <a:pt x="157" y="0"/>
                        <a:pt x="219" y="94"/>
                        <a:pt x="219" y="94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Freeform 105"/>
                <p:cNvSpPr>
                  <a:spLocks noChangeArrowheads="1"/>
                </p:cNvSpPr>
                <p:nvPr/>
              </p:nvSpPr>
              <p:spPr bwMode="auto">
                <a:xfrm>
                  <a:off x="4084638" y="4873625"/>
                  <a:ext cx="146050" cy="158750"/>
                </a:xfrm>
                <a:custGeom>
                  <a:avLst/>
                  <a:gdLst>
                    <a:gd name="T0" fmla="*/ 0 w 407"/>
                    <a:gd name="T1" fmla="*/ 62 h 439"/>
                    <a:gd name="T2" fmla="*/ 0 w 407"/>
                    <a:gd name="T3" fmla="*/ 62 h 439"/>
                    <a:gd name="T4" fmla="*/ 375 w 407"/>
                    <a:gd name="T5" fmla="*/ 375 h 439"/>
                    <a:gd name="T6" fmla="*/ 94 w 407"/>
                    <a:gd name="T7" fmla="*/ 94 h 439"/>
                    <a:gd name="T8" fmla="*/ 0 w 407"/>
                    <a:gd name="T9" fmla="*/ 62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39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281" y="438"/>
                        <a:pt x="375" y="375"/>
                      </a:cubicBezTo>
                      <a:cubicBezTo>
                        <a:pt x="406" y="344"/>
                        <a:pt x="94" y="94"/>
                        <a:pt x="94" y="94"/>
                      </a:cubicBezTo>
                      <a:cubicBezTo>
                        <a:pt x="94" y="94"/>
                        <a:pt x="0" y="0"/>
                        <a:pt x="0" y="62"/>
                      </a:cubicBezTo>
                    </a:path>
                  </a:pathLst>
                </a:custGeom>
                <a:solidFill>
                  <a:srgbClr val="EDB0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" name="Freeform 106"/>
                <p:cNvSpPr>
                  <a:spLocks noChangeArrowheads="1"/>
                </p:cNvSpPr>
                <p:nvPr/>
              </p:nvSpPr>
              <p:spPr bwMode="auto">
                <a:xfrm>
                  <a:off x="3241675" y="3714750"/>
                  <a:ext cx="1158875" cy="506413"/>
                </a:xfrm>
                <a:custGeom>
                  <a:avLst/>
                  <a:gdLst>
                    <a:gd name="T0" fmla="*/ 0 w 3220"/>
                    <a:gd name="T1" fmla="*/ 0 h 1408"/>
                    <a:gd name="T2" fmla="*/ 0 w 3220"/>
                    <a:gd name="T3" fmla="*/ 0 h 1408"/>
                    <a:gd name="T4" fmla="*/ 782 w 3220"/>
                    <a:gd name="T5" fmla="*/ 1313 h 1408"/>
                    <a:gd name="T6" fmla="*/ 3000 w 3220"/>
                    <a:gd name="T7" fmla="*/ 1188 h 1408"/>
                    <a:gd name="T8" fmla="*/ 1657 w 3220"/>
                    <a:gd name="T9" fmla="*/ 344 h 1408"/>
                    <a:gd name="T10" fmla="*/ 0 w 3220"/>
                    <a:gd name="T11" fmla="*/ 0 h 1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0" h="140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63" y="1219"/>
                        <a:pt x="782" y="1313"/>
                      </a:cubicBezTo>
                      <a:cubicBezTo>
                        <a:pt x="1500" y="1407"/>
                        <a:pt x="2938" y="1188"/>
                        <a:pt x="3000" y="1188"/>
                      </a:cubicBezTo>
                      <a:cubicBezTo>
                        <a:pt x="3063" y="1188"/>
                        <a:pt x="3219" y="532"/>
                        <a:pt x="1657" y="344"/>
                      </a:cubicBezTo>
                      <a:cubicBezTo>
                        <a:pt x="532" y="219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43C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 107"/>
                <p:cNvSpPr>
                  <a:spLocks noChangeArrowheads="1"/>
                </p:cNvSpPr>
                <p:nvPr/>
              </p:nvSpPr>
              <p:spPr bwMode="auto">
                <a:xfrm>
                  <a:off x="3219450" y="2838450"/>
                  <a:ext cx="798513" cy="1012825"/>
                </a:xfrm>
                <a:custGeom>
                  <a:avLst/>
                  <a:gdLst>
                    <a:gd name="T0" fmla="*/ 1406 w 2220"/>
                    <a:gd name="T1" fmla="*/ 31 h 2812"/>
                    <a:gd name="T2" fmla="*/ 1406 w 2220"/>
                    <a:gd name="T3" fmla="*/ 31 h 2812"/>
                    <a:gd name="T4" fmla="*/ 1844 w 2220"/>
                    <a:gd name="T5" fmla="*/ 999 h 2812"/>
                    <a:gd name="T6" fmla="*/ 1969 w 2220"/>
                    <a:gd name="T7" fmla="*/ 2811 h 2812"/>
                    <a:gd name="T8" fmla="*/ 94 w 2220"/>
                    <a:gd name="T9" fmla="*/ 2811 h 2812"/>
                    <a:gd name="T10" fmla="*/ 31 w 2220"/>
                    <a:gd name="T11" fmla="*/ 2374 h 2812"/>
                    <a:gd name="T12" fmla="*/ 250 w 2220"/>
                    <a:gd name="T13" fmla="*/ 780 h 2812"/>
                    <a:gd name="T14" fmla="*/ 1406 w 2220"/>
                    <a:gd name="T15" fmla="*/ 0 h 2812"/>
                    <a:gd name="T16" fmla="*/ 1406 w 2220"/>
                    <a:gd name="T17" fmla="*/ 31 h 2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20" h="2812">
                      <a:moveTo>
                        <a:pt x="1406" y="31"/>
                      </a:moveTo>
                      <a:lnTo>
                        <a:pt x="1406" y="31"/>
                      </a:lnTo>
                      <a:cubicBezTo>
                        <a:pt x="1406" y="31"/>
                        <a:pt x="2219" y="249"/>
                        <a:pt x="1844" y="999"/>
                      </a:cubicBezTo>
                      <a:cubicBezTo>
                        <a:pt x="1187" y="2311"/>
                        <a:pt x="1969" y="2811"/>
                        <a:pt x="1969" y="2811"/>
                      </a:cubicBezTo>
                      <a:cubicBezTo>
                        <a:pt x="94" y="2811"/>
                        <a:pt x="94" y="2811"/>
                        <a:pt x="94" y="2811"/>
                      </a:cubicBezTo>
                      <a:cubicBezTo>
                        <a:pt x="94" y="2811"/>
                        <a:pt x="62" y="2686"/>
                        <a:pt x="31" y="2374"/>
                      </a:cubicBezTo>
                      <a:cubicBezTo>
                        <a:pt x="0" y="1749"/>
                        <a:pt x="62" y="1155"/>
                        <a:pt x="250" y="780"/>
                      </a:cubicBezTo>
                      <a:cubicBezTo>
                        <a:pt x="594" y="31"/>
                        <a:pt x="1406" y="0"/>
                        <a:pt x="1406" y="0"/>
                      </a:cubicBezTo>
                      <a:lnTo>
                        <a:pt x="1406" y="31"/>
                      </a:lnTo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 108"/>
                <p:cNvSpPr>
                  <a:spLocks noChangeArrowheads="1"/>
                </p:cNvSpPr>
                <p:nvPr/>
              </p:nvSpPr>
              <p:spPr bwMode="auto">
                <a:xfrm>
                  <a:off x="3208338" y="2916238"/>
                  <a:ext cx="327025" cy="933450"/>
                </a:xfrm>
                <a:custGeom>
                  <a:avLst/>
                  <a:gdLst>
                    <a:gd name="T0" fmla="*/ 562 w 907"/>
                    <a:gd name="T1" fmla="*/ 2593 h 2594"/>
                    <a:gd name="T2" fmla="*/ 562 w 907"/>
                    <a:gd name="T3" fmla="*/ 2593 h 2594"/>
                    <a:gd name="T4" fmla="*/ 906 w 907"/>
                    <a:gd name="T5" fmla="*/ 1250 h 2594"/>
                    <a:gd name="T6" fmla="*/ 906 w 907"/>
                    <a:gd name="T7" fmla="*/ 843 h 2594"/>
                    <a:gd name="T8" fmla="*/ 31 w 907"/>
                    <a:gd name="T9" fmla="*/ 1343 h 2594"/>
                    <a:gd name="T10" fmla="*/ 156 w 907"/>
                    <a:gd name="T11" fmla="*/ 2593 h 2594"/>
                    <a:gd name="T12" fmla="*/ 562 w 907"/>
                    <a:gd name="T13" fmla="*/ 2593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7" h="2594">
                      <a:moveTo>
                        <a:pt x="562" y="2593"/>
                      </a:moveTo>
                      <a:lnTo>
                        <a:pt x="562" y="2593"/>
                      </a:lnTo>
                      <a:cubicBezTo>
                        <a:pt x="437" y="1750"/>
                        <a:pt x="906" y="1250"/>
                        <a:pt x="906" y="1250"/>
                      </a:cubicBezTo>
                      <a:cubicBezTo>
                        <a:pt x="906" y="843"/>
                        <a:pt x="906" y="843"/>
                        <a:pt x="906" y="843"/>
                      </a:cubicBezTo>
                      <a:cubicBezTo>
                        <a:pt x="906" y="843"/>
                        <a:pt x="93" y="0"/>
                        <a:pt x="31" y="1343"/>
                      </a:cubicBezTo>
                      <a:cubicBezTo>
                        <a:pt x="0" y="1875"/>
                        <a:pt x="62" y="2312"/>
                        <a:pt x="156" y="2593"/>
                      </a:cubicBezTo>
                      <a:lnTo>
                        <a:pt x="562" y="2593"/>
                      </a:lnTo>
                    </a:path>
                  </a:pathLst>
                </a:custGeom>
                <a:solidFill>
                  <a:srgbClr val="B25B2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109"/>
                <p:cNvSpPr>
                  <a:spLocks noChangeArrowheads="1"/>
                </p:cNvSpPr>
                <p:nvPr/>
              </p:nvSpPr>
              <p:spPr bwMode="auto">
                <a:xfrm>
                  <a:off x="3568700" y="2747963"/>
                  <a:ext cx="214313" cy="201612"/>
                </a:xfrm>
                <a:custGeom>
                  <a:avLst/>
                  <a:gdLst>
                    <a:gd name="T0" fmla="*/ 187 w 594"/>
                    <a:gd name="T1" fmla="*/ 125 h 562"/>
                    <a:gd name="T2" fmla="*/ 187 w 594"/>
                    <a:gd name="T3" fmla="*/ 125 h 562"/>
                    <a:gd name="T4" fmla="*/ 93 w 594"/>
                    <a:gd name="T5" fmla="*/ 436 h 562"/>
                    <a:gd name="T6" fmla="*/ 500 w 594"/>
                    <a:gd name="T7" fmla="*/ 405 h 562"/>
                    <a:gd name="T8" fmla="*/ 343 w 594"/>
                    <a:gd name="T9" fmla="*/ 0 h 562"/>
                    <a:gd name="T10" fmla="*/ 187 w 594"/>
                    <a:gd name="T11" fmla="*/ 125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4" h="562">
                      <a:moveTo>
                        <a:pt x="187" y="125"/>
                      </a:moveTo>
                      <a:lnTo>
                        <a:pt x="187" y="125"/>
                      </a:lnTo>
                      <a:cubicBezTo>
                        <a:pt x="187" y="125"/>
                        <a:pt x="0" y="374"/>
                        <a:pt x="93" y="436"/>
                      </a:cubicBezTo>
                      <a:cubicBezTo>
                        <a:pt x="187" y="499"/>
                        <a:pt x="406" y="561"/>
                        <a:pt x="500" y="405"/>
                      </a:cubicBezTo>
                      <a:cubicBezTo>
                        <a:pt x="593" y="250"/>
                        <a:pt x="343" y="0"/>
                        <a:pt x="343" y="0"/>
                      </a:cubicBezTo>
                      <a:lnTo>
                        <a:pt x="187" y="125"/>
                      </a:lnTo>
                    </a:path>
                  </a:pathLst>
                </a:custGeom>
                <a:solidFill>
                  <a:srgbClr val="BC7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Freeform 110"/>
                <p:cNvSpPr>
                  <a:spLocks noChangeArrowheads="1"/>
                </p:cNvSpPr>
                <p:nvPr/>
              </p:nvSpPr>
              <p:spPr bwMode="auto">
                <a:xfrm>
                  <a:off x="3421063" y="2274888"/>
                  <a:ext cx="506412" cy="608012"/>
                </a:xfrm>
                <a:custGeom>
                  <a:avLst/>
                  <a:gdLst>
                    <a:gd name="T0" fmla="*/ 94 w 1408"/>
                    <a:gd name="T1" fmla="*/ 875 h 1688"/>
                    <a:gd name="T2" fmla="*/ 94 w 1408"/>
                    <a:gd name="T3" fmla="*/ 875 h 1688"/>
                    <a:gd name="T4" fmla="*/ 907 w 1408"/>
                    <a:gd name="T5" fmla="*/ 1625 h 1688"/>
                    <a:gd name="T6" fmla="*/ 1344 w 1408"/>
                    <a:gd name="T7" fmla="*/ 625 h 1688"/>
                    <a:gd name="T8" fmla="*/ 594 w 1408"/>
                    <a:gd name="T9" fmla="*/ 94 h 1688"/>
                    <a:gd name="T10" fmla="*/ 94 w 1408"/>
                    <a:gd name="T11" fmla="*/ 875 h 1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8" h="1688">
                      <a:moveTo>
                        <a:pt x="94" y="875"/>
                      </a:moveTo>
                      <a:lnTo>
                        <a:pt x="94" y="875"/>
                      </a:lnTo>
                      <a:cubicBezTo>
                        <a:pt x="188" y="1282"/>
                        <a:pt x="563" y="1687"/>
                        <a:pt x="907" y="1625"/>
                      </a:cubicBezTo>
                      <a:cubicBezTo>
                        <a:pt x="1250" y="1563"/>
                        <a:pt x="1407" y="1032"/>
                        <a:pt x="1344" y="625"/>
                      </a:cubicBezTo>
                      <a:cubicBezTo>
                        <a:pt x="1250" y="188"/>
                        <a:pt x="907" y="0"/>
                        <a:pt x="594" y="94"/>
                      </a:cubicBezTo>
                      <a:cubicBezTo>
                        <a:pt x="250" y="157"/>
                        <a:pt x="0" y="438"/>
                        <a:pt x="94" y="875"/>
                      </a:cubicBezTo>
                    </a:path>
                  </a:pathLst>
                </a:custGeom>
                <a:solidFill>
                  <a:srgbClr val="EDB0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 111"/>
                <p:cNvSpPr>
                  <a:spLocks noChangeArrowheads="1"/>
                </p:cNvSpPr>
                <p:nvPr/>
              </p:nvSpPr>
              <p:spPr bwMode="auto">
                <a:xfrm>
                  <a:off x="3027363" y="3017838"/>
                  <a:ext cx="608012" cy="1158875"/>
                </a:xfrm>
                <a:custGeom>
                  <a:avLst/>
                  <a:gdLst>
                    <a:gd name="T0" fmla="*/ 156 w 1688"/>
                    <a:gd name="T1" fmla="*/ 2781 h 3220"/>
                    <a:gd name="T2" fmla="*/ 156 w 1688"/>
                    <a:gd name="T3" fmla="*/ 2781 h 3220"/>
                    <a:gd name="T4" fmla="*/ 250 w 1688"/>
                    <a:gd name="T5" fmla="*/ 3219 h 3220"/>
                    <a:gd name="T6" fmla="*/ 1281 w 1688"/>
                    <a:gd name="T7" fmla="*/ 625 h 3220"/>
                    <a:gd name="T8" fmla="*/ 1218 w 1688"/>
                    <a:gd name="T9" fmla="*/ 31 h 3220"/>
                    <a:gd name="T10" fmla="*/ 937 w 1688"/>
                    <a:gd name="T11" fmla="*/ 312 h 3220"/>
                    <a:gd name="T12" fmla="*/ 656 w 1688"/>
                    <a:gd name="T13" fmla="*/ 594 h 3220"/>
                    <a:gd name="T14" fmla="*/ 156 w 1688"/>
                    <a:gd name="T15" fmla="*/ 2781 h 3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8" h="3220">
                      <a:moveTo>
                        <a:pt x="156" y="2781"/>
                      </a:moveTo>
                      <a:lnTo>
                        <a:pt x="156" y="2781"/>
                      </a:lnTo>
                      <a:cubicBezTo>
                        <a:pt x="156" y="2781"/>
                        <a:pt x="0" y="3156"/>
                        <a:pt x="250" y="3219"/>
                      </a:cubicBezTo>
                      <a:cubicBezTo>
                        <a:pt x="250" y="3219"/>
                        <a:pt x="500" y="1437"/>
                        <a:pt x="1281" y="625"/>
                      </a:cubicBezTo>
                      <a:cubicBezTo>
                        <a:pt x="1687" y="219"/>
                        <a:pt x="1375" y="62"/>
                        <a:pt x="1218" y="31"/>
                      </a:cubicBezTo>
                      <a:cubicBezTo>
                        <a:pt x="937" y="312"/>
                        <a:pt x="937" y="312"/>
                        <a:pt x="937" y="312"/>
                      </a:cubicBezTo>
                      <a:cubicBezTo>
                        <a:pt x="812" y="281"/>
                        <a:pt x="1000" y="0"/>
                        <a:pt x="656" y="594"/>
                      </a:cubicBezTo>
                      <a:cubicBezTo>
                        <a:pt x="281" y="1187"/>
                        <a:pt x="93" y="2781"/>
                        <a:pt x="156" y="2781"/>
                      </a:cubicBezTo>
                    </a:path>
                  </a:pathLst>
                </a:custGeom>
                <a:solidFill>
                  <a:srgbClr val="EDB08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 112"/>
                <p:cNvSpPr>
                  <a:spLocks noChangeArrowheads="1"/>
                </p:cNvSpPr>
                <p:nvPr/>
              </p:nvSpPr>
              <p:spPr bwMode="auto">
                <a:xfrm>
                  <a:off x="3016250" y="2781300"/>
                  <a:ext cx="596900" cy="1282700"/>
                </a:xfrm>
                <a:custGeom>
                  <a:avLst/>
                  <a:gdLst>
                    <a:gd name="T0" fmla="*/ 1469 w 1658"/>
                    <a:gd name="T1" fmla="*/ 1436 h 3562"/>
                    <a:gd name="T2" fmla="*/ 1469 w 1658"/>
                    <a:gd name="T3" fmla="*/ 1436 h 3562"/>
                    <a:gd name="T4" fmla="*/ 407 w 1658"/>
                    <a:gd name="T5" fmla="*/ 3561 h 3562"/>
                    <a:gd name="T6" fmla="*/ 125 w 1658"/>
                    <a:gd name="T7" fmla="*/ 3467 h 3562"/>
                    <a:gd name="T8" fmla="*/ 625 w 1658"/>
                    <a:gd name="T9" fmla="*/ 1155 h 3562"/>
                    <a:gd name="T10" fmla="*/ 1657 w 1658"/>
                    <a:gd name="T11" fmla="*/ 999 h 3562"/>
                    <a:gd name="T12" fmla="*/ 1469 w 1658"/>
                    <a:gd name="T13" fmla="*/ 1436 h 3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8" h="3562">
                      <a:moveTo>
                        <a:pt x="1469" y="1436"/>
                      </a:moveTo>
                      <a:lnTo>
                        <a:pt x="1469" y="1436"/>
                      </a:lnTo>
                      <a:cubicBezTo>
                        <a:pt x="1469" y="1436"/>
                        <a:pt x="563" y="2467"/>
                        <a:pt x="407" y="3561"/>
                      </a:cubicBezTo>
                      <a:cubicBezTo>
                        <a:pt x="125" y="3467"/>
                        <a:pt x="125" y="3467"/>
                        <a:pt x="125" y="3467"/>
                      </a:cubicBezTo>
                      <a:cubicBezTo>
                        <a:pt x="125" y="3467"/>
                        <a:pt x="0" y="2342"/>
                        <a:pt x="625" y="1155"/>
                      </a:cubicBezTo>
                      <a:cubicBezTo>
                        <a:pt x="1282" y="0"/>
                        <a:pt x="1657" y="999"/>
                        <a:pt x="1657" y="999"/>
                      </a:cubicBezTo>
                      <a:lnTo>
                        <a:pt x="1469" y="1436"/>
                      </a:lnTo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Freeform 113"/>
                <p:cNvSpPr>
                  <a:spLocks noChangeArrowheads="1"/>
                </p:cNvSpPr>
                <p:nvPr/>
              </p:nvSpPr>
              <p:spPr bwMode="auto">
                <a:xfrm>
                  <a:off x="3308350" y="2274888"/>
                  <a:ext cx="608013" cy="371475"/>
                </a:xfrm>
                <a:custGeom>
                  <a:avLst/>
                  <a:gdLst>
                    <a:gd name="T0" fmla="*/ 781 w 1688"/>
                    <a:gd name="T1" fmla="*/ 63 h 1033"/>
                    <a:gd name="T2" fmla="*/ 781 w 1688"/>
                    <a:gd name="T3" fmla="*/ 63 h 1033"/>
                    <a:gd name="T4" fmla="*/ 1687 w 1688"/>
                    <a:gd name="T5" fmla="*/ 469 h 1033"/>
                    <a:gd name="T6" fmla="*/ 1219 w 1688"/>
                    <a:gd name="T7" fmla="*/ 625 h 1033"/>
                    <a:gd name="T8" fmla="*/ 750 w 1688"/>
                    <a:gd name="T9" fmla="*/ 375 h 1033"/>
                    <a:gd name="T10" fmla="*/ 719 w 1688"/>
                    <a:gd name="T11" fmla="*/ 813 h 1033"/>
                    <a:gd name="T12" fmla="*/ 719 w 1688"/>
                    <a:gd name="T13" fmla="*/ 1032 h 1033"/>
                    <a:gd name="T14" fmla="*/ 562 w 1688"/>
                    <a:gd name="T15" fmla="*/ 844 h 1033"/>
                    <a:gd name="T16" fmla="*/ 437 w 1688"/>
                    <a:gd name="T17" fmla="*/ 969 h 1033"/>
                    <a:gd name="T18" fmla="*/ 781 w 1688"/>
                    <a:gd name="T19" fmla="*/ 63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8" h="1033">
                      <a:moveTo>
                        <a:pt x="781" y="63"/>
                      </a:moveTo>
                      <a:lnTo>
                        <a:pt x="781" y="63"/>
                      </a:lnTo>
                      <a:cubicBezTo>
                        <a:pt x="781" y="63"/>
                        <a:pt x="1406" y="0"/>
                        <a:pt x="1687" y="469"/>
                      </a:cubicBezTo>
                      <a:cubicBezTo>
                        <a:pt x="1687" y="469"/>
                        <a:pt x="1531" y="625"/>
                        <a:pt x="1219" y="625"/>
                      </a:cubicBezTo>
                      <a:cubicBezTo>
                        <a:pt x="875" y="625"/>
                        <a:pt x="750" y="375"/>
                        <a:pt x="750" y="375"/>
                      </a:cubicBezTo>
                      <a:cubicBezTo>
                        <a:pt x="750" y="375"/>
                        <a:pt x="750" y="688"/>
                        <a:pt x="719" y="813"/>
                      </a:cubicBezTo>
                      <a:cubicBezTo>
                        <a:pt x="719" y="969"/>
                        <a:pt x="719" y="1032"/>
                        <a:pt x="719" y="1032"/>
                      </a:cubicBezTo>
                      <a:cubicBezTo>
                        <a:pt x="719" y="1032"/>
                        <a:pt x="594" y="875"/>
                        <a:pt x="562" y="844"/>
                      </a:cubicBezTo>
                      <a:cubicBezTo>
                        <a:pt x="500" y="813"/>
                        <a:pt x="406" y="907"/>
                        <a:pt x="437" y="969"/>
                      </a:cubicBezTo>
                      <a:cubicBezTo>
                        <a:pt x="437" y="1000"/>
                        <a:pt x="0" y="250"/>
                        <a:pt x="781" y="6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 115"/>
                <p:cNvSpPr>
                  <a:spLocks noChangeArrowheads="1"/>
                </p:cNvSpPr>
                <p:nvPr/>
              </p:nvSpPr>
              <p:spPr bwMode="auto">
                <a:xfrm>
                  <a:off x="3263900" y="2365375"/>
                  <a:ext cx="484188" cy="539750"/>
                </a:xfrm>
                <a:custGeom>
                  <a:avLst/>
                  <a:gdLst>
                    <a:gd name="T0" fmla="*/ 844 w 1345"/>
                    <a:gd name="T1" fmla="*/ 94 h 1500"/>
                    <a:gd name="T2" fmla="*/ 844 w 1345"/>
                    <a:gd name="T3" fmla="*/ 94 h 1500"/>
                    <a:gd name="T4" fmla="*/ 875 w 1345"/>
                    <a:gd name="T5" fmla="*/ 125 h 1500"/>
                    <a:gd name="T6" fmla="*/ 1062 w 1345"/>
                    <a:gd name="T7" fmla="*/ 500 h 1500"/>
                    <a:gd name="T8" fmla="*/ 1344 w 1345"/>
                    <a:gd name="T9" fmla="*/ 1219 h 1500"/>
                    <a:gd name="T10" fmla="*/ 469 w 1345"/>
                    <a:gd name="T11" fmla="*/ 1250 h 1500"/>
                    <a:gd name="T12" fmla="*/ 594 w 1345"/>
                    <a:gd name="T13" fmla="*/ 63 h 1500"/>
                    <a:gd name="T14" fmla="*/ 844 w 1345"/>
                    <a:gd name="T15" fmla="*/ 94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5" h="1500">
                      <a:moveTo>
                        <a:pt x="844" y="94"/>
                      </a:moveTo>
                      <a:lnTo>
                        <a:pt x="844" y="94"/>
                      </a:lnTo>
                      <a:cubicBezTo>
                        <a:pt x="844" y="94"/>
                        <a:pt x="844" y="94"/>
                        <a:pt x="875" y="125"/>
                      </a:cubicBezTo>
                      <a:cubicBezTo>
                        <a:pt x="937" y="188"/>
                        <a:pt x="1094" y="344"/>
                        <a:pt x="1062" y="500"/>
                      </a:cubicBezTo>
                      <a:cubicBezTo>
                        <a:pt x="1031" y="719"/>
                        <a:pt x="1031" y="1282"/>
                        <a:pt x="1344" y="1219"/>
                      </a:cubicBezTo>
                      <a:cubicBezTo>
                        <a:pt x="1344" y="1219"/>
                        <a:pt x="750" y="1499"/>
                        <a:pt x="469" y="1250"/>
                      </a:cubicBezTo>
                      <a:cubicBezTo>
                        <a:pt x="0" y="813"/>
                        <a:pt x="469" y="0"/>
                        <a:pt x="594" y="63"/>
                      </a:cubicBezTo>
                      <a:lnTo>
                        <a:pt x="844" y="9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" name="Freeform 151"/>
                <p:cNvSpPr>
                  <a:spLocks noChangeArrowheads="1"/>
                </p:cNvSpPr>
                <p:nvPr/>
              </p:nvSpPr>
              <p:spPr bwMode="auto">
                <a:xfrm>
                  <a:off x="3444875" y="3513138"/>
                  <a:ext cx="11113" cy="11112"/>
                </a:xfrm>
                <a:custGeom>
                  <a:avLst/>
                  <a:gdLst>
                    <a:gd name="T0" fmla="*/ 31 w 32"/>
                    <a:gd name="T1" fmla="*/ 0 h 32"/>
                    <a:gd name="T2" fmla="*/ 31 w 32"/>
                    <a:gd name="T3" fmla="*/ 0 h 32"/>
                    <a:gd name="T4" fmla="*/ 0 w 32"/>
                    <a:gd name="T5" fmla="*/ 31 h 32"/>
                    <a:gd name="T6" fmla="*/ 31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0" y="31"/>
                        <a:pt x="31" y="31"/>
                        <a:pt x="31" y="0"/>
                      </a:cubicBezTo>
                    </a:path>
                  </a:pathLst>
                </a:custGeom>
                <a:solidFill>
                  <a:srgbClr val="7CBF4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Freeform 153"/>
                <p:cNvSpPr>
                  <a:spLocks noChangeArrowheads="1"/>
                </p:cNvSpPr>
                <p:nvPr/>
              </p:nvSpPr>
              <p:spPr bwMode="auto">
                <a:xfrm>
                  <a:off x="3533775" y="34559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7CBF4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Freeform 155"/>
                <p:cNvSpPr>
                  <a:spLocks noChangeArrowheads="1"/>
                </p:cNvSpPr>
                <p:nvPr/>
              </p:nvSpPr>
              <p:spPr bwMode="auto">
                <a:xfrm>
                  <a:off x="3376613" y="3513138"/>
                  <a:ext cx="1587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7CBF4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an important part of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934"/>
            <a:ext cx="4629729" cy="660086"/>
          </a:xfrm>
        </p:spPr>
        <p:txBody>
          <a:bodyPr/>
          <a:lstStyle/>
          <a:p>
            <a:r>
              <a:rPr lang="en-US" dirty="0"/>
              <a:t>The OPTIMUM study team partners with you to treat older adults with depression.</a:t>
            </a:r>
          </a:p>
          <a:p>
            <a:r>
              <a:rPr lang="en-US" dirty="0"/>
              <a:t> 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4" y="1721234"/>
            <a:ext cx="3023589" cy="29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1"/>
          <p:cNvSpPr txBox="1"/>
          <p:nvPr/>
        </p:nvSpPr>
        <p:spPr>
          <a:xfrm>
            <a:off x="2706675" y="1406178"/>
            <a:ext cx="3908168" cy="83196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52" tIns="36576" rIns="73152" bIns="36576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MS Mincho"/>
                <a:cs typeface="Arial"/>
              </a:rPr>
              <a:t>You are at the center of this study!</a:t>
            </a:r>
            <a:endParaRPr lang="en-US" sz="1400" b="1" dirty="0">
              <a:latin typeface="Calibri"/>
              <a:ea typeface="MS Mincho"/>
              <a:cs typeface="Calibri"/>
            </a:endParaRPr>
          </a:p>
          <a:p>
            <a:pPr marL="119063" indent="-119063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rgbClr val="FF8021"/>
                </a:solidFill>
                <a:latin typeface="Calibri"/>
                <a:ea typeface="MS Mincho"/>
                <a:cs typeface="Calibri"/>
              </a:rPr>
              <a:t>Patients</a:t>
            </a:r>
            <a:r>
              <a:rPr lang="en-US" sz="1400" dirty="0">
                <a:latin typeface="Calibri"/>
                <a:ea typeface="MS Mincho"/>
                <a:cs typeface="Calibri"/>
              </a:rPr>
              <a:t> stay with their own provider.</a:t>
            </a:r>
          </a:p>
          <a:p>
            <a:pPr marL="119063" indent="-119063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rgbClr val="FF8021"/>
                </a:solidFill>
                <a:latin typeface="Calibri"/>
                <a:ea typeface="MS Mincho"/>
                <a:cs typeface="Calibri"/>
              </a:rPr>
              <a:t>Provider</a:t>
            </a:r>
            <a:r>
              <a:rPr lang="en-US" sz="1400" dirty="0">
                <a:latin typeface="Calibri"/>
                <a:ea typeface="MS Mincho"/>
                <a:cs typeface="Calibri"/>
              </a:rPr>
              <a:t> prescribes medication.</a:t>
            </a:r>
          </a:p>
          <a:p>
            <a:pPr marL="119063" indent="-119063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rgbClr val="FF8021"/>
                </a:solidFill>
                <a:latin typeface="Calibri"/>
                <a:ea typeface="MS Mincho"/>
                <a:cs typeface="Calibri"/>
              </a:rPr>
              <a:t>Study team </a:t>
            </a:r>
            <a:r>
              <a:rPr lang="en-US" sz="1400" dirty="0">
                <a:latin typeface="Calibri"/>
                <a:ea typeface="MS Mincho"/>
                <a:cs typeface="Calibri"/>
              </a:rPr>
              <a:t>guides treatment steps.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480235"/>
            <a:ext cx="1020639" cy="8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/>
          <a:lstStyle>
            <a:lvl1pPr>
              <a:defRPr sz="2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b="1" dirty="0" smtClean="0">
                <a:solidFill>
                  <a:schemeClr val="accent5"/>
                </a:solidFill>
              </a:rPr>
              <a:t>Toronto </a:t>
            </a:r>
            <a:r>
              <a:rPr lang="en-US" sz="1200" dirty="0" smtClean="0"/>
              <a:t>is </a:t>
            </a:r>
            <a:r>
              <a:rPr lang="en-US" sz="1200" dirty="0"/>
              <a:t>one of five OPTIMUM sites.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858000" y="-304800"/>
            <a:ext cx="1752600" cy="584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6577859" y="1708531"/>
            <a:ext cx="1752600" cy="3619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4951215" y="3303331"/>
            <a:ext cx="1388117" cy="1388117"/>
          </a:xfrm>
          <a:prstGeom prst="ellipse">
            <a:avLst/>
          </a:prstGeom>
          <a:solidFill>
            <a:schemeClr val="accent5"/>
          </a:solidFill>
          <a:ln w="28575" cmpd="sng">
            <a:solidFill>
              <a:srgbClr val="FFFFFF"/>
            </a:solidFill>
          </a:ln>
          <a:effectLst>
            <a:outerShdw blurRad="152400" dist="38100" dir="8100000" algn="tr" rotWithShape="0">
              <a:prstClr val="black">
                <a:alpha val="6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We are</a:t>
            </a:r>
            <a:br>
              <a:rPr lang="en-US" sz="1400" b="1" dirty="0"/>
            </a:br>
            <a:r>
              <a:rPr lang="en-US" sz="1400" b="1" dirty="0"/>
              <a:t>there to support both patient and provider!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6577859" y="0"/>
            <a:ext cx="280141" cy="163546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INTRODUCTION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6577859" y="1701258"/>
            <a:ext cx="280141" cy="163546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THE STUDY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577859" y="3393732"/>
            <a:ext cx="280141" cy="163546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THE DETAILS</a:t>
            </a:r>
          </a:p>
        </p:txBody>
      </p:sp>
    </p:spTree>
    <p:extLst>
      <p:ext uri="{BB962C8B-B14F-4D97-AF65-F5344CB8AC3E}">
        <p14:creationId xmlns:p14="http://schemas.microsoft.com/office/powerpoint/2010/main" val="24431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651390" cy="838200"/>
          </a:xfrm>
        </p:spPr>
        <p:txBody>
          <a:bodyPr/>
          <a:lstStyle/>
          <a:p>
            <a:pPr algn="ctr"/>
            <a:r>
              <a:rPr lang="en-US" dirty="0"/>
              <a:t>OPTIMUM </a:t>
            </a:r>
            <a:r>
              <a:rPr lang="en-US" dirty="0" smtClean="0"/>
              <a:t>Study Design</a:t>
            </a:r>
            <a:endParaRPr lang="en-US" dirty="0"/>
          </a:p>
        </p:txBody>
      </p: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2126"/>
          <a:stretch>
            <a:fillRect/>
          </a:stretch>
        </p:blipFill>
        <p:spPr bwMode="auto">
          <a:xfrm>
            <a:off x="88157" y="881537"/>
            <a:ext cx="6681686" cy="32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Refer to OPTIMUM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59" y="782781"/>
            <a:ext cx="4305831" cy="39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12193"/>
            <a:ext cx="6858000" cy="346233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pPr algn="ctr"/>
            <a:r>
              <a:rPr lang="en-US" dirty="0"/>
              <a:t>TOGETHER, WE CAN FIND A BETTER TREATMENT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4681" y="3810851"/>
            <a:ext cx="6516409" cy="1033944"/>
            <a:chOff x="404521" y="432497"/>
            <a:chExt cx="6516409" cy="1033944"/>
          </a:xfrm>
        </p:grpSpPr>
        <p:sp>
          <p:nvSpPr>
            <p:cNvPr id="11" name="TextBox 10"/>
            <p:cNvSpPr txBox="1"/>
            <p:nvPr/>
          </p:nvSpPr>
          <p:spPr>
            <a:xfrm>
              <a:off x="404521" y="432497"/>
              <a:ext cx="18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b="1" dirty="0">
                  <a:solidFill>
                    <a:srgbClr val="00AEEF"/>
                  </a:solidFill>
                  <a:latin typeface="Calibri" charset="0"/>
                </a:rPr>
                <a:t>To refer a patient		</a:t>
              </a:r>
            </a:p>
            <a:p>
              <a:pPr lvl="0"/>
              <a:r>
                <a:rPr lang="en-US" sz="1000" b="1" dirty="0">
                  <a:solidFill>
                    <a:srgbClr val="00AEEF"/>
                  </a:solidFill>
                  <a:latin typeface="Calibri" charset="0"/>
                </a:rPr>
                <a:t>call local OPTIMUM Recruitment Line:</a:t>
              </a:r>
            </a:p>
            <a:p>
              <a:pPr lvl="0"/>
              <a:r>
                <a:rPr lang="en-US" sz="1000" dirty="0" smtClean="0">
                  <a:latin typeface="Calibri" charset="0"/>
                </a:rPr>
                <a:t>                             </a:t>
              </a:r>
              <a:endParaRPr lang="en-US" sz="1000" dirty="0">
                <a:latin typeface="Calibri" charset="0"/>
              </a:endParaRPr>
            </a:p>
            <a:p>
              <a:pPr lvl="0"/>
              <a:r>
                <a:rPr lang="en-US" sz="1400" b="1" dirty="0" smtClean="0"/>
                <a:t>1-866-539-3510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8587" y="758555"/>
              <a:ext cx="1829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charset="0"/>
                </a:rPr>
                <a:t>Athina Perivolaris, RN</a:t>
              </a:r>
              <a:endParaRPr lang="en-US" sz="1000" dirty="0">
                <a:latin typeface="Calibri" charset="0"/>
              </a:endParaRPr>
            </a:p>
            <a:p>
              <a:r>
                <a:rPr lang="en-US" sz="1000" dirty="0" smtClean="0">
                  <a:latin typeface="Calibri" charset="0"/>
                  <a:hlinkClick r:id="rId2"/>
                </a:rPr>
                <a:t>Athina.perivolaris@camh.ca</a:t>
              </a:r>
              <a:r>
                <a:rPr lang="en-US" sz="1000" dirty="0" smtClean="0">
                  <a:latin typeface="Calibri" charset="0"/>
                </a:rPr>
                <a:t> </a:t>
              </a:r>
              <a:endParaRPr lang="en-US" sz="1000" dirty="0">
                <a:latin typeface="Calibri" charset="0"/>
              </a:endParaRPr>
            </a:p>
            <a:p>
              <a:endParaRPr lang="en-US" sz="1000" dirty="0">
                <a:latin typeface="Calibri" charset="0"/>
              </a:endParaRPr>
            </a:p>
            <a:p>
              <a:endParaRPr lang="en-US" sz="1000" dirty="0">
                <a:latin typeface="Calibr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8229" y="773456"/>
              <a:ext cx="1862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Calibri" charset="0"/>
                </a:rPr>
                <a:t>Tolu</a:t>
              </a:r>
              <a:r>
                <a:rPr lang="en-US" sz="1000" dirty="0" smtClean="0">
                  <a:latin typeface="Calibri" charset="0"/>
                </a:rPr>
                <a:t> Adewole</a:t>
              </a:r>
              <a:endParaRPr lang="en-US" sz="1000" dirty="0">
                <a:latin typeface="Calibri" charset="0"/>
              </a:endParaRPr>
            </a:p>
            <a:p>
              <a:r>
                <a:rPr lang="en-US" sz="1000" dirty="0" smtClean="0">
                  <a:latin typeface="Calibri" charset="0"/>
                  <a:hlinkClick r:id="rId2"/>
                </a:rPr>
                <a:t>Tolulope.adewole@camh.ca</a:t>
              </a:r>
              <a:r>
                <a:rPr lang="en-US" sz="1000" dirty="0" smtClean="0">
                  <a:latin typeface="Calibri" charset="0"/>
                </a:rPr>
                <a:t> </a:t>
              </a:r>
              <a:endParaRPr lang="en-US" sz="1000" dirty="0">
                <a:latin typeface="Calibri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7634" y="773456"/>
              <a:ext cx="19151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dirty="0" smtClean="0">
                  <a:latin typeface="Calibri" charset="0"/>
                </a:rPr>
                <a:t>Benoit Mulsant, MD, MS, FRCPC </a:t>
              </a:r>
              <a:endParaRPr lang="en-US" sz="1000" dirty="0">
                <a:latin typeface="Calibri" charset="0"/>
              </a:endParaRPr>
            </a:p>
            <a:p>
              <a:r>
                <a:rPr lang="en-US" sz="1000" dirty="0" smtClean="0">
                  <a:latin typeface="Calibri" charset="0"/>
                  <a:hlinkClick r:id="rId3"/>
                </a:rPr>
                <a:t>Benoit.mulsant@utoronto.ca</a:t>
              </a:r>
              <a:r>
                <a:rPr lang="en-US" sz="1000" dirty="0" smtClean="0">
                  <a:latin typeface="Calibri" charset="0"/>
                </a:rPr>
                <a:t> </a:t>
              </a:r>
              <a:endParaRPr lang="en-US" sz="1000" dirty="0">
                <a:latin typeface="Calibri" charset="0"/>
              </a:endParaRPr>
            </a:p>
            <a:p>
              <a:endParaRPr lang="en-US" sz="1000" dirty="0">
                <a:latin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113" y="479866"/>
              <a:ext cx="3876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b="1" dirty="0">
                  <a:solidFill>
                    <a:srgbClr val="00AEEF"/>
                  </a:solidFill>
                  <a:latin typeface="Calibri" charset="0"/>
                </a:rPr>
                <a:t>Medical questions about study patients and treatment:</a:t>
              </a:r>
              <a:endParaRPr lang="en-US" sz="1000" dirty="0">
                <a:solidFill>
                  <a:srgbClr val="00AEEF"/>
                </a:solidFill>
                <a:latin typeface="Calibri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68587" y="445926"/>
              <a:ext cx="0" cy="7127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1"/>
          <p:cNvSpPr>
            <a:spLocks noGrp="1"/>
          </p:cNvSpPr>
          <p:nvPr>
            <p:ph type="title"/>
          </p:nvPr>
        </p:nvSpPr>
        <p:spPr>
          <a:xfrm>
            <a:off x="685800" y="99798"/>
            <a:ext cx="6172200" cy="838200"/>
          </a:xfrm>
        </p:spPr>
        <p:txBody>
          <a:bodyPr/>
          <a:lstStyle/>
          <a:p>
            <a:r>
              <a:rPr lang="en-US" dirty="0"/>
              <a:t>Study questions or concerns?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53944" y="1070609"/>
            <a:ext cx="1798051" cy="1427113"/>
            <a:chOff x="5086350" y="2747999"/>
            <a:chExt cx="1612900" cy="1218106"/>
          </a:xfrm>
        </p:grpSpPr>
        <p:sp>
          <p:nvSpPr>
            <p:cNvPr id="18" name="Oval 17"/>
            <p:cNvSpPr/>
            <p:nvPr/>
          </p:nvSpPr>
          <p:spPr>
            <a:xfrm>
              <a:off x="5394325" y="3426355"/>
              <a:ext cx="539750" cy="539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dirty="0"/>
                <a:t>?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854700" y="2779424"/>
              <a:ext cx="844550" cy="84455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086350" y="2747999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dirty="0"/>
                <a:t>?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7200" y="2781292"/>
            <a:ext cx="346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</a:rPr>
              <a:t>www.OPTIMUMstudy.org</a:t>
            </a:r>
          </a:p>
        </p:txBody>
      </p:sp>
    </p:spTree>
    <p:extLst>
      <p:ext uri="{BB962C8B-B14F-4D97-AF65-F5344CB8AC3E}">
        <p14:creationId xmlns:p14="http://schemas.microsoft.com/office/powerpoint/2010/main" val="7205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PTIMU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25C58688B0044A1F01D63044D1F29" ma:contentTypeVersion="0" ma:contentTypeDescription="Create a new document." ma:contentTypeScope="" ma:versionID="749d66d4ce54093e559b8a1332c674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64847-EF64-4D49-9B89-578787821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214C24-9D10-480F-9315-DB23F539C3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0F82D9-181E-4614-AD96-DD0322FAB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21443</TotalTime>
  <Words>228</Words>
  <Application>Microsoft Office PowerPoint</Application>
  <PresentationFormat>Custom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MS Mincho</vt:lpstr>
      <vt:lpstr>Default Theme</vt:lpstr>
      <vt:lpstr>PowerPoint Presentation</vt:lpstr>
      <vt:lpstr>Patient-Centered Outcomes Research: “Research Done Differently”</vt:lpstr>
      <vt:lpstr>You are an important part of the team</vt:lpstr>
      <vt:lpstr>OPTIMUM Study Design</vt:lpstr>
      <vt:lpstr>How to Refer to OPTIMUM</vt:lpstr>
      <vt:lpstr>Study questions or concerns?</vt:lpstr>
    </vt:vector>
  </TitlesOfParts>
  <Company>Laura Stanton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Stanton</dc:creator>
  <cp:lastModifiedBy>Tolulope Adewole</cp:lastModifiedBy>
  <cp:revision>315</cp:revision>
  <cp:lastPrinted>2016-12-15T04:51:13Z</cp:lastPrinted>
  <dcterms:created xsi:type="dcterms:W3CDTF">2016-12-14T20:07:58Z</dcterms:created>
  <dcterms:modified xsi:type="dcterms:W3CDTF">2019-02-01T16:04:23Z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0x010100B2A25C58688B0044A1F01D63044D1F29</vt:lpwstr>
  </property>
</Properties>
</file>